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handoutMasterIdLst>
    <p:handoutMasterId r:id="rId45"/>
  </p:handoutMasterIdLst>
  <p:sldIdLst>
    <p:sldId id="256" r:id="rId4"/>
    <p:sldId id="28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70" r:id="rId18"/>
    <p:sldId id="271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5" r:id="rId29"/>
    <p:sldId id="283" r:id="rId30"/>
    <p:sldId id="284" r:id="rId31"/>
    <p:sldId id="285" r:id="rId32"/>
    <p:sldId id="286" r:id="rId33"/>
    <p:sldId id="287" r:id="rId34"/>
    <p:sldId id="269" r:id="rId35"/>
    <p:sldId id="272" r:id="rId36"/>
    <p:sldId id="290" r:id="rId37"/>
    <p:sldId id="292" r:id="rId38"/>
    <p:sldId id="296" r:id="rId39"/>
    <p:sldId id="291" r:id="rId40"/>
    <p:sldId id="293" r:id="rId41"/>
    <p:sldId id="295" r:id="rId42"/>
    <p:sldId id="294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AECB9-41BE-40C0-9663-B8D80999F9B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A683-B04F-4586-ADFD-765FF821A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6:37.4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33.1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1364 5383 0,'50'-25'16,"-1"25"0,1-25-1,49 25-15,-24 0 0,49-25 16,-25 25-1,25-25-15,25 25 16,0 0 0,24-24-16,1 24 15,0-25-15,-1 25 0,26 0 16,-1 0-1,0-25-15,1 25 0,24 0 32,-24 0-32,24 0 15,25-25-15,-25 25 16,0 0-16,-24 0 15,24 0 1,-25 0-16,1 0 0,-1 0 16,-24 0-1,24 0-15,-24 0 16,0 0-16,-25 0 15,-1 0 1,-24 0-16,0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34.12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296 0,'-50'24,"25"1,-24 0,-1 24,25 0,-25 25,26 24,24-24,-25 25,25-1,0 1,25-1,-1-24,26 0,0-1,0-23,-1-26,26 1,-26-25</inkml:trace>
  <inkml:trace contextRef="#ctx0" brushRef="#br0" timeOffset="342">768 615,'-50'74,"25"0,-24-25,24 25,25-25,25 0,0 0,24-24,1-25,24 25,-24-25,-25 0,25-25,-25 25,-1-25,-24 1,0-1,0-24,-24 0,-1 24,0-24,0 24,0-24</inkml:trace>
  <inkml:trace contextRef="#ctx0" brushRef="#br0" timeOffset="747">1116 24,'0'74,"25"0,-25 0,24 24,1 25,-25 0,0-24,0 24,0-25,0-24,0 0,0-25,0-24,0 0,0-25</inkml:trace>
  <inkml:trace contextRef="#ctx0" brushRef="#br0" timeOffset="1058">1389 886,'0'74,"0"-25,0 25,25-50,25 26,-1-50,1 24,24-24,-49 0,0-24,0 24,-25-25,0 0,-25 1,0-26,-24 1,24 25,-25-26,25 1,0 0</inkml:trace>
  <inkml:trace contextRef="#ctx0" brushRef="#br0" timeOffset="1370">1762 1206,'0'24,"0"-48,0-1,0-24,0 0,0-1,0-23,25-1,-25 25,24-1,1 1,0 25,0-1,0 25,0 0,24-25,-24 25,0 0</inkml:trace>
  <inkml:trace contextRef="#ctx0" brushRef="#br0" timeOffset="1697">2234 1083,'49'-25,"-24"0,25 25,-25-49,0 25,-1-1,-24 0,0 1,0-1,-24 1,-1 24,0 0,0 0,-25 24,26 1,-26 24,25-24,0 24,25 0,25 0,0 1,25-26,-1 1,1-1</inkml:trace>
  <inkml:trace contextRef="#ctx0" brushRef="#br0" timeOffset="2070">2706 1083,'-50'24,"50"1,-25 24,0-24,50 24,-25-24,25 24,25-25,-1 1,-24 0,25-25,0 0,-26-50,1 1,0 0,0-49,-25-1,0 1,0-25,-25 49,25 0,-25 25,0 24,1 0,-1 25,25 50,0 24,0-1,49 1,-24 25,25-1,25-24,-26 0,-24-25,25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37.09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173 393,'0'74,"25"25,-25 24,25-25,-25 0,0 1,0-1,0-24,0 24,0-48</inkml:trace>
  <inkml:trace contextRef="#ctx0" brushRef="#br0" timeOffset="265">0 74,'24'-25,"1"0,25 1,24 24,-24 0,24 49,1-24,-1 48,1-23,-26 48,1-24,-25-25,0 25,-25-25,0 0,-25-24,-25-1,0-24,1 25,-1-50,1 25,-1-24,0-1,26 1,24-1</inkml:trace>
  <inkml:trace contextRef="#ctx0" brushRef="#br0" timeOffset="670">843 590,'0'49,"-25"25,25-25,0-24,0 0,-24-25,24 0</inkml:trace>
  <inkml:trace contextRef="#ctx0" brushRef="#br0" timeOffset="888">818 172,'25'0,"0"0</inkml:trace>
  <inkml:trace contextRef="#ctx0" brushRef="#br0" timeOffset="1043">1116 443,'-49'73,"24"-23,0-26,0 25,25-24,0 24,0-24,50 24,-1 0,1-24,-25-1,24-24,1 25,0-25,-26 0,1-25</inkml:trace>
  <inkml:trace contextRef="#ctx0" brushRef="#br0" timeOffset="1370">1488 221,'25'74,"-25"0,0 0,25-1,-25 26,25-25,-25 24,25-49,-25 25,24-25,-24-24</inkml:trace>
  <inkml:trace contextRef="#ctx0" brushRef="#br0" timeOffset="1619">1240 418,'25'0,"0"0,24 25,1-1,24 25,1-24,-1 24,-24-24,0-25,-1 24</inkml:trace>
  <inkml:trace contextRef="#ctx0" brushRef="#br0" timeOffset="1853">1712 689,'0'49,"24"0,-24-24,25-1,25 1,-1-1,1-24,-25 0,0 0,0 0,-1-24,1-25,-25 24,0 0,-25-24,25 25,-24-26,-1 1,0 25</inkml:trace>
  <inkml:trace contextRef="#ctx0" brushRef="#br0" timeOffset="2195">2208 935,'0'-25,"-25"0,25-24,0 0,-25-25,50 0,-25 25,25 0,-25 24,25 1,-1-1,1 25,25 25,-25-25,0 24,24 1,-24 0</inkml:trace>
  <inkml:trace contextRef="#ctx0" brushRef="#br0" timeOffset="2491">2506 787,'49'25,"-24"-25,25-25,-1 25,1-25,0-24,-26 25,1-1,0 0,-25 1,-25-1,0 25,1 0,-1 0,-25 25,25-1,0 26,25-1,0 0,0 25,25 0,25-1,0 1,-1 0,1-25,-1 0,26 1,-26-50,1 0,25-25,-1-24,0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12.44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0 109,'25'0,"-1"0,1 0,-25-23,25 23,0 0,0 0,-1 0,1 0,0 0,0 0,0 0,-1 0,26 0,-25-24,25 24,-26 0,26 0,0 0,-26 0,26 0,0 0,-1 0,1 0,-1 0,1 0,0 0,-1 0,1-23,-1 23,26 0,-25 0,-1 0,1 0,24 0,-24 0,-1 0,1 0,24-24,-24 24,0 0,24 0,-24 0,24 0,-24 0,24 0,-24 0,24 0,-24 0,24 0,-24 0,-1 0,26 0,-26 0,26 24,-25-24,24 0,-24 0,24 0,-24 0,24 0,-24-24,24 24,0 0,-24 0,24 0,1 0,-1 0,-24 0,24 0,1 0,-26 0,26 0,-1 0,1 0,-1 0,0 0,1 0,-1 0,1 0,-1 0,1 0,-1 0,0 0,1 0,-1 0,1 0,-1 0,1 0,-26 0,50 0,-24 0,-1 0,1 0,-1 0,0 24,1-24,-1 0,1 0,-1 0,1 0,-1 0,0 0,1 0,-1 0,1 23,-1-23,1 0,-1 0,0 0,1 0,-1 0,1 0,-1 0,25 24,-49-24,24 0,1 0,-1 0,1 0,-1 0,0 0,1 0,-1 0,-24 23,24-23,1 0,-1 0,1 0,-1 0,25 0,-49 0,24 0,1 0,-1 0,0 0,1 0,-1 0,1 0,-1 0,1 0,-26 0,26 24,-1-24,0 0,1 0,-1 0,1 0,-1 0,-24 0,24 0,1 0,-1 0,-24 23,49-23,-50 0,26 0,-1 0,1 0,-26 0,26 0,-1 0,1 0,-1 0,0 0,-24 0,24 0,-24 0,25 24,-1-24,-24 0,24 0,0 0,-24 0,24 0,-24 0,0 23,-1-23,26 0,-26 0,1 0,0 0,-1 0,1 23,-1-23,1 0,0 0,-26 24,26-24,-25 0,24 23,-24-23,0 24,0-24,-25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15.40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25,'0'25,"25"-25,-25 24,0 1,0 0,0 0,0-1,0 25,0-24,0 0,0 24,0-24,0 25,0-1,0 0,0 0,25 1,-25 0,0-1,0 1,0-1,24 0,-24 25,0-24,0-1,25 26,-25-26,0 25,25-25,-25 25,0-24,25 24,-25-25,0 25,0 1,0-26,24 26,-24-2,0-23,0 24,0 0,25-24,-25 23,0 2,25-26,-25 25,0 1,0-2,25-23,-25 24,0 0,0 0,0 0,25 1,-25-26,0 25,0 0,24 0,-24 1,0-1,0-25,0 25,0 0,0 1,25-1,-25-1,0 2,-25-1,25 0,0 1,0-2,0 1,0 1,0-26,0 25,-24 0,24 0,0 1,0-26,0 25,0 0,0 0,0-24,0 24,-25 0,25 0,0 0,0 1,0-2,0-23,-25 24,25 0,0 1,0-2,0-23,0 24,0 0,0 1,0-27,0 27,0-1,-25 0,25 1,0-2,0-23,0 24,0 0,0-24,0 23,0 2,0-1,0 0,0 0,0-25,0 26,0-1,0 0,0 0,0 0,0 0,0-24,0 24,0-25,0 25,0 1,25-26,-25 26,0-2,0-24,0 26,0-26,0 1,0 23,0-23,0 24,0-24,0-1,0 1,0-1,0 0,25 1,-25-1,0 1,0-1,0 0,25 1,-25-1,0 1,0 24,24-24,-24-1,0 0,0 0,25 1,-25-1,0 1,0 0,25-2,-25 2,0 24,0-24,0-1,0 1,0-2,0 2,0 0,0-1,0 1,0-1,0-24,0 24,-25 0,25-24,0 0,0 0,0 24,0-24,0 0,25-25,0 0,0 0,-1 0,1 0,25 0,-25 0,24 0,-24 0,24 0,1 0,0 0,-1 0,1 0,-1 0,1 0,24 24,-24-24,24 0,1 0,-26 0,25 0,1 25,-1-25,2 0,23 0,-25 0,0 25,1-25,-1 0,25 0,-24 0,24 0,-25 0,25 0,-24 0,24 25,0-25,-25 0,25 0,1 0,-1 0,-25 0,25 0,0 0,1 0,-1 0,0 24,0-24,-25 0,25 0,1 0,-1 0,0 0,-25 0,25 0,1 0,-26 24,26-24,-1 0,-24 0,24 0,0 0,0 0,-25 0,26 0,-1 0,-25 0,25 0,0 0,0 0,1 0,-26 0,25 0,0 0,0 0,1 0,-1 0,0 0,-25 0,25 0,0 0,1 0,-1 0,0 25,0-25,0 0,0 0,1 0,-26 25,25-25,1 0,-25 25,24-25,0 25,0-25,-25 0,25 24,-24-24,24 0,0 25,0-25,-24 0,-1 25,0-25,25 0,-24 25,24-25,-25 0,1 0,-1 24,0-24,26 0,-26 0,0 0,1 25,-1-25,0 0,1 0,-1 0,25 0,-24 25,-1-25,0 0,1 0,-26 0,26 0,-1 24,1-24,0 0,-26 0,26 0,-26 0,26 0,-26 0,1 0,-1 0,-24 0,25 0,-26 0,1 0,0 0,0 0,0 0,-1-24,1 24,-25-25,25 25,-25-25,0 1,25-1,-25 0,0-24,25 24,-25-25,0 25,24-23,-24-2,0 25,25-24,-25-25,0 24,25 0,-25-23,0-1,25-1,-25 1,24 1,-24-2,25 1,0-25,-25 25,25-25,-25 0,25 25,-1-24,-24-2,25-23,0 24,-25 0,25-25,0 26,-1-26,-24 25,25-24,0 24,0-25,-25 1,24-1,1 25,-25-24,25-1,-25 1,25-1,-25 25,0-24,25-1,-25 1,24 0,-24-1,25 25,-25-24,25-1,-25 1,0-1,25 25,-25-24,0-1,0 0,25 1,-25-1,0 1,0-1,24 25,-24-24,0-1,0 0,0 1,0 24,0-25,0 1,0 24,0-25,0 1,0 24,0-25,0 26,0-26,-24 25,24-24,0 24,0-24,-25 24,25 0,0-24,0 24,-25 0,25-1,0 2,-25-1,25 0,0 1,0-1,-25 24,25-24,0 1,0 24,-24-25,24 25,0 0,-25 0,25-26,-25 27,25-1,-25 24,25-24,-25-1,25 26,-24-25,24 25,-25-1,25 1,-25-1,25 1,0 25,-25-26,25 25,0 1,-24 24,24-25,0 0,0 25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23.03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0 134,'24'0,"1"0,0 0,0-24,0 24,-1 0,26 0,-25 0,0 0,24-24,-24 24,25 0,-1 0,-24 0,25 0,-1 0,1 0,-25 0,24 0,1 0,0 0,-1 0,1 0,-1 0,1 0,24 0,-24 0,0 0,24 0,-24-24,-1 24,26 0,-26 0,26 0,-26 0,26 0,-1 0,-24 0,24 0,-24-24,24 24,0 0,1 0,-1 0,-24 0,24 0,1 0,-1 0,0-24,1 24,-1 0,1 0,-1 0,1 0,-1 0,0 0,1 0,-1 0,25 0,-24 0,-1 0,1 0,24 0,-25 0,1 0,24 0,-25 0,25 0,-24 0,-1 0,25 0,-24 0,24 0,0 0,-24 0,24 0,-25 0,26 0,-1 0,-25 0,25 0,-24 0,24 24,0-24,-24 0,24 0,-25 0,25 0,1 24,-26-24,25 0,0 0,-24 0,24 0,0 0,-24 0,24 24,0-24,-24 0,24 0,-25 0,25 0,1 24,-1-24,-25 0,1 0,24 0,0 0,-25 24,26-24,-1 0,-25 0,25 0,-24 24,-1-24,26 0,-1 0,-25 0,25 24,-24-24,-1 0,25 0,-24 0,24 24,-25-24,1 0,24 0,-25 24,1-24,-1 0,25 0,-24 0,-1 24,1-24,-1 0,0 0,1 0,-1 24,1-24,-1 0,1 0,-1 0,0 24,-24-24,24 0,1 0,-1 0,1 24,-26-24,26 0,-26 0,26 0,-26 0,26 0,-1 24,-24-24,24 0,-24 0,24 0,-24 24,-1-24,1 0,24 0,-24 24,-1-24,26 0,-26 0,-24 0,25 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26.00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25,'25'0,"0"0,0 0,0 0,-1 0,1 0,0 0,25 0,-26 0,26 0,0 0,-1 0,1 0,-1 0,1 0,0 0,-1 0,26 0,-26-25,1 25,24 0,1 0,-26 0,26 0,-1 0,0 0,1 0,-1 0,1 0,-1 0,0 0,1 0,-1 0,1 0,-1 0,0 0,1 0,-1 0,25 0,-24 0,-1 0,25 0,-24 0,24 0,-25 0,26 0,-26 0,25 0,-24 0,24 0,0 0,-25 0,26 0,-26 0,25 0,1 0,-1 0,-25 0,25 25,1-25,-1 0,-25 0,25 0,1 0,-1 0,0 0,0 25,0-25,-24 0,24 0,0 0,0 0,1 24,-1-24,0 0,0 0,0 0,-24 25,49-25,-50 0,25 0,1 0,-1 25,0-25,0 0,0 0,1 0,-26 0,25 25,0-25,1 0,-26 0,25 0,-24 25,24-25,-25 0,25 0,-24 0,24 0,0 0,-24 25,-1-25,0 0,1 0,24 0,-25 0,1 0,-1 25,25-25,-24 0,-26 0,51 0,-26 0,0 0,1 25,-1-25,1 0,-1 0,0 24,1-24,-1 0,1 0,-1 25,0-25,1 0,-1 25,1-25,-1 0,0 25,1-25,-1 25,1-25,-26 0,26 25,-1-25,0 25,1-25,-26 25,26-25,-1 25,1-25,-26 0,1 24,24-24,-24 25,24-25,-24 0,-1 25,26-25,-26 0,1 25,0-25,-1 0,-24 25,25-25,-26 0,26 0,-25 25,24-25,-24 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28.49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75,'24'0,"1"0,0 0,0 0,24 0,-24 0,0 0,25 0,-26 0,26 0,0 0,-1 0,1 0,0 0,-1-25,1 25,-1 0,1 0,24 0,-24 0,24 0,-24 0,0 0,24 0,0-25,-24 25,24 0,-24 0,24 0,1 0,-1 0,1 0,-26 0,26 0,-1 0,25 0,-24-24,-1 24,1 0,24 0,-25 0,1 0,-1 0,25 0,1 0,-26 0,0 0,26 0,-1 0,-25 0,25 0,1 0,-1 0,-25 0,26 0,-26 0,25 24,0-24,1 0,-1 0,-25 0,25 0,1 0,-1 0,0 0,-25 0,26 0,-1 0,0 0,-24 0,24 25,0-25,0 0,0 0,1 0,-1 0,-25 0,26 0,-1 25,-25-25,25 0,1 0,-1 0,-25 0,25 25,1-25,-26 0,25 0,0 25,-24-25,-1 0,26 24,-1-24,-25 0,25 25,-24-25,-1 0,25 25,-24-25,-1 0,25 25,1-25,-26 25,1-25,-1 24,0-24,26 0,-26 25,25-25,-24 25,-1-25,0 0,1 25,-1-25,1 25,24-25,-25 0,1 24,-1-24,1 0,-1 25,0-25,1 0,-1 25,1-25,-1 25,0-25,1 0,-1 25,1-25,-1 24,1-24,-26 0,26 25,-1-25,-24 25,24-25,-24 0,24 25,-24-25,24 0,-24 25,24-25,-24 24,-1-24,1 0,24 25,-24-25,0 25,-1-25,1 0,-1 25,1-25,0 25,-1-25,1 0,-25 0,24 25,1-25,-25 24,24-24,-24 0,0 25,24-25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31.87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54,'25'0,"0"0,0 0,0 0,24 0,-24 0,0 0,24 0,1 0,0 0,24-25,-24 25,24 0,0 0,-24 0,25 0,-1 0,25 0,-24-25,-1 25,25 0,0 0,-24 0,24 0,0 0,-24 0,24 0,0 0,-25 0,26 0,-1 0,0 0,0 0,0 0,1 0,-1 0,25 0,-25 0,0 0,1 0,-1 0,0 0,0 0,25 0,-25 0,1 0,-1 0,25 0,-25 25,0-25,0 0,25 0,-24 0,-1 0,25 0,-25 25,25-25,-25 0,25 0,-24 0,-1 24,25-24,-25 0,25 0,-25 25,0-25,25 0,-24 0,-1 25,0-25,25 0,-25 0,1 25,-1-25,0 0,0 0,0 24,1-24,-1 0,25 0,-50 25,25-25,1 0,-1 25,0-25,0 0,0 25,1-25,-26 0,25 24,0-24,1 0,-1 25,-25-25,1 0,24 25,-25-25,26 0,-1 24,-25-24,1 0,24 25,-25-25,1 0,24 25,-25-25,1 0,24 25,-25-25,1 0,-1 24,0-24,26 25,-26-25,0 0,1 25,-25-25,24 0,0 25,1-25,-1 0,1 24,-26-24,26 0,-26 25,26-25,-26 25,26-25,-26 0,26 25,-26-25,26 24,-26-24,1 25,-1-25,1 25,0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34.16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0,'25'0,"0"0,0 0,-1 0,1 0,0 0,0 0,25 0,-26 24,1-24,25 0,-1 0,1 0,0 0,-26 0,26 0,0 0,24 0,-24 25,-1-25,26 0,-26 0,26 0,-26 0,26 0,-26 0,26 0,-26 0,26 0,-1 0,1 0,-1 0,-24 0,24 0,1 25,-1-25,1 0,-1 0,0 0,1 0,-1 0,1 0,-1 0,1 25,24-25,-25 0,1 0,24 0,-25 0,1 25,24-25,-25 0,26 0,-26 0,25 24,-24-24,24 0,-25 0,26 0,-1 25,-25-25,25 0,1 0,-26 25,25-25,1 0,-1 0,-25 25,26-25,-1 0,0 0,0 25,-24-25,24 0,0 24,0-24,1 0,-1 0,-25 25,26-25,-1 0,-25 0,25 0,1 25,-1-25,-25 0,26 0,-1 25,0-25,-25 0,26 0,-1 0,-25 25,26-25,-1 0,-25 24,25-24,-24 0,24 0,-24 25,24-25,0 0,-25 0,26 25,-26-25,25 0,-24 0,-1 25,25-25,-24 0,24 0,-24 25,-1-25,0 0,1 25,24-25,-25 0,26 24,-26-24,1 0,-1 0,0 25,26-25,-26 0,1 25,-1-25,0 0,1 25,24-25,-25 0,1 25,-1-25,1 0,-1 24,1-24,-26 0,26 25,-1-25,1 25,-1-25,0 0,-24 25,24-25,-24 0,0 0,-1 25,26-25,-50 0,24 0,1 0,-1 0,-24 0,25 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0.500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0 143,'0'79,"0"-19,0-1,0 1,0 19,0-39,0 20,0-21,0 1</inkml:trace>
  <inkml:trace contextRef="#ctx0" brushRef="#br0" timeOffset="1070">298 182,'0'-19,"40"-1,-20 0,19 20,-19 0,0 0,0 0,0 20,20 19,-40-19,0 0,-20 0,20 0,-20 0,0 0,0 0,0-1,0 1,-19-20,19 20,0-20,60 0,-20 0,19 0,-19 0,20 20,0-20,-21 20,21 0,-20 0,20-1,-20 1,-20 20,19-20,-19 0,0 0,-19-1,-21 21,20-40,-20 20,1-20,19 0,-20 0,20 0,0 0</inkml:trace>
  <inkml:trace contextRef="#ctx0" brushRef="#br0" timeOffset="1870">795 262,'19'40,"-19"-20,20-1,0 1,20 0,-20 0,19 0,-19 0,20 0,-20-1,0 1,0 20,-1-20,-19 0,0 0,-39 19,19-39,-20 0,20 0,-19 0,19 0,0-20,0 1,20-1</inkml:trace>
  <inkml:trace contextRef="#ctx0" brushRef="#br0" timeOffset="2200">1033 361,'40'-39,"-40"19,19-20,-19 20,-19 0,19 0,-20 0,0 1,0-1,0 0,0 20</inkml:trace>
  <inkml:trace contextRef="#ctx0" brushRef="#br0" timeOffset="2590">1490 143,'-20'0,"-20"20,20-1,0 1,0 20,1-20,19 20,0-20,0-1,39 21,-19-20,0-20,0 0,20 0,-60 0,0 20,0 0,-20 0,20-1,1 21,19-20,-20 0,20 0,20 19,-1-19,21 0,-20-20,20 0,-20 0,19 0,1 0,-20 0,0-20,0 0</inkml:trace>
  <inkml:trace contextRef="#ctx0" brushRef="#br0" timeOffset="3310">1787 401,'40'0,"-20"20,20-20,-1-20,21 20,-20 0,-1 0,1 0,0-20</inkml:trace>
  <inkml:trace contextRef="#ctx0" brushRef="#br0" timeOffset="6121">2463 4,'0'20,"0"-1,0 21,0 0,19 0,-19 19,0-19,0 20,0-1,0 1,0-1,-19 1,19-20,0-1,0-19,-20 0,20 20,0-40</inkml:trace>
  <inkml:trace contextRef="#ctx0" brushRef="#br0" timeOffset="6551">2641 83,'0'-20,"40"-19,-20 39,0-20,19 20,1 0,-20 0,20 20,-20-1,19 1,-19 20,-20-20,20 20,-40-1,20 1,-20 0,0 0,1-21,-21 1,20 0,0 0,0 0,-19-20,58 0,21 0,-20 20,20-20,-20 20,19-20,1 19,0 1,-20 20,19-20,-19 20,-20-1,20-19,-40 20,20-20,-20 0,0 0,-19-1,-1-19,0 0,20 0,-19 0,-1 0,20-19,0 19,-19-40</inkml:trace>
  <inkml:trace contextRef="#ctx0" brushRef="#br0" timeOffset="7251">3475 143,'-39'-20,"19"20,-20 20,0 0,1-1,-1 21,0-20,20 20,1-20,19 19,19-39,1 0,20 0,-20-19,20 19,-21-20,21 0,-20 0,0 0,0 0,0 0,-1-19,1 19,-20 59,0-19,-20 0,20 20,0 0,20 19,-20 1,0-20,20 19,-20-19,20 19,-20-19,0 0,20-20,-20 0,0 19,0-39</inkml:trace>
  <inkml:trace contextRef="#ctx0" brushRef="#br0" timeOffset="7921">3912 123,'20'-20,"0"-20,-40 20,-20 40,21 0,-1 0,-20 0,20 20,0-1,0 1,1 0,19 0,19-21,1 21,0-20,20 0,-20-20,19 0,-19 0,20 0,-20 0,20 0,-21-20,-78 60,39-1,-20-19,1 20,19 20,-20-21,20 1,20-20,20 20,0-20,20 19,19-39,-19 20,19-20,1 0,0-20,-1 20,-19-20,0-19</inkml:trace>
  <inkml:trace contextRef="#ctx0" brushRef="#br0" timeOffset="8941">1212 1454,'0'79,"0"-19,0 0,0-1,0-19,0 0,0-21,0-58,0-21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8:15.9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-1 103,'59'-39,"1"20,-21 19,41-20,-1 20,20 0,1-19,-1 19,20 0,20 0,0 0,19 0,21 0,0 0,19 0,20 0,1 0,19 0,0 0,19 0,1 19,0 1,0-20,-20 19,20 1,-40-1,20 20,-39-20,-21 0,1 21,-20-1,-21 0,-18-20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9.711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0 298,'20'40,"0"0,0-1,0 1,0 20,0-21,-1 1,21 20,-20-21,20 1,-20 0,20-20,-20 0,0 0,0-20,19-20,-19 0,-20-20,0 0,0 1,0-41,0 21,0-1,0 0,0 1,0-1,0 1,0 19,0-20,0 20,20 1,-20 19,0 0,0 0,0 20</inkml:trace>
  <inkml:trace contextRef="#ctx0" brushRef="#br0" timeOffset="560">717 636,'-20'-20,"0"0,-19 60,19-20,20 19,-20 1,20 0,20-20,-20 20,20-21,19-19,-19 0,20 0,0-19,-20-1,0 0,0 0,0-20,-20 20,-20-19,0 19,0 0,0 0,-20 20,20 0,0 0,-20 0</inkml:trace>
  <inkml:trace contextRef="#ctx0" brushRef="#br0" timeOffset="1070">1056 318,'0'60,"20"-1,-20 1,0-1,20 1,-20 0,20-1,-20-19,0-20,20 20,-20-21,0 1,0-20</inkml:trace>
  <inkml:trace contextRef="#ctx0" brushRef="#br0" timeOffset="1400">797 477,'20'20,"20"-20,19-20,1 20,0 0,0 0,0 0,-1 0,1 0,-20 0</inkml:trace>
  <inkml:trace contextRef="#ctx0" brushRef="#br0" timeOffset="1690">1494 656,'40'-20,"-20"0,0 0,0-20,0 1,0-1,-40 20,20-20,-40 60,0-20,0 40,20 0,-19-1,-1 1,20 20,0-21,20 1,20 0,-20-20,40 20,-20-21,19-19,1 0</inkml:trace>
  <inkml:trace contextRef="#ctx0" brushRef="#br0" timeOffset="2070">2092 417,'-60'0,"20"0,1 20,-1-20,0 0,20 0,0 20,20 20,40-20,0 0,0 19,19-19,-19 20,20-20,-20 19,0 1,-20 0,0-20,-40 20,0-21,-20 1,0 0,-20-20,0 0,21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9.571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0 100,'0'-100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21.522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14 20,'0'40,"0"-21,0 21,0 0,0 19,0 0,0 1,0 19,0-20,0 1,0-21,0 21,0-21,0 1,20-20,-20-1,0-19</inkml:trace>
  <inkml:trace contextRef="#ctx0" brushRef="#br0" timeOffset="410">271 40,'-20'39,"20"1,-20 0,1-1,19-19,-20 20,20-1,0-19,0 0,20 19,19-19,1-20,-1 20,1-20,19 20,-20-20,1 0,-20 0,19-20</inkml:trace>
  <inkml:trace contextRef="#ctx0" brushRef="#br0" timeOffset="710">488 0,'0'40,"20"19,-20-19,0 19,0 1,0 19,20-20,-20 20,0-19,0-1,0-19,19-1,-19 1,0-20,0-40</inkml:trace>
  <inkml:trace contextRef="#ctx0" brushRef="#br0" timeOffset="1010">804 0,'-19'40,"-1"-1,-20 1,21 19,-1 1,0 19,0 0,20 0,0-19,20-1,0-19,0 19,19-39,1 0,-1-20,1-20,-21 0,21-20,-1 1,-19-21,0 1,0 19,-20 1,-20 19,-20 40,21-20,-1 39,0-19,0 20,1-1,-1 1,20 0,0-21,0 1,39 0,-19-40</inkml:trace>
  <inkml:trace contextRef="#ctx0" brushRef="#br0" timeOffset="1550">1456 79,'20'-19,"-40"-21,-19 40,-1 20,1 0,19-1,-20 21,21 19,-1-19,0 0,20-1,0-19,20 19,0-19,19 0,-19 0,19-20,1 0,0 0,-21 0,1-20,-59 60,-1-21,20 21,0-20,1 19,-1 1,20 0,0-1,20-19,-1 20,41-21,-21-19,21 0,-21 0,20-19,-19 19,-1-40,1 20</inkml:trace>
  <inkml:trace contextRef="#ctx0" brushRef="#br0" timeOffset="2210">1911 356,'39'0,"1"0,-1 0,1 0,19 0,-19 0,19-19,-20 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25.102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0,'19'20,"1"19,-20 1,0 19,20 0,-20 20,20-20,-20 20,0-20,0-19,20 19,-20-20,0 1,20-20,-20-20</inkml:trace>
  <inkml:trace contextRef="#ctx0" brushRef="#br0" timeOffset="320">317 99,'59'-20,"0"20,-19 0,19-20,-19 20,19 0,-19 0,0 0,-1 0,-19 0</inkml:trace>
  <inkml:trace contextRef="#ctx0" brushRef="#br0" timeOffset="530">336 138,'-59'40,"39"-20,0 19,40-19,20-1,-1 1,21 0,19 0,-20 19,1-19,-1 19,1 1,-21-1,1-19,-40 19,20-19,-40 0,0-1,0 1,-19-20,-21 20,21-20,-1 0,-19-20,39 20,-20-20,20 1</inkml:trace>
  <inkml:trace contextRef="#ctx0" brushRef="#br0" timeOffset="920">1129 217,'-20'40,"0"-21,-20 41,1-21,-1 20,20 0,0-19,20-1,20 1,0-1,20 1,-1-21,21-19,-1 0,1 0,-1-19,-19-1,-1-20,-19 1,-20-20,0 0,-20-1,0 21,1 0,-21-1,0 1,1 19,-1 0,20 1</inkml:trace>
  <inkml:trace contextRef="#ctx0" brushRef="#br0" timeOffset="1350">1980 119,'-20'0,"-19"19,-1 1,0 20,1-1,-1 0,1 1,39-1,0-19,0 19,19-19,21 0,0-20,-1 20,21-20,-21 0,21 0,-21 0,-19-20,20 20,-100 20,1-1,19 21,-19-20,19 19,1 0,19 1,0-20,40-1,0 21,19-1,21-19,19 0,0-20,20 0,-39 0,19 0,-20-20,1 0,-21-19,-19 19,-20-19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27.252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99,'0'60,"0"-20,20 19,-20 0,0 1,19 19,-19 0,0-19,0-1,0 1,20-40,-20-80</inkml:trace>
  <inkml:trace contextRef="#ctx0" brushRef="#br0" timeOffset="240">39 80,'0'19,"20"21,0 0,0-1,20 21,-1-21,1 21,0-1,-1 1,21-21,-21 1,1 0,0-20,-1-1,-19 1,0-40,0 1,0-1,-40-20,20-19,-20-1,0 1,0-21,-19 21,19 19,0-19,0 19,20 1,-20 19,20-20,0 20,0 20</inkml:trace>
  <inkml:trace contextRef="#ctx0" brushRef="#br0" timeOffset="701">654 476,'20'99,"-20"-39,20-1,20-19,-1-21,1 1,0 0,-1-20,1 0,0-20,-21-19,1 19,-20-20,-20 1,1-21,-21 20,0 1,-19 19,19 0,-19 0,19 1,20 19</inkml:trace>
  <inkml:trace contextRef="#ctx0" brushRef="#br0" timeOffset="1101">1130 139,'20'40,"-20"-1,20 21,0-21,0 21,-1 19,1-19,0 19,0-20,0-19,0 0,-20-1,20-19,-20-20</inkml:trace>
  <inkml:trace contextRef="#ctx0" brushRef="#br0" timeOffset="1391">1011 357,'40'20,"19"-20,-19 20,20-20,-1 0,-19 0,19 0,-19-20,0 20</inkml:trace>
  <inkml:trace contextRef="#ctx0" brushRef="#br0" timeOffset="1621">1606 575,'40'0,"0"-20,-20 0,19-19,-19 19,0-20,0 1,-20-1,0 20,-20-19,-20 58,1 1,19 0,-20 20,20-1,0 21,20-21,-19 21,38-20,-19-1,40 1,0-20,19-20,-19 0,19-20,-19 0</inkml:trace>
  <inkml:trace contextRef="#ctx0" brushRef="#br0" timeOffset="1991">2241 357,'-40'20,"1"0,-1 0,20-20,0 19,20 21,20-20,0 19,20-19,-20 20,19 0,-19-1,20 1,-20-20,-20 19,0-19,-40-20,0 0,1-20,-1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42.833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339 93,'-20'0,"-19"20,19 0,-19 19,-1 21,1-21,-21 40,21-19,19-1,0 0,20 1,0-1,20 0,20-19,-1-1,1 1,19-20,0-20,0 0,0 0,-19-40,19 20,-19-19,-21-21,1 21,-20-1,0 1,-39-1,19 21,-39 19,19 0,1 0,19 19,-20 21,21-1,19 21,0-21,0 21,19-1,1-20,0 21,0-21,-1-19,21 0,-1-20,-19 0</inkml:trace>
  <inkml:trace contextRef="#ctx0" brushRef="#br0" timeOffset="611">1069 153,'-59'59,"19"-19,1 19,0 0,-1 0,20 1,1-1,19 20,19-20,1 1,0-21,19 1,20-1,-19-19,19-20,0-20,1 1,-21-21,20-19,-39-1,19 1,-39 20,0-1,-19 1,-21 19,20 20,-19 0,0 20,-1-1,20 21,1-1,-1 21,20-1,20-19,-1-1,1 1,0-21,19 1</inkml:trace>
  <inkml:trace contextRef="#ctx0" brushRef="#br0" timeOffset="1121">1641 113,'20'79,"-20"-19,20-1,-20 20,20 0,-1-20,-19 20,20 0,-20-19,0-21,0 1,0-1,0-19</inkml:trace>
  <inkml:trace contextRef="#ctx0" brushRef="#br0" timeOffset="1371">1641 133,'-19'-40,"19"21,0-1,19 0,21 0,-1 1,21 19,-1 19,0-19,0 40,-19-1,-1 1,1 19,-21-19,1 19,-20-19,-20-1,-19 1,-1-21,1 1,-20 0,19-20,-19 20,39-20,-19 0,78 0,20 0,-19 0,19 20,0 19,1 1,18-1,-18 1,-21 19,1 0,-1 1,-39-1,0-20,-20 1,-19-20,-20-1,-1-19,1 0,-20 0,0-39,0 19,20 0,0 1,0-1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45.084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0 275,'0'39,"20"1,-20-1,20 20,-20 20,0 0,0-1,0 1,0 0,0-1,0-18,0-21,0 0,0-78</inkml:trace>
  <inkml:trace contextRef="#ctx0" brushRef="#br0" timeOffset="260">0 275,'0'39,"0"1,20-1,19 20,1 0,0 0,-1 0,1 0,20 0,-21 0,1-19,0-1,-1-19,-19-20,0 0,0-40,-40 1,20-20,-20 0,20-20,-20-19,1 19,19 0,-20 1,20-1,-20 20,0 0,20 20,-20 19,20 0,0 1</inkml:trace>
  <inkml:trace contextRef="#ctx0" brushRef="#br0" timeOffset="720">794 492,'-40'78,"20"-38,20-1,-20 0,20 20,0-19,20-1,20 0,0 1,-1-21,-19-19,20 0,-1-19,1-1,-20 0,0-19,0-20,-20 20,-20-20,0 19,0 1,0 0,-19-1,-1 21,0-1,20 0</inkml:trace>
  <inkml:trace contextRef="#ctx0" brushRef="#br0" timeOffset="1120">1290 255,'0'40,"20"-1,-20 0,19 1,1 19,0 0,0 20,0-1,-20-19,20 20,-20-20,0-20,0 1</inkml:trace>
  <inkml:trace contextRef="#ctx0" brushRef="#br0" timeOffset="1400">1052 354,'39'19,"21"1,-1 20,41-21,-21 21,0-21,1 1,-21 0,1-20,-1 0,-19-20</inkml:trace>
  <inkml:trace contextRef="#ctx0" brushRef="#br0" timeOffset="1640">1865 649,'60'20,"-1"-20,-19-20,0 0,-1 1,-19-21,0 1,0 19,-20-19,0 19,-20 1,-20-1,1 20,-1 20,-20-1,21 1,-21 19,21 20,19 0,0 0,20 0,20 20,19-20,1 0,20-19,-1-21,-19-19,19 0,1-19</inkml:trace>
  <inkml:trace contextRef="#ctx0" brushRef="#br0" timeOffset="2040">2699 393,'-40'0,"-20"20,1-20,19 20,1-1,19-19,0 40,20-21,20 21,19-21,1 21,20-1,-21 20,1-20,-20 20,0-19,-1-1,-19-19,-19-1,-1 1,-40-20,21 20,-21-40,20 0,-19 1,39-21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52.474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0,'20'60,"0"0,-20-1,20 1,-20 19,20 1,-20-1,0 20,20-19,-20-1,0 1,19-1,-19-39,0 19,20-39,-20 0</inkml:trace>
  <inkml:trace contextRef="#ctx0" brushRef="#br0" timeOffset="340">159 139,'0'60,"0"19,20-19,20 0,-1-1,1-19,20 19,-21-19,21 0,19-20,-39-20,19 0,-19-20,-20-20</inkml:trace>
  <inkml:trace contextRef="#ctx0" brushRef="#br0" timeOffset="610">596 278,'0'80,"19"19,1 0,0 1,20-1,-20-20,19-19,-19 0,0-21,-20 1,20-40</inkml:trace>
  <inkml:trace contextRef="#ctx0" brushRef="#br0" timeOffset="890">814 159,'20'139,"0"-20,-1-19,1 19,20-20,-20 0,0-19,-1-1,1-19,0-20</inkml:trace>
  <inkml:trace contextRef="#ctx0" brushRef="#br0" timeOffset="1230">1449 100,'20'-20,"-60"-20,20 40,0 0,-19 20,-1 20,0-1,0 1,1 20,-1-1,40 1,0-1,0 1,20-20,20-1,-21 1,21-20,20 0,-21 0,1-20,0 0,-20-20,-1 0,-38 0,-1 20,-20 20,0 0,1 20,-1-21,20 21,0 0,20 0,0 19,20-19,0 0,20-1,19 1,-19-20,19 0,-19-20,0-20,19 0,-39-20,20-19</inkml:trace>
  <inkml:trace contextRef="#ctx0" brushRef="#br0" timeOffset="1911">1707 477,'59'40,"-19"-20,19-20,-19 0,20 0,-1-20,-19 0</inkml:trace>
  <inkml:trace contextRef="#ctx0" brushRef="#br0" timeOffset="3241">2460 20,'0'40,"20"0,-20 19,0 1,0 19,20 21,-20-21,0 20,0-19,0 19,0-20,0 1,0-1,0-19,0-40</inkml:trace>
  <inkml:trace contextRef="#ctx0" brushRef="#br0" timeOffset="3581">2738 159,'20'0,"20"-20,-1 20,1 0,0-19,-20 19,19-20,-19 20,-60-20,1 20,-1 20,-19 0,19-1,0 1,1 0,19 20,20-20,0 19,0 1,20 0,19 0,1 19,0-19,-1 19,1 1,0-20,-1 19,-19-19,-20 0,0-20,-20 19,0-39,-19 20,-1-20,0 20,1-40,-1 20,0-20,21 0</inkml:trace>
  <inkml:trace contextRef="#ctx0" brushRef="#br0" timeOffset="4121">3076 179,'39'20,"1"-20,-20 20,19-20,1 20,0 0,-20-1,19 1,-39 20,0 0,0-1,-20-19,-19 20,19-20,-20 0,1 0,-1-1,20-19,0 20,40-20,20 0,-1 20,1 0,0 0</inkml:trace>
  <inkml:trace contextRef="#ctx0" brushRef="#br0" timeOffset="4381">3353 695,'40'100,"-40"-61,0 1,-20 0,0 0,-19-21,-1 1,0 0,20 0,-19-20,19-20,0 0,20-19,0-1</inkml:trace>
  <inkml:trace contextRef="#ctx0" brushRef="#br0" timeOffset="4721">3869 219,'-40'20,"1"0,-1 19,-19-19,19 20,0 0,20-1,0 1,20 0,0-1,20 1,20 0,-20-20,20 0,-1-1,1 1,0-20,-1 0,-19 0,-40 40,-39-20,19 20,0-1,1 21,19-1,20-19,0 20,20-1,19-19,21 0,-1-1,1 1,19-20,-19-20,19 20,1-40,-21 20,-19-20,-1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58.215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0 178,'0'40,"20"0,-20-1,20 21,-20-21,19 21,1 0,0-1,-20 1,20-21,-20 1,20-40</inkml:trace>
  <inkml:trace contextRef="#ctx0" brushRef="#br0" timeOffset="220">99 99,'-20'-40,"40"60,0 20,20-1,-1 21,1-1,0 21,-1-21,1 1,0-1,19 1,-19-20,0-1,-21-19,21-20,-20-40,-20 1,0-21,0-19,-20 19,0-19,-19 19,19-19,0 19,0 21,-20-1,40 0,-19 21</inkml:trace>
  <inkml:trace contextRef="#ctx0" brushRef="#br0" timeOffset="660">833 238,'-39'20,"-1"-1,20 21,0 0,20-1,0 21,20 0,0-21,0 1,19 0,-19-21,0 1,20-40,-40 1,20-1,-1-40,-19 1,0-1,0 1,-19-1,-1 20,0 1</inkml:trace>
  <inkml:trace contextRef="#ctx0" brushRef="#br0" timeOffset="1030">1131 39,'0'60,"20"-21,0 1,-1 20,1-1,20 21,-20-21,0 1,0-1,-1-19,-19 0</inkml:trace>
  <inkml:trace contextRef="#ctx0" brushRef="#br0" timeOffset="1300">1012 79,'59'40,"1"-1,-1-19,1 0,0 0,-1 0,1 0</inkml:trace>
  <inkml:trace contextRef="#ctx0" brushRef="#br0" timeOffset="1540">1607 357,'60'0,"-1"-20,-19 0,0 0,-21-19,21-1,-40 20,0-20,0 1,-20 19,-19 0,19 20,-20 0,0 0,-19 20,19 19,20 1,0 0,1 0,-1 19,40 1,-1-1,1 1,20-40,0 19,-1-19,1-20,0 0,-1-20</inkml:trace>
  <inkml:trace contextRef="#ctx0" brushRef="#br0" timeOffset="1920">2143 158,'-40'0,"20"0,-19 20,-1-20,20 20,20 0,20 0,-20 19,20-19,0 20,0 0,-1 19,1-19,-20 19,20-19,-20 0,20-20,-40 19,-20-59,21 1,-1-1,-20-20,20 0,20 21,-20-21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0.600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0 517,'0'20</inkml:trace>
  <inkml:trace contextRef="#ctx0" brushRef="#br0" timeOffset="1730">857 0,'-19'20</inkml:trace>
  <inkml:trace contextRef="#ctx0" brushRef="#br0" timeOffset="1760">857 0,'0'0</inkml:trace>
  <inkml:trace contextRef="#ctx0" brushRef="#br0" timeOffset="4000">877 398,'-20'40,"20"-1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8:17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0-1,'40'0,"-21"0,21 0,-20 0,20 0,-1 0,1 20,20-20,-21 0,21 0,-1 0,21 0,-21 0,21 0,-1 0,20 0,-19 0,39 0,-20 0,20 0,20 0,-20 0,40 0,0 0,0 0,-1 0,21 0,20 0,-21 0,21 20,-1-20,20 0,1 0,-1 20,0-20,21 20,-1-1,0-19,0 40,0-20,-19 0,39 0,-20 0,-20 20,1 0,-1-20,-19 19,19 1,-39 0,-1 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0.500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0 143,'0'79,"0"-19,0-1,0 1,0 19,0-39,0 20,0-21,0 1</inkml:trace>
  <inkml:trace contextRef="#ctx0" brushRef="#br0" timeOffset="1070">298 182,'0'-19,"40"-1,-20 0,19 20,-19 0,0 0,0 0,0 20,20 19,-40-19,0 0,-20 0,20 0,-20 0,0 0,0 0,0-1,0 1,-19-20,19 20,0-20,60 0,-20 0,19 0,-19 0,20 20,0-20,-21 20,21 0,-20 0,20-1,-20 1,-20 20,19-20,-19 0,0 0,-19-1,-21 21,20-40,-20 20,1-20,19 0,-20 0,20 0,0 0</inkml:trace>
  <inkml:trace contextRef="#ctx0" brushRef="#br0" timeOffset="1870">795 262,'19'40,"-19"-20,20-1,0 1,20 0,-20 0,19 0,-19 0,20 0,-20-1,0 1,0 20,-1-20,-19 0,0 0,-39 19,19-39,-20 0,20 0,-19 0,19 0,0-20,0 1,20-1</inkml:trace>
  <inkml:trace contextRef="#ctx0" brushRef="#br0" timeOffset="2200">1033 361,'40'-39,"-40"19,19-20,-19 20,-19 0,19 0,-20 0,0 1,0-1,0 0,0 20</inkml:trace>
  <inkml:trace contextRef="#ctx0" brushRef="#br0" timeOffset="2590">1490 143,'-20'0,"-20"20,20-1,0 1,0 20,1-20,19 20,0-20,0-1,39 21,-19-20,0-20,0 0,20 0,-60 0,0 20,0 0,-20 0,20-1,1 21,19-20,-20 0,20 0,20 19,-1-19,21 0,-20-20,20 0,-20 0,19 0,1 0,-20 0,0-20,0 0</inkml:trace>
  <inkml:trace contextRef="#ctx0" brushRef="#br0" timeOffset="3310">1787 401,'40'0,"-20"20,20-20,-1-20,21 20,-20 0,-1 0,1 0,0-20</inkml:trace>
  <inkml:trace contextRef="#ctx0" brushRef="#br0" timeOffset="6121">2463 4,'0'20,"0"-1,0 21,0 0,19 0,-19 19,0-19,0 20,0-1,0 1,0-1,-19 1,19-20,0-1,0-19,-20 0,20 20,0-40</inkml:trace>
  <inkml:trace contextRef="#ctx0" brushRef="#br0" timeOffset="6551">2641 83,'0'-20,"40"-19,-20 39,0-20,19 20,1 0,-20 0,20 20,-20-1,19 1,-19 20,-20-20,20 20,-40-1,20 1,-20 0,0 0,1-21,-21 1,20 0,0 0,0 0,-19-20,58 0,21 0,-20 20,20-20,-20 20,19-20,1 19,0 1,-20 20,19-20,-19 20,-20-1,20-19,-40 20,20-20,-20 0,0 0,-19-1,-1-19,0 0,20 0,-19 0,-1 0,20-19,0 19,-19-40</inkml:trace>
  <inkml:trace contextRef="#ctx0" brushRef="#br0" timeOffset="7251">3475 143,'-39'-20,"19"20,-20 20,0 0,1-1,-1 21,0-20,20 20,1-20,19 19,19-39,1 0,20 0,-20-19,20 19,-21-20,21 0,-20 0,0 0,0 0,0 0,-1-19,1 19,-20 59,0-19,-20 0,20 20,0 0,20 19,-20 1,0-20,20 19,-20-19,20 19,-20-19,0 0,20-20,-20 0,0 19,0-39</inkml:trace>
  <inkml:trace contextRef="#ctx0" brushRef="#br0" timeOffset="7921">3912 123,'20'-20,"0"-20,-40 20,-20 40,21 0,-1 0,-20 0,20 20,0-1,0 1,1 0,19 0,19-21,1 21,0-20,20 0,-20-20,19 0,-19 0,20 0,-20 0,20 0,-21-20,-78 60,39-1,-20-19,1 20,19 20,-20-21,20 1,20-20,20 20,0-20,20 19,19-39,-19 20,19-20,1 0,0-20,-1 20,-19-20,0-19</inkml:trace>
  <inkml:trace contextRef="#ctx0" brushRef="#br0" timeOffset="8941">1212 1454,'0'79,"0"-19,0 0,0-1,0-19,0 0,0-21,0-58,0-21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9.711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0 298,'20'40,"0"0,0-1,0 1,0 20,0-21,-1 1,21 20,-20-21,20 1,-20 0,20-20,-20 0,0 0,0-20,19-20,-19 0,-20-20,0 0,0 1,0-41,0 21,0-1,0 0,0 1,0-1,0 1,0 19,0-20,0 20,20 1,-20 19,0 0,0 0,0 20</inkml:trace>
  <inkml:trace contextRef="#ctx0" brushRef="#br0" timeOffset="560">717 636,'-20'-20,"0"0,-19 60,19-20,20 19,-20 1,20 0,20-20,-20 20,20-21,19-19,-19 0,20 0,0-19,-20-1,0 0,0 0,0-20,-20 20,-20-19,0 19,0 0,0 0,-20 20,20 0,0 0,-20 0</inkml:trace>
  <inkml:trace contextRef="#ctx0" brushRef="#br0" timeOffset="1070">1056 318,'0'60,"20"-1,-20 1,0-1,20 1,-20 0,20-1,-20-19,0-20,20 20,-20-21,0 1,0-20</inkml:trace>
  <inkml:trace contextRef="#ctx0" brushRef="#br0" timeOffset="1400">797 477,'20'20,"20"-20,19-20,1 20,0 0,0 0,0 0,-1 0,1 0,-20 0</inkml:trace>
  <inkml:trace contextRef="#ctx0" brushRef="#br0" timeOffset="1690">1494 656,'40'-20,"-20"0,0 0,0-20,0 1,0-1,-40 20,20-20,-40 60,0-20,0 40,20 0,-19-1,-1 1,20 20,0-21,20 1,20 0,-20-20,40 20,-20-21,19-19,1 0</inkml:trace>
  <inkml:trace contextRef="#ctx0" brushRef="#br0" timeOffset="2070">2092 417,'-60'0,"20"0,1 20,-1-20,0 0,20 0,0 20,20 20,40-20,0 0,0 19,19-19,-19 20,20-20,-20 19,0 1,-20 0,0-20,-40 20,0-21,-20 1,0 0,-20-20,0 0,21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9.571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0 100,'0'-100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21.522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14 20,'0'40,"0"-21,0 21,0 0,0 19,0 0,0 1,0 19,0-20,0 1,0-21,0 21,0-21,0 1,20-20,-20-1,0-19</inkml:trace>
  <inkml:trace contextRef="#ctx0" brushRef="#br0" timeOffset="410">271 40,'-20'39,"20"1,-20 0,1-1,19-19,-20 20,20-1,0-19,0 0,20 19,19-19,1-20,-1 20,1-20,19 20,-20-20,1 0,-20 0,19-20</inkml:trace>
  <inkml:trace contextRef="#ctx0" brushRef="#br0" timeOffset="710">488 0,'0'40,"20"19,-20-19,0 19,0 1,0 19,20-20,-20 20,0-19,0-1,0-19,19-1,-19 1,0-20,0-40</inkml:trace>
  <inkml:trace contextRef="#ctx0" brushRef="#br0" timeOffset="1010">804 0,'-19'40,"-1"-1,-20 1,21 19,-1 1,0 19,0 0,20 0,0-19,20-1,0-19,0 19,19-39,1 0,-1-20,1-20,-21 0,21-20,-1 1,-19-21,0 1,0 19,-20 1,-20 19,-20 40,21-20,-1 39,0-19,0 20,1-1,-1 1,20 0,0-21,0 1,39 0,-19-40</inkml:trace>
  <inkml:trace contextRef="#ctx0" brushRef="#br0" timeOffset="1550">1456 79,'20'-19,"-40"-21,-19 40,-1 20,1 0,19-1,-20 21,21 19,-1-19,0 0,20-1,0-19,20 19,0-19,19 0,-19 0,19-20,1 0,0 0,-21 0,1-20,-59 60,-1-21,20 21,0-20,1 19,-1 1,20 0,0-1,20-19,-1 20,41-21,-21-19,21 0,-21 0,20-19,-19 19,-1-40,1 20</inkml:trace>
  <inkml:trace contextRef="#ctx0" brushRef="#br0" timeOffset="2210">1911 356,'39'0,"1"0,-1 0,1 0,19 0,-19 0,19-19,-20 19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25.102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0,'19'20,"1"19,-20 1,0 19,20 0,-20 20,20-20,-20 20,0-20,0-19,20 19,-20-20,0 1,20-20,-20-20</inkml:trace>
  <inkml:trace contextRef="#ctx0" brushRef="#br0" timeOffset="320">317 99,'59'-20,"0"20,-19 0,19-20,-19 20,19 0,-19 0,0 0,-1 0,-19 0</inkml:trace>
  <inkml:trace contextRef="#ctx0" brushRef="#br0" timeOffset="530">336 138,'-59'40,"39"-20,0 19,40-19,20-1,-1 1,21 0,19 0,-20 19,1-19,-1 19,1 1,-21-1,1-19,-40 19,20-19,-40 0,0-1,0 1,-19-20,-21 20,21-20,-1 0,-19-20,39 20,-20-20,20 1</inkml:trace>
  <inkml:trace contextRef="#ctx0" brushRef="#br0" timeOffset="920">1129 217,'-20'40,"0"-21,-20 41,1-21,-1 20,20 0,0-19,20-1,20 1,0-1,20 1,-1-21,21-19,-1 0,1 0,-1-19,-19-1,-1-20,-19 1,-20-20,0 0,-20-1,0 21,1 0,-21-1,0 1,1 19,-1 0,20 1</inkml:trace>
  <inkml:trace contextRef="#ctx0" brushRef="#br0" timeOffset="1350">1980 119,'-20'0,"-19"19,-1 1,0 20,1-1,-1 0,1 1,39-1,0-19,0 19,19-19,21 0,0-20,-1 20,21-20,-21 0,21 0,-21 0,-19-20,20 20,-100 20,1-1,19 21,-19-20,19 19,1 0,19 1,0-20,40-1,0 21,19-1,21-19,19 0,0-20,20 0,-39 0,19 0,-20-20,1 0,-21-19,-19 19,-20-19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27.252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99,'0'60,"0"-20,20 19,-20 0,0 1,19 19,-19 0,0-19,0-1,0 1,20-40,-20-80</inkml:trace>
  <inkml:trace contextRef="#ctx0" brushRef="#br0" timeOffset="240">39 80,'0'19,"20"21,0 0,0-1,20 21,-1-21,1 21,0-1,-1 1,21-21,-21 1,1 0,0-20,-1-1,-19 1,0-40,0 1,0-1,-40-20,20-19,-20-1,0 1,0-21,-19 21,19 19,0-19,0 19,20 1,-20 19,20-20,0 20,0 20</inkml:trace>
  <inkml:trace contextRef="#ctx0" brushRef="#br0" timeOffset="701">654 476,'20'99,"-20"-39,20-1,20-19,-1-21,1 1,0 0,-1-20,1 0,0-20,-21-19,1 19,-20-20,-20 1,1-21,-21 20,0 1,-19 19,19 0,-19 0,19 1,20 19</inkml:trace>
  <inkml:trace contextRef="#ctx0" brushRef="#br0" timeOffset="1101">1130 139,'20'40,"-20"-1,20 21,0-21,0 21,-1 19,1-19,0 19,0-20,0-19,0 0,-20-1,20-19,-20-20</inkml:trace>
  <inkml:trace contextRef="#ctx0" brushRef="#br0" timeOffset="1391">1011 357,'40'20,"19"-20,-19 20,20-20,-1 0,-19 0,19 0,-19-20,0 20</inkml:trace>
  <inkml:trace contextRef="#ctx0" brushRef="#br0" timeOffset="1621">1606 575,'40'0,"0"-20,-20 0,19-19,-19 19,0-20,0 1,-20-1,0 20,-20-19,-20 58,1 1,19 0,-20 20,20-1,0 21,20-21,-19 21,38-20,-19-1,40 1,0-20,19-20,-19 0,19-20,-19 0</inkml:trace>
  <inkml:trace contextRef="#ctx0" brushRef="#br0" timeOffset="1991">2241 357,'-40'20,"1"0,-1 0,20-20,0 19,20 21,20-20,0 19,20-19,-20 20,19 0,-19-1,20 1,-20-20,-20 19,0-19,-40-20,0 0,1-20,-1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42.833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339 93,'-20'0,"-19"20,19 0,-19 19,-1 21,1-21,-21 40,21-19,19-1,0 0,20 1,0-1,20 0,20-19,-1-1,1 1,19-20,0-20,0 0,0 0,-19-40,19 20,-19-19,-21-21,1 21,-20-1,0 1,-39-1,19 21,-39 19,19 0,1 0,19 19,-20 21,21-1,19 21,0-21,0 21,19-1,1-20,0 21,0-21,-1-19,21 0,-1-20,-19 0</inkml:trace>
  <inkml:trace contextRef="#ctx0" brushRef="#br0" timeOffset="611">1069 153,'-59'59,"19"-19,1 19,0 0,-1 0,20 1,1-1,19 20,19-20,1 1,0-21,19 1,20-1,-19-19,19-20,0-20,1 1,-21-21,20-19,-39-1,19 1,-39 20,0-1,-19 1,-21 19,20 20,-19 0,0 20,-1-1,20 21,1-1,-1 21,20-1,20-19,-1-1,1 1,0-21,19 1</inkml:trace>
  <inkml:trace contextRef="#ctx0" brushRef="#br0" timeOffset="1121">1641 113,'20'79,"-20"-19,20-1,-20 20,20 0,-1-20,-19 20,20 0,-20-19,0-21,0 1,0-1,0-19</inkml:trace>
  <inkml:trace contextRef="#ctx0" brushRef="#br0" timeOffset="1371">1641 133,'-19'-40,"19"21,0-1,19 0,21 0,-1 1,21 19,-1 19,0-19,0 40,-19-1,-1 1,1 19,-21-19,1 19,-20-19,-20-1,-19 1,-1-21,1 1,-20 0,19-20,-19 20,39-20,-19 0,78 0,20 0,-19 0,19 20,0 19,1 1,18-1,-18 1,-21 19,1 0,-1 1,-39-1,0-20,-20 1,-19-20,-20-1,-1-19,1 0,-20 0,0-39,0 19,20 0,0 1,0-1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45.084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0 275,'0'39,"20"1,-20-1,20 20,-20 20,0 0,0-1,0 1,0 0,0-1,0-18,0-21,0 0,0-78</inkml:trace>
  <inkml:trace contextRef="#ctx0" brushRef="#br0" timeOffset="260">0 275,'0'39,"0"1,20-1,19 20,1 0,0 0,-1 0,1 0,20 0,-21 0,1-19,0-1,-1-19,-19-20,0 0,0-40,-40 1,20-20,-20 0,20-20,-20-19,1 19,19 0,-20 1,20-1,-20 20,0 0,20 20,-20 19,20 0,0 1</inkml:trace>
  <inkml:trace contextRef="#ctx0" brushRef="#br0" timeOffset="720">794 492,'-40'78,"20"-38,20-1,-20 0,20 20,0-19,20-1,20 0,0 1,-1-21,-19-19,20 0,-1-19,1-1,-20 0,0-19,0-20,-20 20,-20-20,0 19,0 1,0 0,-19-1,-1 21,0-1,20 0</inkml:trace>
  <inkml:trace contextRef="#ctx0" brushRef="#br0" timeOffset="1120">1290 255,'0'40,"20"-1,-20 0,19 1,1 19,0 0,0 20,0-1,-20-19,20 20,-20-20,0-20,0 1</inkml:trace>
  <inkml:trace contextRef="#ctx0" brushRef="#br0" timeOffset="1400">1052 354,'39'19,"21"1,-1 20,41-21,-21 21,0-21,1 1,-21 0,1-20,-1 0,-19-20</inkml:trace>
  <inkml:trace contextRef="#ctx0" brushRef="#br0" timeOffset="1640">1865 649,'60'20,"-1"-20,-19-20,0 0,-1 1,-19-21,0 1,0 19,-20-19,0 19,-20 1,-20-1,1 20,-1 20,-20-1,21 1,-21 19,21 20,19 0,0 0,20 0,20 20,19-20,1 0,20-19,-1-21,-19-19,19 0,1-19</inkml:trace>
  <inkml:trace contextRef="#ctx0" brushRef="#br0" timeOffset="2040">2699 393,'-40'0,"-20"20,1-20,19 20,1-1,19-19,0 40,20-21,20 21,19-21,1 21,20-1,-21 20,1-20,-20 20,0-19,-1-1,-19-19,-19-1,-1 1,-40-20,21 20,-21-40,20 0,-19 1,39-21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52.474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0,'20'60,"0"0,-20-1,20 1,-20 19,20 1,-20-1,0 20,20-19,-20-1,0 1,19-1,-19-39,0 19,20-39,-20 0</inkml:trace>
  <inkml:trace contextRef="#ctx0" brushRef="#br0" timeOffset="340">159 139,'0'60,"0"19,20-19,20 0,-1-1,1-19,20 19,-21-19,21 0,19-20,-39-20,19 0,-19-20,-20-20</inkml:trace>
  <inkml:trace contextRef="#ctx0" brushRef="#br0" timeOffset="610">596 278,'0'80,"19"19,1 0,0 1,20-1,-20-20,19-19,-19 0,0-21,-20 1,20-40</inkml:trace>
  <inkml:trace contextRef="#ctx0" brushRef="#br0" timeOffset="890">814 159,'20'139,"0"-20,-1-19,1 19,20-20,-20 0,0-19,-1-1,1-19,0-20</inkml:trace>
  <inkml:trace contextRef="#ctx0" brushRef="#br0" timeOffset="1230">1449 100,'20'-20,"-60"-20,20 40,0 0,-19 20,-1 20,0-1,0 1,1 20,-1-1,40 1,0-1,0 1,20-20,20-1,-21 1,21-20,20 0,-21 0,1-20,0 0,-20-20,-1 0,-38 0,-1 20,-20 20,0 0,1 20,-1-21,20 21,0 0,20 0,0 19,20-19,0 0,20-1,19 1,-19-20,19 0,-19-20,0-20,19 0,-39-20,20-19</inkml:trace>
  <inkml:trace contextRef="#ctx0" brushRef="#br0" timeOffset="1911">1707 477,'59'40,"-19"-20,19-20,-19 0,20 0,-1-20,-19 0</inkml:trace>
  <inkml:trace contextRef="#ctx0" brushRef="#br0" timeOffset="3241">2460 20,'0'40,"20"0,-20 19,0 1,0 19,20 21,-20-21,0 20,0-19,0 19,0-20,0 1,0-1,0-19,0-40</inkml:trace>
  <inkml:trace contextRef="#ctx0" brushRef="#br0" timeOffset="3581">2738 159,'20'0,"20"-20,-1 20,1 0,0-19,-20 19,19-20,-19 20,-60-20,1 20,-1 20,-19 0,19-1,0 1,1 0,19 20,20-20,0 19,0 1,20 0,19 0,1 19,0-19,-1 19,1 1,0-20,-1 19,-19-19,-20 0,0-20,-20 19,0-39,-19 20,-1-20,0 20,1-40,-1 20,0-20,21 0</inkml:trace>
  <inkml:trace contextRef="#ctx0" brushRef="#br0" timeOffset="4121">3076 179,'39'20,"1"-20,-20 20,19-20,1 20,0 0,-20-1,19 1,-39 20,0 0,0-1,-20-19,-19 20,19-20,-20 0,1 0,-1-1,20-19,0 20,40-20,20 0,-1 20,1 0,0 0</inkml:trace>
  <inkml:trace contextRef="#ctx0" brushRef="#br0" timeOffset="4381">3353 695,'40'100,"-40"-61,0 1,-20 0,0 0,-19-21,-1 1,0 0,20 0,-19-20,19-20,0 0,20-19,0-1</inkml:trace>
  <inkml:trace contextRef="#ctx0" brushRef="#br0" timeOffset="4721">3869 219,'-40'20,"1"0,-1 19,-19-19,19 20,0 0,20-1,0 1,20 0,0-1,20 1,20 0,-20-20,20 0,-1-1,1 1,0-20,-1 0,-19 0,-40 40,-39-20,19 20,0-1,1 21,19-1,20-19,0 20,20-1,19-19,21 0,-1-1,1 1,19-20,-19-20,19 20,1-40,-21 20,-19-20,-1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58.215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0 178,'0'40,"20"0,-20-1,20 21,-20-21,19 21,1 0,0-1,-20 1,20-21,-20 1,20-40</inkml:trace>
  <inkml:trace contextRef="#ctx0" brushRef="#br0" timeOffset="220">99 99,'-20'-40,"40"60,0 20,20-1,-1 21,1-1,0 21,-1-21,1 1,0-1,19 1,-19-20,0-1,-21-19,21-20,-20-40,-20 1,0-21,0-19,-20 19,0-19,-19 19,19-19,0 19,0 21,-20-1,40 0,-19 21</inkml:trace>
  <inkml:trace contextRef="#ctx0" brushRef="#br0" timeOffset="660">833 238,'-39'20,"-1"-1,20 21,0 0,20-1,0 21,20 0,0-21,0 1,19 0,-19-21,0 1,20-40,-40 1,20-1,-1-40,-19 1,0-1,0 1,-19-1,-1 20,0 1</inkml:trace>
  <inkml:trace contextRef="#ctx0" brushRef="#br0" timeOffset="1030">1131 39,'0'60,"20"-21,0 1,-1 20,1-1,20 21,-20-21,0 1,0-1,-1-19,-19 0</inkml:trace>
  <inkml:trace contextRef="#ctx0" brushRef="#br0" timeOffset="1300">1012 79,'59'40,"1"-1,-1-19,1 0,0 0,-1 0,1 0</inkml:trace>
  <inkml:trace contextRef="#ctx0" brushRef="#br0" timeOffset="1540">1607 357,'60'0,"-1"-20,-19 0,0 0,-21-19,21-1,-40 20,0-20,0 1,-20 19,-19 0,19 20,-20 0,0 0,-19 20,19 19,20 1,0 0,1 0,-1 19,40 1,-1-1,1 1,20-40,0 19,-1-19,1-20,0 0,-1-20</inkml:trace>
  <inkml:trace contextRef="#ctx0" brushRef="#br0" timeOffset="1920">2143 158,'-40'0,"20"0,-19 20,-1-20,20 20,20 0,20 0,-20 19,20-19,0 20,0 0,-1 19,1-19,-20 19,20-19,-20 0,20-20,-40 19,-20-59,21 1,-1-1,-20-20,20 0,20 21,-20-21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8:18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0,'40'0,"0"0,-1 0,21 0,-20 0,19 0,1 20,-1-20,1 0,19 0,1 0,-1 21,0-21,21 0,-1 0,20 0,0 0,0 20,20-20,0 0,0 0,20 0,0 0,-1 20,21-20,0 0,-21 20,41-20,-20 0,-1 20,1-20,-20 20,19 0,-39 1,20-1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22:00.600"/>
    </inkml:context>
    <inkml:brush xml:id="br0">
      <inkml:brushProperty name="width" value="0.05292" units="cm"/>
      <inkml:brushProperty name="height" value="0.05292" units="cm"/>
      <inkml:brushProperty name="color" value="#F2F2F2"/>
      <inkml:brushProperty name="fitToCurve" value="1"/>
    </inkml:brush>
  </inkml:definitions>
  <inkml:trace contextRef="#ctx0" brushRef="#br0">0 517,'0'20</inkml:trace>
  <inkml:trace contextRef="#ctx0" brushRef="#br0" timeOffset="1730">857 0,'-19'20</inkml:trace>
  <inkml:trace contextRef="#ctx0" brushRef="#br0" timeOffset="1760">857 0,'0'0</inkml:trace>
  <inkml:trace contextRef="#ctx0" brushRef="#br0" timeOffset="4000">877 398,'-20'40,"20"-1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8:18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0,'99'0,"-20"0,1 0,19 0,20 0,0 0,0 0,20 20,0-20,20 0,19 20,-19-20,19 0,21 20,-21-20,1 0,20 0,-1 0,-19-20,19 40,-19-20,-1 0,21 0,-41 0,1 20,0-20,-20 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8:21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58,'119'-19,"-20"19,20-20,-19 20,38 0,1-20,0 20,20 0,0 0,19 0,0 0,1 20,19 0,0-1,1 1,-1-1,1 1,-1 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8:21.7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0,'317'20,"-99"0,1 0,19 0,20-20,0 20,20-20,-20 20,19-20,-19 20,0 0,-20 20,1-20,-1 20,-20-19,-20 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45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2729 9451 0,'49'24'0,"-24"-24"16,0 0-1,0 0-15,24 0 16,-24 0-16,25 25 15,-1-25-15,1 0 16,-1 0 0,1 25-16,0-25 15,-1 0 1,26 0-16,-26 0 0,26 0 15,-26 0-15,26 0 16,-1 25 0,1-25-16,-1 0 15,0 0 1,1 0-16,24 0 0,-25 0 15,26 0 1,-26 0-16,25 0 16,0 0-16,1 0 15,-26 0 1,25 0-16,1 0 0,-1 25 15,0-25 1,0 0-16,25 0 16,-25 0-16,1 24 15,24-24-15,-25 0 16,0 25-1,0-25-15,1 0 16,24 0-16,-25 25 16,0-25-16,25 0 15,-25 0-15,0 0 16,1 0-1,-1 25-15,0-25 0,0 0 32,-24 0-32,24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46.7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6375 10666 0,'25'-25'15,"-1"0"-15,26 25 16,0 0-16,24 0 15,0 0-15,1 0 0,24 0 16,-24 0 0,49 25-16,0-25 15,0 25 1,0-25-16,24 25 15,-24 0 1,50-1-16,-25-24 0,25 50 16,-1-50-1,1 25-15,-1 0 0,26-1 16,-25 1-1,24-25 1,-24 25-16,49 0 0,-50 0 16,1-25-1,49 24-15,-49 1 0,0-25 16,24 25-1,-24-25-15,-1 25 16,-24 0-16,0-1 0,0 1 31,-25 25-31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47.9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2183 7293 0,'74'0'0,"1"24"15,24-24-15,-25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6:49.01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99,'20'-60,"20"21</inkml:trace>
  <inkml:trace contextRef="#ctx0" brushRef="#br0" timeOffset="6039">7720 197,'-20'-39,"20"19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48.4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3547 7367 0,'199'0'15,"-75"0"1,24 0-16,-24 0 0,0 0 16,25 0-1,0 0-15,0 0 0,-25 0 16,25 25-16,0-25 15,-1 0 1,-24 0-16,25 0 16,0 0-1,-25 0-15,25 0 0,-25 0 16,25 0-1,0 0-15,-25 0 16,24 0-16,1 0 0,-25 0 16,25 25-1,-25-25-15,25 0 16,-25 0-1,25 0-15,-25 24 16,25-24-16,-25 0 16,25 0-16,-25 25 15,24-25 1,-24 0-16,0 25 0,25-25 15,-25 0-15,25 25 16,-25-25 0,0 0-16,25 25 15,-25-25 1,25 24-16,-25 1 0,0-25 15,0 25 1,25 0-16,-25 0 0,-25-1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49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11286 8508 0,'-49'25'16,"-1"-25"-16,0 0 0,-24 0 15,-1-25-15,-24 25 16,0-25 0,-25 0-16,25 1 0,-25-1 15,0 25 1,0-25-16,-25 0 0,25 25 31,0-25-31,-25 25 16,0-24-16,0 24 0,1 0 15,-1 0 1,-25 0-16,25 0 0,0 0 15,-24 0 1,24 0-16,-25 0 16,25 0-1,-24 0-15,-1 24 16,25-24-1,-24 0-15,-1 0 0,1 25 16,-1-25-16,0 0 16,25 0-1,-24-25-15,-1 25 16,-24 0-1,24 0-15,-24-24 0,24 24 16,0 0 0,-24 0-16,24-25 0,-24 25 15,24 0-15,1-25 16,-1 25-1,0 0-15,-24 0 16,24-25 0,1 25-16,24 0 0,0 0 15,0 0 1,0 0-16,0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50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1463 5333 0,'50'-25'16,"0"25"-16,24 0 0,1 0 16,-26 0-1,26 0-15,-1-25 0,25 25 16,-24 25-1,24-25-15,25 0 16,-25 0-16,25 0 16,0 0-1,25 0-15,-25 0 16,25 0-16,0-25 15,-1 25-15,1 0 16,25 0-16,0 0 16,-26 0-1,26 0-15,0 0 0,24 0 16,-24 0-1,24 0-15,-24-24 16,24 24-16,-24 0 16,24 0-16,-24 0 31,0 24-31,-1-24 0,1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8:23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12948 5482 0,'124'0'0,"-25"0"16,-24 0-16,24 0 15,0-25-15,-24 25 16,49 0 0,-25 0-16,25 0 0,0 0 15,25 0-15,-25 0 16,25 0-16,-1 0 15,26 0 1,-25 0 0,24 0-16,1 0 0,0 0 15,24-25 1,-24 25-16,24 0 0,-24 0 15,24-25-15,1 25 16,-26-24 0,26 24-16,-26 0 0,1-25 31,0 25-31,-1-25 0,1 25 15,-25 0 1,-25 0-16,25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9:25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0-1,'119'0,"-20"0,-19 0,19 0,20 19,20-19,0 0,20 20,-1-20,21 20,19 0,1-20,19 20,0 0,1 0,-1-20,20 19,-39 1,39 0,-40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8:30.0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13915 7218 0,'50'0'16,"0"0"-1,-26 0-15,26 0 16,24 25-16,-24-25 16,24 0-16,26 25 15,-1-25-15,0 25 0,25-25 16,0 24-1,25-24 1,0 0-16,0 0 16,24 0-16,1 0 15,0 0 1,24 0-16,-24 0 0,-1 0 15,1-24 1,0 24-16,24 0 0,-24-25 16,-1 25-1,1 0 1,-25-25-16,24 25 0,-24 0 15,0 0 1,0 0-16,0-25 0,-25 50 16,-25-25-1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9:37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39,'99'-19,"20"19,20 0,0 0,20 0,20 0,-20-19,38 19,-18 19,-20-19,-1 0,1 0,-20 19,0-19,-40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8:43.3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15081 10393 0,'25'0'94,"0"0"-63,0 0-16,24 0 1,-24 0-16,0 0 16,0 0-1,-1 0-15,26 0 0,-25 0 16,0 0-1,24 0-15,-24 0 0,25 0 32,-25-25-32,24 25 15,-24 0-15,25 0 0,-26 0 16,1 0-1,25 0-15,-25 0 0,24 0 16,-24 0 0,25-24-16,-26 24 15,26 0-15,0 0 16,-26 0-1,26 0 1,0 0-16,-26 0 0,26 0 16,0 24-16,-1-24 15,1 0-15,24 0 16,-24 0-16,0 0 15,24 0 1,-24 25-16,-1-25 0,26 0 31,-1 0-31,-24 0 0,24 25 16,0-25-1,1 0-15,-1 0 16,1 25-16,-1-25 0,0 0 16,1 0-1,24 0-15,-24 0 16,-1 0-16,0 0 15,26 0-15,-26 0 16,0 0 0,26 0-16,-26 0 15,25 0-15,0 0 0,-24 0 16,24 0-1,0 0-15,1 0 16,-26 0-16,25 0 16,-24 0-16,-1 0 15,0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8:46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14635 9376 0,'25'0'0,"24"0"16,1 0-16,-1 0 16,26 0-16,-1 0 15,1-25-15,24 25 0,0 0 16,0 0-1,1 0-15,-1 0 16,25 0-16,0 0 16,-25 25-1,25-25 1,0 0-16,0 25 0,0-25 15,0 0 1,-25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03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14089 7293 0,'99'0'15,"0"0"-15,1 0 16,24 0-16,-25-25 16,25 25-16,0 0 15,-25 0-15,25 0 0,0 0 16,0 0-1,0-25-15,25 25 16,0 0 0,0 0-16,-25 0 15,25 0 1,-1 0-16,1 0 0,25-25 15,-25 25 1,24 0-16,-24-25 0,25 25 16,-25 0-16,24-24 31,1 24-31,0 0 0,-1-25 15,1 25 1,-1 0-16,1-25 0,25 25 16,-26 0-1,1 0-15,-1 0 16,1 0-16,0 0 15,-25 25 1,24-25-16,1 25 0,-25-25 16,-1 24-1,-24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39:16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38,'79'-19,"-39"19,40-20,-20 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04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18604 8161 0,'-149'25'0,"25"-25"16,0 0-16,0 0 15,0 0-15,0 0 16,0 0-1,-25 0-15,0 0 0,0 0 16,-25 0-16,1 0 16,-1 24-16,25-24 15,-49 0 1,24 25-1,1-25-15,-26 25 0,26-25 16,24 25 0,-25 0-16,0-1 0,26 1 15,24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05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15379 9277 0,'99'0'16,"-49"0"-1,24 0-15,1 0 0,-1 0 16,25 0 0,0 0-16,1 0 15,24 0-15,0 0 16,0 0-16,0 0 15,0 0 1,25 0-16,-1 0 0,1 0 16,25 0-1,-25 0 1,24 0-16,1 0 15,0 0-15,-1 0 16,1 0-16,24 0 0,-24 0 16,24 0-1,1 0-15,-26 0 0,51 0 16,-51 0-1,26 0-15,24 0 16,-25 0-16,1 0 16,24 25-1,-24-25-15,-1 0 0,25 25 16,-24-25-1,-26 24-15,26-24 16,-26 25-16,1 0 16,0 0-16,-1 0 15,-24-1-15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05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23341 10319 0,'-99'25'15,"25"-25"-15,24 0 16,-49 0-16,24 0 15,-24 0-15,-25 0 16,25 0-16,-25 0 0,-25-25 16,0 25-1,25 0-15,-49 0 16,-1 0-16,25-25 15,-25 25 1,1 0 0,-26 0-16,26 0 0,-1-25 15,-24 25-15,-1 0 16,26 0-16,-51-25 15,26 25-15,-1 0 16,1 0 0,0 0-16,-1 0 15,-24 0 1,24 0-16,-24 0 0,25 0 15,-25 25 1,24-25-16,-24 0 16,24 0-16,-24 25 0,25 0 15,-1-25 1,1 25-16,-1-1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06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14436 10988 0,'100'25'15,"-51"0"-15,26-25 0,-26 25 16,26-25 0,24 0-16,0 25 0,25-25 15,0 0 1,0 0-16,25 24 15,0-24-15,24 0 16,26 0-16,-26 25 16,51-25-16,-1 0 15,0 0 1,0 25-16,25-25 15,1 25-15,-1 0 16,0 0-16,0-1 16,0 1-1,0 25-15,0-1 0,-25 1 16,25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0:06.2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-1 297,'59'0,"-39"0,20 0,-1 0,1 70,0-70,-1 0,1 0,20 0,-21 0,1 0,19 0,-19 0,20 0,-21 0,21 0,-1 0,1 0,0 0,-1 0,1-70,-1 70,20 0,-19 0,0 0,19-70,0 70,1 0,-1 0,0-70,1 70,-1 0,1 0,19 0,-20-70,20 70,-19 0,-1 0,20 0,-19 0,19 0,0 0,-1 0,2 0,-1 0,0 0,20-70,0 70,0 0,-20 0,40 0,-20 70,0-70,20 0,0 0,0 0,0 0,20 0,-20 0,19 70,1-70,20 0,-1 0,1 0,0 70,19-70,-19 0,19 70,0-70,1 0,19 0,1 0,-1 0,0 0,0 0,1 0,18-70,1 70,-20 0,20 0,0 0,-19-70,19 70,-20 0,0 0,1 0,-41 70,21 0,-41 69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1:38.5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21,'40'-20,"19"20,-19 0,20 0,19 0,1 0,-1 20,20-20,21 20,-21-20,40 19,0-19,20 20,0 0,20-20,-1 20,21-20,0 19,-1-19,0 20,1 0,-1-20,21 20,-21-1,1-19,-20 20,0 0,-1-20,-19 0,-20 19,-19-19,-1 0,-20 20,-20-20,1 20,-1-20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13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1339 4787 0,'25'-25'16,"25"1"15,-1 24-31,-24 0 16,25 0-16,-1 0 15,26 0 1,-1 0 0,1 0-16,-1-25 0,1 25 15,-1 0-15,25 0 16,0 0-16,1-25 15,-1 25-15,0 0 16,0 0 0,1 0-16,-1 0 15,25-25 1,-25 25-16,0 0 0,25 0 15,-25 0 1,25 0-16,-24 0 16,-1 0-16,25 0 15,0 0 1,-25 0-16,25 0 0,0 0 15,0 0 1,0 25-16,0-25 16,0 0-16,0 0 15,0 0 1,0 0-1,25 0-15,-25 25 0,25-25 16,-25 0-16,25 0 16,0 0-16,0 0 15,-1 25-15,1-25 16,25 0-1,-25 0-15,24 0 16,-24 0 0,25 0-16,-1 0 0,26 0 15,-26 24-15,26-24 16,-25 0-1,-1 25-15,26-25 0,-26 0 32,1 25-32,0-25 0,-26 25 15,1-25 1,0 25-16,-25 0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14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1166 5779 0,'49'-24'16,"-24"24"-16,50 0 16,-1-25-16,0 25 15,50 0-15,1 0 16,23-25-16,1 25 15,50 0 1,-1 0-16,25 0 16,25-25-1,-24 25-15,48 0 0,1-25 16,25 25-1,-25 25-15,24-25 16,1 0-16,-25 25 16,25-25-1,-50 25-15,25 0 16,-50 24-16,0-24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1:08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0-1,'60'19,"-1"-19,1 0,19 0,1 20,19-20,0 0,-20 20,41-20,-21 0,20 0,20 19,-20-19,20 0,0 20,20-20,-1 0,1 0,0 0,19 0,1 20,20-20,-21-20,21 20,-1 0,20 0,1 0,-1 0,0 0,20 0,-19-20,19 20,20 20,-40-20,60 0,-40 0,20 20,-20-20,1 19,19 1,-20 0,0 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9:47.9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 7193 0,'49'-24'16,"-24"24"-16,25 0 15,-1 0 1,1 0-16,24 0 0,-24 0 15,0 0-15,24 0 16,0 0-16,1 0 16,-1 0-1,1 0 1,-1 24-16,25-24 0,1 0 15,-1 0 1,0 0-16,0 0 0,0 0 16,25 25-1,-24-25 1,24 0-16,0 0 0,0 0 15,0 0 1,0 0-16,0 25 0,25-25 16,-25 0-1,25 0-15,-25 0 16,24 25-1,1-25-15,0 0 16,0 0 0,0 25-16,0-25 0,-1 0 15,1 0-15,0 24 16,0-24-16,24 0 15,-24 25 1,0-25 0,0 0-16,25 0 0,-26 25 15,1-25 1,25 0-16,-25 25 0,24-25 15,-24 0-15,0 0 16,25 25 0,-26-25-16,1 0 15,25 0 1,-25 0-16,0 0 0,-1 0 15,26 0 1,-25 0-16,0 0 16,0 24-16,-1-24 15,1 0-15,0 0 16,-25 0-16,50 0 0,-50 0 15,24 0 1,1 0 0,-25 0-16,25-24 15,-25 24-15,0 0 16,0 0-1,0 24-15,-25-24 0,26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39:16.3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16,'238'0,"-80"0,-19-17,20 17,-21 0,21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1:22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25,'60'0,"-20"0,19 0,1 0,19 0,0 0,21-19,19 19,0 0,20 0,0 0,39 0,21 19,-1-19,21 0,-21 0,21 0,19 20,0-20,-20 19,1-19,-1 19,-20 1,1-1,-21-19,-39 19,-19 1,-21-1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1:23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0 109,'258'-41,"-119"41,40-20,19 0,20-1,1 21,19 0,20-20,20 40,0-20,0 21,19-1,1 0,20 21,-1-1,1 1,-21-1,21 21,-40 20,19 0,-19 0,-20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2:29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64,'60'-20,"-20"20,20 0,0 0,0-19,-1 19,1 0,20-20,-20 20,0 0,0 0,20 0,0 0,-1 0,1 20,20-20,-20 0,20 0,-1 0,1 0,20 0,-20 0,0 0,-1 0,1 0,0 0,0 0,-1 0,1 0,-20 0,0 0,20 0,-20 0,-1 0,-19 0,0 0,0 0,0 0,-20 0,0 0,0 0,0-20,0 20,-21 0,1 0,20 0,-60 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2:30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2578 952,'-20'-20,"1"1,19-1,0-20,0 0,0 0,0-19,0 19,0-18,-40-2,20 0,-19 1,-21-1,1 20,0-19,-21-1,1 20,0-19,-20 19,0 0,0 20,-19 1,-1 19,0 0,1 0,0 19,-1 1,0 20,0 20,1-1,19 1,-20 19,40 1,-20-1,39 21,-19 18,40 1,-1 0,1 0,39 1,0 19,39 0,1-20,19 0,0 20,21-21,19 2,0-21,-1-20,21 1,0-1,0-19,-1-20,21-20,-21-1,0-19,1-19,20-21,-21 0,-19-39,20-1,-20 1,-20-21,0-19,1 1,-41-1,1-20,-1 20,-39-21,0 1,-19 0,-1 20,-20 0,-19-20,-20 21,19 18,-39 1,0 19,0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0:05.3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2704 8409 0,'0'-25'0,"49"0"31,-24 0-31,0 25 16,25 0-16,-1 0 15,1 0-15,-1 0 16,1 0 0,24 25-16,1-25 15,-1 0-15,25 25 16,1-25-16,-1 0 15,25 0-15,0 25 16,0-25 0,0 0-16,25 0 0,-25 25 15,25-25 1,-1 0-16,-24 0 15,25 0-15,0 0 16,-25 0 0,25 0-16,-25 0 0,25 0 15,-25 0 1,25 0-16,-25 0 0,25 0 15,-25 0 1,0 0 0,0 0-16,0 0 15,-25 0-15,25 0 16,-25 24-16,25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0:05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8830 9525 0,'-99'0'16,"50"-25"-1,-1 25-15,-24-25 16,-1 25-16,-24-24 0,25 24 16,-26 0-1,-24 0-15,25-25 0,-25 25 16,0 0-1,0 0-15,-25-25 16,0 25-16,1 0 16,-1-25-1,0 25-15,-25 0 0,1 0 16,-1 0-1,0-25-15,-24 25 0,24 0 32,-24 0-32,-1-24 15,26 24-15,-26 0 0,1 0 16,24-25-1,-24 25-15,-1 0 0,26-25 16,-26 25 0,26 0-16,24-25 15,-25 25 1,25 0-16,1 0 15,24 0-15,0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1:42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0-1,'20'0,"0"0,40 0,-1 0,1 0,39 0,-20 0,40 14,0-14,0 0,0 0,0 14,-19-14,-1 0,-20 0,-19 0,-1 0,-39 0,20 0,0-14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1:43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0-1,'79'0,"-19"0,19 0,0 0,40 0,40 0,-1 0,21 0,-1 20,40-20,-20 0,1 19,19 1,-20 0,0-1,-19 1,-21 0,-19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0:22.5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3200 10443 0,'74'0'16,"1"0"-16,-1 25 0,0-25 15,1 0 1,24 0-16,-24-25 0,49 25 15,-25-25 1,0 25-16,25 0 16,-25-25-1,25 25-15,0 0 16,25-25-16,-25 25 0,0 0 15,25 0 1,0-24-16,24 24 16,-24 0-16,0 0 15,25 0-15,-1 0 31,1 0-31,0 0 0,24 0 16,-24 0 0,-1 0-16,26 0 0,-26 0 15,26 0-15,-26 24 16,26-24-1,-1 0-15,1 25 16,-1-25 0,-24 0-16,24 25 0,1 0 15,-1-25 1,1 25-16,-1-25 15,0 24-15,-24-24 0,25 25 16,-26-25 0,1 25-16,24 0 0,1-25 31,-26 25-31,-24-1 15,25-24-15,-1 25 16,-24-25-16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3:19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78,'80'-40,"-21"21,21 19,-1 0,1-20,-1 20,20 0,1 0,19 0,-20 0,20 20,20-20,0 0,0-20,20 20,0 0,0 0,20 0,-20 0,19 0,1 0,-20 20,0-20,0 19,-20-19,0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39:16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0 161,'258'0,"-119"-20,20 20,0-20,-20 20,0-20,20 20,-1-20,-19 20,20-20,0 20,0-20,-20 20,19-20,21 20,-40 0,20-20,20 20,-21 0,1 0,0 0,0 0,0 0,-1 0,1 0,0 0,0 0,19 20,-19-20,0 0,0 20,0-20,-1 0,1 20,0 0,20-20,-21 20,1 0,20-20,-20 20,19 0,-19 0,20-20,-21 20,21-20,-20 20,20-20,-1 20,1-20,-1 0,1 20,0-20,-1 0,1 0,0 20,-1-20,1 20,-20-20,19 0,-19 20,-20-20,0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0:40.4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12353 5457 0,'99'-25'16,"-49"0"-16,-1 25 15,26 0-15,-26 0 16,26 0-16,-26 0 15,26 0-15,-1 0 0,25 25 16,0-25 0,1 0-16,-1 0 15,0 0-15,25 0 16,0 0-16,25-25 31,-25 25-31,25 0 0,0-24 16,0-1-16,-1 25 15,26-25-15,-25 0 16,24 0-16,26 25 15,-25-24 1,24-1-16,0 25 0,-24-25 16,0 25-1,24 0-15,-24 0 16,-25 0-1,-1 25-15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1:25.1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13866 7516 0,'74'-50'0,"1"50"0,-1-25 15,-24 1 1,24 24-16,-24 0 16,24-25-16,1 25 15,24 0-15,-25 0 16,25 0-16,-24 0 0,24 0 15,25-25 1,-25 25-16,25 0 16,-25 0-1,26 0-15,23-25 16,-24 25-1,0 0-15,25 0 0,-25-25 16,0 1 0,25 24-16,-25-25 0,0 0 15,0 25-15,25-25 16,-25 0-1,0 1-15,0 24 16,-25-25 0,0 25-16,1 0 0,-1 25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1:13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14015 8731 0,'24'-25'0,"1"25"15,25 0-15,-25 0 16,24 0-16,1 0 0,-1 0 16,26 0-1,-25 0-15,49 0 16,-25 0-16,25 25 15,25-25-15,0 0 16,0 0 0,25 0-16,0 25 15,0-25 1,0 0-16,0 0 0,24 0 15,1 0-15,-25 0 16,24 0 0,1 25-16,-25-25 0,24 0 15,-24 25 1,0-25-16,25 24 0,-25 1 15,-25 0 1,0 0-16,0 0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1:14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19174 9996 0,'-50'0'0,"26"0"0,-26 0 15,-24-25 1,-1 25-16,1 0 0,-1-24 15,-24 24 1,0 0-16,-25-25 16,0 25-16,0 0 0,-25 0 15,0-25 1,0 25-16,1 0 0,-26 0 31,0 0-31,1 0 16,-51 0-16,26 0 15,0 0-15,-26 0 16,26-25-1,-25 25-15,-25 0 0,24 0 16,1-25-16,25 25 16,-26 0-16,26 25 15,24-25-15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2:40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0 117,'100'-39,"-61"19,21 20,-20 0,19-19,-19 19,19 0,1 0,19 0,20 0,-19 0,19 0,20 0,-20-19,40 19,-19 0,19-20,0 20,0 0,0 0,0 20,0-20,0 19,-40-19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2:41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0 120,'60'-19,"19"19,0 0,21-19,19 19,0 0,20 0,20 0,0-19,19 19,-19-19,20 0,20 19,-1 0,21-19,-1 19,0 0,1 0,-1 19,1-19,19 19,-39-19,-1 19,1-19,-21 19,1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2:44.4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0 176,'80'-19,"-1"19,-19 0,19 0,0 0,1-20,19 20,0 0,0 0,0 0,1 0,19-19,0 19,39 0,-19 0,0 0,20 0,0 0,19 0,-19 0,19-20,1 20,0-20,-21 20,21-19,-1 19,-19 0,20-20,-21 1,-19 19,0-20,0 20,0 0,0 0,-40 20,0-20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2:46.5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11,'258'-21,"-119"42,-20-21,-1 0,-19 21,21-21,-21 21,-20-21,1 20,-1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2:47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81,'218'0,"-59"0,19 0,1-20,-1 20,21 0,19 0,20-20,0 20,1 0,19 0,0-20,19 20,-19 0,20 0,0 0,0-20,0 20,-21 0,41 0,-40 0,0 0,-20 20,0-20,0 20,-39 0,-1 20,-19-1,-40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2:47.7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0 536,'59'-20,"41"20,19 0,0-20,20 20,19-20,1 1,20 19,19-20,-19 0,19 0,21 0,-1 0,0 1,20-21,0 0,20 20,20-19,0 19,0-20,19 20,1-19,-40 19,40 0,-40-20,19 40,-58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8:25:32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0 159,'0'0,"0"0,20 0,60 0,-1 0,60-18,20 18,-20-18,59 18,40 0,20 0,-139-18,139-19,-99 19,59 18,-99 0,0 0,-39 0,-1 0,40 0,20 0,-79-36,59 36,-20 0,20 0,-20 0,20 0,0 0,-19 0,-21 18,60-18,-100 0,21 0,-20 0,-40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2:09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14015 11013 0,'24'0'16,"26"0"-16,-25 0 15,24 0-15,1 0 16,-25 0-16,49 0 16,-24 0-1,0 25-15,-1-25 0,1 0 16,-1 0-16,26 0 15,-26 0-15,26 0 16,-26 25 0,26-25-1,-1 0-15,1 0 0,24 0 16,-25 0-1,1 0-15,24 0 0,-25-25 16,26 25-16,-26 0 16,25 0-1,0 0-15,1 0 0,-1 0 16,0 0-1,25 0-15,-25 0 16,25 0 0,-24 0-16,24 0 15,0 0-15,0 0 16,0 25-16,0-25 15,0 0-15,0 0 0,25 0 16,-25 25 0,24-25-16,-24 0 15,0 0-15,0 0 16,25 0-1,-25 0 1,25 0-16,0 0 0,-25 0 16,0 0-1,0 0-15,25-25 0,-25 25 16,25 0-16,-25-25 15,0 25 1,25 0-16,-25 0 0,0 0 16,0 0-1,24 0-15,-24 25 16,1-25-1,-1 0-15,-25 25 16,25-25-16,0 24 0,-25-24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2:11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14188 12030 0,'75'0'15,"-26"0"-15,1 0 0,0 0 16,24-25 0,-24 25-16,24 0 15,0 0-15,1 0 16,24 0-16,-25 0 15,1 0 1,24 0-16,0 0 16,0 0-1,1 0-15,-1 0 0,25 0 16,0 0-16,0 0 15,0 0 1,0 0-16,0 0 0,25 0 16,-25 0-1,25 0-15,0 0 16,-1 0-1,26 0-15,-25 0 16,0 0-16,0 0 0,24 0 16,-24 0-1,25 0-15,-1 0 0,1 0 16,-25 0-1,49 0 1,-24 0-16,-1 25 16,1-25-16,24 0 15,-24 0 1,0 0-16,24 25 0,-24-25 15,-1 0-15,1 25 16,0-25-16,-25 0 16,-1 25-16,1-1 31,0 1-31,-25-25 0,-25 25 15,0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2:12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14412 12849 0,'74'0'0,"-24"0"0,-1 25 15,26-25 1,-1 0-16,0 24 15,26-24-15,-1 25 16,0-25-16,0 0 16,25 25-1,0 0-15,25-25 0,-25 25 16,25-25-1,0 0-15,0 24 16,-1-24-16,26 25 16,0-25-1,-1 0-15,26 0 0,-1 25 16,-24-25-1,49 0-15,-24 0 0,-1 0 16,0 25-16,1-25 16,24 0-1,0 0-15,-24 25 16,-1-25-1,25 24-15,-24 1 0,24 0 16,-24 0 0,-1 0-16,-24 24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3:42.5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0 126,'39'0,"-19"0,0 0,0 0,0 0,0 18,0-18,19 0,-19 0,20 18,-20-18,19 0,-19 18,20-18,0 0,-1 0,1 0,0 0,19-18,-19 18,19 0,-19 0,20 0,-1 0,1-18,-1 18,21 0,-21 0,21 0,-1 0,0-18,21 18,-21 0,20 0,0 0,1 0,-1 0,0 0,0-18,1 18,-1 0,20 0,0 0,-20-18,20 18,-19 0,19-17,0 17,-20 0,20-18,0 18,-1 0,1 0,0-18,0 18,20 0,0 0,0 0,-20 0,20 0,20-18,0 18,-20 0,19 0,1 0,0 0,-20 0,20 0,-1 0,1 0,0 18,-20 0,0-18,0 35,-20-17,-20 0,-20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13:43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0-26,'80'0,"-1"-11,1 11,19 0,0 0,20 0,0 0,20 0,0 11,0-11,0 0,40 0,-21 0,1 0,40 0,-21 0,1 0,20 0,-1 0,-19-11,-1 11,21 0,-40 0,-21 0,21 0,-20 0,-20 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4:09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0-1,'20'0,"20"0,-20 0,19 0,-19 0,20 0,0 0,0 0,-1 0,1 0,0 0,19 0,1 0,-1 0,21 0,-20 0,19 0,0 0,1 0,-1 19,1-19,19 0,0 20,1-20,-1 0,0 0,21 0,-21 20,20-20,0 0,1 0,-1 20,19-20,-19 0,0 20,0-20,20 0,-19 20,-1 0,0-20,20 19,-20-19,0 20,-19 0,19-20,-20 19,20 1,-19 0,-21-1,1-19,19 20,-39 0,19 0,-19 0,-1-20,-19 20,19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4:10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0,'79'0,"-19"0,19 0,0 0,-19 0,19 0,0 0,1 0,19 20,0-20,0 20,0-20,20 20,-19-20,19 20,0-20,0 0,20 0,-1 0,1 0,20 19,0-19,-21 0,21 0,0 0,-1 0,1 0,20-19,-21 19,1-20,0 20,19 0,-19-20,0 20,-1 0,21 0,-21 0,1 0,-20 20,20-20,-1 20,-19-1,20-19,-20 20,-20 20,20-21,-40 1,20 20,0-20,-20-1,0 1,-20 0,1-20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4:11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2142 202,'-99'-20,"40"0,-1 20,-19-19,-1-1,1 20,0-19,-20-1,-1 20,1-20,0 1,0 19,-20-20,0 20,0-20,-20 20,20 0,0 20,0-20,-20 0,20 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2:57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14536 11931 0,'99'0'0,"0"0"16,-25 0-16,26 0 0,-1 0 15,25 0 1,-25 0-16,25 0 16,0 0-16,0 0 15,25 0-15,0 0 16,0 0-1,-1 0-15,1 0 16,0 0 0,0 0-16,25 0 0,-1 0 15,1 0-15,-25 0 16,24 0-1,26 0-15,-50 0 0,49 0 16,-24 0 0,-1 0-16,1-25 15,0 25 1,-1 0-16,1 0 15,24 0-15,1 0 16,-26 0-16,1 0 16,24 25-16,-24-25 0,0 0 15,24 0 1,-24 0-1,-25 0-15,24 25 16,26-25-16,-51 0 16,1 25-1,25-25-15,-25 0 0,-25 24 16,0-24-16,-25 25 15,25 0-15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2:58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21481 12750 0,'-124'24'16,"49"-24"-16,1 0 0,-25 0 16,0-24-16,-25 24 15,24-25-15,-24 25 16,0-25-16,-25 25 15,1-25 1,-1 25-16,0-25 16,-25 1-1,1-1-15,-1 25 0,0-25 16,1 25-16,-1-25 15,-24 25 1,24 0-16,-24 0 0,24 0 16,0 0-1,1 0-15,24 25 0,-25 0 31,25 0-31,25-1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7:38.0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-1 154,'39'-19,"1"19,0 0,-21 0,21 0,0 0,0 0,-1 0,21 0,-21 0,21 0,-1 19,1-19,0 0,19 0,0 0,1 0,-1 0,0 0,21 19,-1-19,0 0,-20 0,40 0,-19 19,19-19,-20 0,20 0,20 20,-20-20,0 0,20 0,-20 0,20 0,0 0,-1 20,1-20,0 0,20 0,-20 0,0 19,19-19,-19 0,20 0,-20 19,20-19,-1 0,-19 0,0 20,20-20,0 0,-21 0,1 0,20 0,0 0,-20 0,0 0,19 0,1 0,-20-20,0 20,19 0,-20 0,1 0,0-19,0 19,0 0,20 0,-40-19,39 19,-19-20,-20 0,20 20,0-19,0 0,0 0,0 19,-20-20,20 1,0 19,-20-19,20 19,-20-20,19 20,1 0,0-20,0 20,0 0,0 0,0 0,0 0,19 0,-19 0,20 0,0-19,-20 19,19 0,-19-19,20 19,0 0,-20 0,39 0,-39 0,20 0,-20 0,19 0,1 19,-20-19,20 0,-20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3:01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14734 14957 0,'149'0'0,"-75"0"0,25 0 16,1 0-1,-1 0-15,25 0 16,-25 0-16,25 0 16,0 0-16,25 0 15,-25 0 1,25 25-16,0-25 0,0 0 15,-1 0 1,26 0-16,0 0 0,-26 0 16,26 0-16,0 0 15,-1-25 1,1 50-16,0-25 15,-1 0 1,1 0-16,-1 0 0,1 25 16,0 0-1,-25-25-15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3:02.0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21332 15974 0,'0'25'0,"-50"0"32,26-25-32,-26 0 15,-24-25 1,-1 0-16,-24 0 0,0 25 15,0-24 1,-26 24-16,1-25 16,0 25-16,-24 0 0,24 0 15,-50 0 1,0 0-16,1 0 15,-26-25 1,1 25-16,-1-25 16,1 25-16,-25 0 15,-25-25-15,24 25 16,1 0-16,0 25 0,-25-25 15,25 0 1,-25 25-16,24 0 16,1 0-1,-25-1-15,25 1 16,0 0-1,24 0-15,1-25 0,24 25 16,0-1 0,50 1-16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3:02.4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17239 16966 0,'-74'-24'16,"-1"-1"0,-49-25-16,0 25 15,-49-24-15,24 24 0,-50 25 16,1 0-1,0 25-15,-26 0 0,-24 24 16,0-24-16,0 25 16,0-26-1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1T19:29:45.0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1265 0,'50'-25'16,"-1"25"-16,1 0 15,-1 0-15,1 0 16,24 0-16,-24 25 15,24-25 1,1 0-16,-1 0 16,1 0-16,24 0 15,0 0-15,-24 0 16,24 0-16,0 0 15,25-25 1,-25 25-16,25 0 16,0 0-1,0 0-15,0-25 0,0 25 16,0 0-1,0-24-15,25 24 16,-25 0-16,25-25 16,-25 25-1,25-25-15,-25 0 0,0 25 16,25-25-1,-25 1-15,25-1 16,-25 0-16,24 25 16,1-25-1,-25 25 1,0-25-16,25 25 0,-25-24 15,0 24-15,0 0 16,25 0-16,-25-25 16,0 25-16,0 0 31,0 0-31,0 0 0,0 0 15,0 0 1,0-25-16,0 25 0,0 0 16,0 0-16,0 0 15,25 0 1,-25 0-16,0 0 15,0 0 1,0 0-16,25 0 0,-25 0 16,25 0-1,-25 0-15,25 0 16,-25 25-16,0-25 15,25 0 1,-25 0-16,25 25 0,-1-25 16,1 0-1,0 24-15,0-24 16,0 0-16,-25 0 15,25 25-15,24-25 16,-49 0 0,25 0-16,-25 0 15,0 0 1,0 0-16,-25 0 0,1 0 15,-26 0-15,25 25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1T19:29:46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1439 3125 0,'-25'-24'32,"74"-1"14,1 25-46,-25-25 16,0 25 0,24 0-1,-24 0-15,25-25 16,-1 25-16,-24 0 15,25 0 1,-1 0-16,1 0 0,0 0 16,-1 0-1,1 0-15,-1 0 16,26 0-16,-26 0 15,1 0 1,24 0-16,-24 0 0,24 0 16,1 0-1,-26 0-15,26-25 16,-1 25-1,1 0-15,-1 0 16,1 0-16,-1 0 0,25 0 16,-24 0-1,-1 0-15,0 0 16,1-24-1,24 24-15,-25 0 16,26 0-16,-1 0 16,-25 0-16,26-25 15,-1 25 1,0 0-16,-25 0 15,26 0-15,24-25 16,-25 25-16,0 0 16,0 0-16,1-25 15,-1 25 1,0 0-16,0 0 15,25 0 1,-25-25-16,1 25 0,24 0 16,-25 0-16,25 0 15,-25 0 1,25-24-16,-25 24 15,25 0 1,0 0-16,-24-25 0,24 25 16,0 0-1,0 0-15,0 0 16,0-25-16,0 25 15,25 0 1,-25 0-16,0-25 0,24 25 16,1 0-1,-25-25-15,25 25 16,0 0-1,-25 0-15,25 0 16,-25-24 0,25 24-16,0 0 0,-1 0 15,1 0 1,0-25-16,0 25 0,24 0 15,-49 0-15,25 0 32,0 0-32,0 0 0,-25 0 15,25 0 1,-25 0-16,0 25 0,0-25 15,-25 24 1,25 1-16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1T19:29:55.2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6251 6251 0,'49'0'31,"-24"0"-31,0 0 0,0 0 16,0 0 0,24 0-16,-24 0 15,25 25 1,-1-25-16,1 0 15,-1 0-15,1 0 16,0 0-16,-1 0 16,26 0-16,-26 0 15,26 0 1,-1 0-16,1 0 15,-1 0-15,0 0 16,1 0-16,-1 0 31,1 0-31,24 0 0,-25 0 16,25 0-16,1 0 15,-26 0-15,25-25 16,1 25 0,-1 0-1,0 0-15,0 0 0,0 0 16,1 0-1,24 0-15,-25 0 0,0 0 32,25-25-32,0 25 15,-25 0-15,1 0 0,-1 0 16,25 0-1,0 0-15,-25 0 0,0 0 16,25 0 0,0 0-1,0 0-15,-24 0 16,24 0-16,-25 0 15,25 0 1,0 0-16,0 0 0,0 0 16,0 0-16,0 0 15,0 0 1,0 0-16,0 0 15,0 0 1,0 0-16,0 0 0,0 0 16,0 0-1,25 0-15,-25 0 16,0-25-16,0 50 15,0-50 1,25 25-16,-25 0 0,25 0 16,-25 0-1,25 0-15,-25 0 0,0 0 16,24 25-1,-24-25 1,25 0-16,0 0 16,-25 0-16,25 0 15,0 0-15,0 25 0,-1-25 16,1 0-1,0 0-15,0 0 16,0 25 0,24-25-16,-24 0 15,0 0 1,25 24-16,-25-24 0,24 0 15,1 25 1,-1-25-16,-24 25 16,25-25-16,24 25 15,-24-25 1,0 0-16,-1 25 0,26-25 15,-26 0 1,26 0-16,-1 24 16,1-24-1,-1 0-15,-24 25 16,24-25-16,1 25 0,-26 0 31,1 0-31,-1-1 0,1-24 16,0 25-1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6:48:34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-22 0,'-41'21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34:14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6028 10443 0,'24'-25'219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26.68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389 345,'-50'-25,"1"50,24-25,-25 49,1-25,-1 50,0-24,26 24,-1 0,0-1,50-23,-25-1,25-24,24-1,1-24,-25 0,24-24,1-26,-25 26,24-26,-24 1,0 0,0-25,-25 25,25-1,-25 1,0 0,24 24,-24 50,0-1,0 1,25 24,-25 1,25-1,-25 0,25 1,0-1,-25-25,24 1,1 0,-25-1</inkml:trace>
  <inkml:trace contextRef="#ctx0" brushRef="#br0" timeOffset="530">662 468,'0'24,"25"26,-1-1,1 0,0-24,0 24,-25-24,25-1,-25 1,0-50,-25-24,0 0,25 0,0-1,-25-24,25 25,25 0,0 0,0 24,24 25,-24 0,25 25,-26-1,26 1,0 24,-26 0,1 25,0-24,-25-1,0 0,0-24,0 24,0-24,0-25</inkml:trace>
  <inkml:trace contextRef="#ctx0" brushRef="#br0" timeOffset="997">1357 492,'-24'50,"-1"24,25-25,0 0,0-24,25-1,24-24,1 25,-25-50,24 1,1-1,-1-24,-24 24,-25-24,0 24,0-24,-25 0,-24 24,24 0,-25 25,26 0,-1 0,25 25</inkml:trace>
  <inkml:trace contextRef="#ctx0" brushRef="#br0" timeOffset="1386">1531 49,'0'24,"0"1,0 24,25 1,-25 24,25 24,-25-24,0 0,24-25,-24 1,0-1,0-24,25-1,-25 1</inkml:trace>
  <inkml:trace contextRef="#ctx0" brushRef="#br0" timeOffset="1868">2300 369,'-50'123,"25"-49,1 0,24-24,0-26,24 1,26-25,-25 0,25-25,-1 1,-24-1,25 0,-1-24,-24 0,-25-1,0 1,0 0,-25 0,25 24,-49 0,24 25,0 0,0 25,0-25</inkml:trace>
  <inkml:trace contextRef="#ctx0" brushRef="#br0" timeOffset="2242">2697 0,'49'73,"-49"-23,25-1,-25 25,25 0,0 0,-25-25,25 25,-25-25,0 1,24-26,-24 1,0 0,0-25</inkml:trace>
  <inkml:trace contextRef="#ctx0" brushRef="#br0" timeOffset="2522">2598 345,'24'0,"1"0,25 0,24-25,1 0,-1 25,-24-24</inkml:trace>
  <inkml:trace contextRef="#ctx0" brushRef="#br0" timeOffset="2740">3044 98,'0'49,"0"1,25-1,-25 25,25-25,-25 25,0 0,24-25,-24-24,0 24,0-24,0 0,0-50,0 0,0-24,-24 0,24-1,0 1,0 0,24-25,1 49,-25-24,25 49,0-25,0 50,-1 0,1 24,-25 0,25 0,-25 1,25-1,0 0,-25 1,25-26,-1 1,1 0,0-25,0 0,1 0,-2-25,1 25,0-49,0 24,0-24,-25-1,0-24,-25 25,25 0,-25 24,0 25,0 0,25 25,-24 24,24 0,0 1,0-1,0 0,24-24,1 0,0-25,0 0,24 0,-24-25,0 0,25 1,-1-1,-24-24,0-1,24 1,-24 0,0 24,0 50,-25 0,25 24,-1 0,1 0,0 1,0-26,0 26,-25-26,24 1,1 0,25-25</inkml:trace>
  <inkml:trace contextRef="#ctx0" brushRef="#br0" timeOffset="4578">4707 98,'0'74,"25"-25,-25 1,0 24,25-25,-25 25,0-25,0 0,24 1,-24-26,0 1,0 0,25-25,-25 0</inkml:trace>
  <inkml:trace contextRef="#ctx0" brushRef="#br0" timeOffset="4858">4657 123,'0'24,"25"1,0 0,0 24,0-24,-1 24,1-24,0-1,0 1,0-1,-1 1,1-25,0-25,-25 1,25-25,-25-1,0 1,-25 0,25-1,0 1,0 0,25 24,-25 1,25 48,-1 25,1 1,-25-1,25 0,0 25,0 0,-1-25,-24 1,25-1,0 0,0-24,0 0,-25-1,24 1,-24-25</inkml:trace>
  <inkml:trace contextRef="#ctx0" brushRef="#br0" timeOffset="5434">5401 394,'25'98,"0"-24,0-24,-25-1,0-24,25-1,-25 1</inkml:trace>
  <inkml:trace contextRef="#ctx0" brushRef="#br0" timeOffset="5621">5302 221,'0'0</inkml:trace>
  <inkml:trace contextRef="#ctx0" brushRef="#br0" timeOffset="5823">5849 295,'-25'25,"0"0,0-1,0 25,0 1,0 24,0-50,25 26,0-26,50 1,-25 0,25-25,0 0,-25-25,24 25,1 0</inkml:trace>
  <inkml:trace contextRef="#ctx0" brushRef="#br0" timeOffset="6228">6196 492,'25'74,"-25"-24,25-26,-25 1,25 0,-25-50,-25 0,25 1,-25-1,25-49,-25 25,25-1,0 1,0 25,25-1,0 0,0 25,-1-24,26 24</inkml:trace>
  <inkml:trace contextRef="#ctx0" brushRef="#br0" timeOffset="6539">6668 369,'0'49,"-25"1,0-1,25 0,0-24,25 0,0-25,24 0,-24 0,25-25,-1 0,1 1,-25-1,-1-24,-24-1,0 1,-24 25,-26-26,0 26,1 24,24 0,-25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00.10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0,'0'50,"25"-25,-25 0,25-1,-1 1,1 25,0-25,-25 24,50-24,-26 25,1-1,0 1,25 0,-26-1,26 1,0 24,-26-24,26 24,0 1,-1-1,1 1,0-1,-26 1,26-1,0 25,-1-24,1 24,-1-24,1 24,0 0,-1 0,1-24,24 24,-24 0,0 1,-1-26,26 26,-26-26,1 0,0 1,-1-1,1 1,-25-26,24 1,-24-25,0 25,0-26,-1 1,1 0,0-25,-50 0,0-25,1 25,-1 0,0 25,0-25,0 25,1 0,-1-1,-25 26,25 0,1-1,-26 1,0 0,25 24,-24 1,-1-1,1 0,-1 26,0-1,1 0,-26 25,1-24,24 24,-24-25,24 25,1 0,-1 0,0-24,1-1,-1 0,1 0,24-24,-25-26,50 1</inkml:trace>
  <inkml:trace contextRef="#ctx0" brushRef="#br0" timeOffset="1417">2530 2060,'25'25,"-25"25,25-26,-25 26,0 25,25-1,-25 1,0-1,25 25,-25 1,0-1,0 25,0-25,25 0,-25 1,0-1,0-25,0 1,0-1,0-24,0-25,0 0,0-1,0-24</inkml:trace>
  <inkml:trace contextRef="#ctx0" brushRef="#br0" timeOffset="1931">1910 2135,'50'-25,"-1"25,1-25,25 25,-1-25,50 25,-25-25,25 1,25 24,0-25,0 0,0 25,24-25,-24 25,-25 0,0-25,0 50,-49-25,-1 0</inkml:trace>
  <inkml:trace contextRef="#ctx0" brushRef="#br0" timeOffset="2476">3101 2929,'0'74,"25"-49,-25 50,0-26,0 26,25-1,-25-24,0 24,0-24,0 24,25-24,-25-25,0 24,0-24</inkml:trace>
  <inkml:trace contextRef="#ctx0" brushRef="#br0" timeOffset="2787">2977 2631,'0'-25</inkml:trace>
  <inkml:trace contextRef="#ctx0" brushRef="#br0" timeOffset="3036">3697 2358,'24'99,"1"-24,-25-1,25 26,-25-1,0 0,25 0,-25 1,0-1,0 0,0 0,25-24,-25-25,0 24,24-49,-24 24,25-24</inkml:trace>
  <inkml:trace contextRef="#ctx0" brushRef="#br0" timeOffset="3394">3548 3127,'99'0,"-25"-24,26 24,-1-25,-25 0,25 0,-24 0</inkml:trace>
  <inkml:trace contextRef="#ctx0" brushRef="#br0" timeOffset="3659">4540 2408,'0'99,"0"-49,25 49,-25-25,0 50,0-24,0-1,0 0,0 1,0-1,0 0,0-24,25-26,-25 1,0-1,24-24,-24-25</inkml:trace>
  <inkml:trace contextRef="#ctx0" brushRef="#br0" timeOffset="3986">4863 3425,'74'25,"0"-25,-24-25,0 0,-1 1,1-1,0-25,-1 1,1-26,-25 25,-1 1,-24 24,0 0,0 0,-24 25,-1 0,0 25,-25 0,26 25,-26-1,0 1,25 24,1 1,24-1,0-24,24 0,1-1,25 1,0-25,-1-1,1 1,-1 0,26-25,-26 25,26-25</inkml:trace>
  <inkml:trace contextRef="#ctx0" brushRef="#br0" timeOffset="4562">6674 2433,'0'49,"24"1,-24-1,25 51,-25-26,0 25,25 1,-25 24,0-25,25 25,-25-25,0 1,0-1,0-25,0-24,0 0,25-50,-25 0</inkml:trace>
  <inkml:trace contextRef="#ctx0" brushRef="#br0" timeOffset="4904">6426 2333,'0'-99,"24"24,1 26,25-1,-1 1,26-1,-1 0,1 25,-1 25,1 0,-1 25,0 25,1 0,-1 24,-24 0,0 26,-26-1,1 0,-25-24,-25 24,1-24,-26 24,-25-25,1-24,0 24,-1-49,1 25,-1-25,26-1,-1 1</inkml:trace>
  <inkml:trace contextRef="#ctx0" brushRef="#br0" timeOffset="5387">7542 3152,'-74'50,"24"0,0-1,1 1,-1 24,25-24,25 0,0-1,25-24,0 0,25-25,-1 0,1 0,-1-25,1 0,0 0,-26-24,26-1,-25 0,-25 26,0-26,0 25,0 0,0 50,0 25,25-25,-25 24,24 1,-24 0,25-1,0-24,-25 25,0-26,25 1,-25 0,25-25,-25 25,0-25</inkml:trace>
  <inkml:trace contextRef="#ctx0" brushRef="#br0" timeOffset="5947">8534 3227,'-74'49,"24"1,26 0,-1-1,0 1,25 0,0-26,25 26,0-50,-1 25,1-50,25 25,-1-25,1 0,-25-24,24-1,-24 0,25 1,-25 24,-25-25,24 50,-24-24,0 48,0 26,25-25,-25 24,25 1,0 0,-25 24,25-24,0 24,-1 1,-24-26,0 26,0-1,0 1,0-1,-24 1,24-1,-25 1,-25-26,25 1,-24-25,24-1,-25-24,1 25,-1-50,0 1,1-1</inkml:trace>
  <inkml:trace contextRef="#ctx0" brushRef="#br0" timeOffset="6601">9204 3475,'50'0,"-1"0,26 0,-25 0,-1-25,26 0,-26 0,26-24,-26 24,-24-25,25 26,-26-26,-24 25,0 0,-24 25,-1 0,-25 25,1 0,-1 25,0-1,1 26,24-1,25-24,25 24,24-24,1-1,24 1,1-25,-1-25,26 0,-26 0,0 0,1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7:42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70,'20'0,"0"0,19-19,-19 38,20-19,-20 0,19 0,21 0,-20 0,19 19,1-19,-1 0,21 0,-21 0,40 0,-19 0,39 0,-20 0,20 0,20 0,0-19,0 19,20 0,-1-19,21 19,19-20,-19 20,19-19,21 19,-1 0,0 0,19 0,2 0,18 0,-18 0,19 0,-20 0,20 0,-20 19,0-19,0 20,-20-1,1 0,-21 1,0 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34.29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149 176,'-25'26,"0"-1,1 25,-26 0,50 26,-25-26,25 26,0-26,0-25,25 26,25-51,-1 0,1 0,-1 0,-24-25,25-1,-25-24,-1 25,1-26,-25 1,0 0,-25-1,1 1,-1 0,-25-1,1 26,-1 0,25 25,0-25,1 50</inkml:trace>
  <inkml:trace contextRef="#ctx0" brushRef="#br0" timeOffset="421">521 453,'25'25,"0"1,-50-26,0-26,0 1,25 0,-25 0,1-25,24-1,24 1,-24 0,50-1,-25 1,24 25,1-26,0 51,-26-25,26 25</inkml:trace>
  <inkml:trace contextRef="#ctx0" brushRef="#br0" timeOffset="810">1141 126,'-50'25,"26"0,-1 26,0-1,0-25,25 0,0 1,25-1,0-25,0 0,-1-25,26 25,-25-26,0 1,-1 0,-24 0,0 0,0 0,0-1,-24 26,48 26,1-1,0 25,25 0,-1 1,-24 24,25-24,-26 24,1-24,-25-1,0 25,-25-24,1-26,-1 25,-25 1,1-26,-1 0,0 0,1-25,-1 25,1-50,-1 25,0-25</inkml:trace>
  <inkml:trace contextRef="#ctx0" brushRef="#br0" timeOffset="1433">1612 126,'-25'50,"1"1,24-1,-25 0,0-24,25 24,0-25,25 0,0-25,-25-25,24 25,1-25,0 0,0-26,0 26,-25-25,0 25,0 0,0-1,0 52,0-1,0 25,24-25,-24 0,0 1,25-1,0 0,-25 0,25-25,0 0</inkml:trace>
  <inkml:trace contextRef="#ctx0" brushRef="#br0" timeOffset="1869">1910 353,'0'25,"0"0,25-25,-50-25,25 0,0-1,0-24,0 0,0-1,0 1,25 0,-1 24,1 26,0 0,0 0,24 26,-24-1,25 25,-25 1,-1-1,1 0,-25 1,25-26,-25 25,-25-25,25 0,-25-25,25 26</inkml:trace>
  <inkml:trace contextRef="#ctx0" brushRef="#br0" timeOffset="2289">2381 227,'25'75,"-25"-24,0-26,25 0,-25 0,0 0,0-25</inkml:trace>
  <inkml:trace contextRef="#ctx0" brushRef="#br0" timeOffset="2476">2356 50,'0'0</inkml:trace>
  <inkml:trace contextRef="#ctx0" brushRef="#br0" timeOffset="2632">2753 76,'-50'50,"26"-50,-26 25,25 0,0 1,25-1,25-25,25 0,-1 0,26 0,-26 0,26 25,-26-25,1 25,-25-25,0 25,-25 0,0 1,-50-1,0 0,1 0,-26 0,26 0,-26-25,26 26,24-52</inkml:trace>
  <inkml:trace contextRef="#ctx0" brushRef="#br0" timeOffset="3005">3075 202,'50'50,"-25"25,0-24,-25-26,0 25,0-25,-25 1,0-1,25-50,-25 25,25-26,0 1,0-25,0 0,25-26,0 26,0-1,-1 26,1 25,0 0,25 51,-26-26,1 25,0 0,-25 1,0-26,0 0,0 0,-25-25,0 0,25-25,0-25,0-1,0 1,25-25,0 24,0 1,0-1,24 51,-24 0,0 26,24-1,-24 0,0 25,-25 1,25-1,-25 26,0-51,0 25,-25-25,0 0,25-25</inkml:trace>
  <inkml:trace contextRef="#ctx0" brushRef="#br0" timeOffset="3644">4043 0,'-50'25,"0"0,1 1,24-1,0-25,25 25,0 0,25-25,0 25,24 1,1-26,0 25,24 0,-24 0,-1 0,1 0,-25 1,-25-1,0 0,-25 0,-25 0,1 0,-26-25,1 26,24-1,-24-25</inkml:trace>
  <inkml:trace contextRef="#ctx0" brushRef="#br0" timeOffset="4033">4539 403,'49'25,"-49"0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40.31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54 0,'0'25,"0"0,0 0,-25-25,25 25,0-1,0 1,0 0,-25 0,25 24,0-24,0 0,0 0,0 24,0-24,0 0,0 25,0-26,0 26,0 0,0-1,25-24,-25 24,0 1,25 0,-25-1,25 1,-25-1,25 1,-25 0,24 24,-24-24,25-1,-25 1,25-1,-25 26,25-26,-1 1,-24 24,25-24,-25-1,25 26,0-26,-1 26,-24-26,25 1,0 0,0 24,-25-25,25 1,24 0,-24-1,0 1,-1-1,26 1,-25 0,-1 24,26-24,-25-1,0 1,24-25,-24 24,24 1,-24-1,25 1,-26-1,26-24,0 25,-26-1,26 1,-1 0,1-26,-1 26,-24-25,25 24,-1 1,1-25,-1 0,1 24,-1-24,1 0,0 24,-1-24,1 0,-1 0,1-1,-1 1,1 25,-1-25,1-25,-1 49,1-49,0 25,-1 0,1 0,-1-1,1 1,-1 0,1-25,-1 25,1 0,-25-25,24 24,1 1,-1-25,1 25,-1-25,-24 25,25-25,-1 25,1-25,-1 24,1-24,-1 0,-24 25,25-25,-1 0,1 25,-1-25,1 0,-1 0,1 25,-1-25,1 0,-1 0,1 0,0 24,-1-24,1 0,-1 0,1 0,-1 0,1 0,-1 0</inkml:trace>
  <inkml:trace contextRef="#ctx0" brushRef="#br0" timeOffset="1961">1070 546,'0'25,"0"0,0 24,0 1,0 24,0 0,0 1,0 24,24-25,-24 26,0-1,0 0,-24 0,24-25,0 26,0-26,0 0,0-24,0 0,0-1,0-24,0-25</inkml:trace>
  <inkml:trace contextRef="#ctx0" brushRef="#br0" timeOffset="2491">970 546,'0'-25,"25"0,-25 1,25-26,0 25,0 0,-1 1,26-1,-1 0,1 0,-1 25,1 0,0 25,-1 0,-24 24,24 1,-24 0,0 24,0 0,-25-24,-25 24,0 1,-24-1,-1 0,-24-24,-1 0,1-1,0 1,0-25,24-1,0-24,26-24</inkml:trace>
  <inkml:trace contextRef="#ctx0" brushRef="#br0" timeOffset="3129">1342 1513,'0'99,"25"-74,-25 49,0-24,0-1,0 1,0-25,0 24,-25-24,25 0,0 0,0-50</inkml:trace>
  <inkml:trace contextRef="#ctx0" brushRef="#br0" timeOffset="3440">1243 1240,'25'0</inkml:trace>
  <inkml:trace contextRef="#ctx0" brushRef="#br0" timeOffset="3705">1788 1463,'-25'-25,"0"25,1 0,-1 0,0 25,-25 0,26 0,-1 0,0 24,0 1,1-1,24 1,0 0,0-1,24-24,1 0,25 0,-26-1,26-24,0 0,-1 0,25 0,-24 0,0 0</inkml:trace>
  <inkml:trace contextRef="#ctx0" brushRef="#br0" timeOffset="4141">2060 967,'25'75,"-25"-26,0 26,25-1,-25 1,0 24,0-25,25 25,-25-24,0-1,24 0,-24 1,25-26,0-24,0 0,0 0,-1 0</inkml:trace>
  <inkml:trace contextRef="#ctx0" brushRef="#br0" timeOffset="4515">1986 1562,'25'0,"0"0,24-24,1 24,-1 0,1-25,-1 25</inkml:trace>
  <inkml:trace contextRef="#ctx0" brushRef="#br0" timeOffset="4733">2531 1612,'-25'74,"25"-24,0 24,0-24,0 0,0-26,25 1,0 0,0-25,-1 0,1-25,0 25,0-25,-1 1,1-26,0 0,-25 1,0-26,25 26,-25-26,0 51,0-1,0 74,0-24,24 25,-24-1,0 26,0-26,25 1,-25-25,0 24,0-24,25 0,-25-25</inkml:trace>
  <inkml:trace contextRef="#ctx0" brushRef="#br0" timeOffset="5169">2977 1860,'0'50,"25"-1,-25 1,24-25,-24-1,0-48,0-1,-24 0,24-25,0 1,0-1,0-24,0 24,24 1,1-1,0 25,24 0,-24 1,0-1,25 0</inkml:trace>
  <inkml:trace contextRef="#ctx0" brushRef="#br0" timeOffset="5511">3398 1835,'25'0,"-1"0,1-25,25 1,-25-1,-1-25,-24 25,25-24,-25-1,0 1,0 24,-25 25,-24 25,24-1,-25 26,1 0,24 24,0 0,1 1,24-26,0-24,49 25,1-25,24-25,0 0,1 0,-1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17.40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25 78,'0'25,"0"-1,25 26,-25-25,25 24,-25 25,25 1,-1-1,-24 0,25 0,-25 0,25 1,-25-1,0 0,0 0,25-24,-25-1,0 1,0-1,0-24,0 0,0-50</inkml:trace>
  <inkml:trace contextRef="#ctx0" brushRef="#br0" timeOffset="436">0 177,'0'-25,"0"0,0 1,25-1,0 0,25 0,-26 1,26 24,0 0,-1 0,1 0,-1 24,1 26,-25-1,24 1,-49-1,25 1,-25 24,-25-24,1 24,-1-25,0 25,0-24,-24-25,49 24,-25-49,25 25,0-50,49 0,-24 25,25-24,-1 24,1 0,24 0,-24 24,0 1,-1 0,1 24,-25 1,-1-1,-24 1,0-1,0-24,-24 25,-26-1,0 0,-24-24,24 25,-24-26,0-24,24 0,-24 0,49-24,-25 24,25-25,25 0</inkml:trace>
  <inkml:trace contextRef="#ctx0" brushRef="#br0" timeOffset="1214">1265 721,'-25'25,"-24"-25,24 49,0 1,-24-1,49 1,-25 24,25-24,0-26,25 1,-1-25,1 0,25-25,-25 1,24-1,-24-25,0 26,-25-26,25 1,-25-1,0 25,0 1,-25 24,50 24,-25 1,0 0,24 0,-24 24,25-24,0 24,0-24,-25 0,25 0,-25-1,24-24,-24 0</inkml:trace>
  <inkml:trace contextRef="#ctx0" brushRef="#br0" timeOffset="1713">1712 721,'-25'50,"0"-26,0 26,25 24,-25-49,25 24,0-24,25 25,0-50,25 0,-1 0,1 0,-1-25,1 25,0-25,-1 0,-24 1,25-1</inkml:trace>
  <inkml:trace contextRef="#ctx0" brushRef="#br0" timeOffset="2055">2084 325,'24'50,"-24"-25,25 24,0 25,0 0,-1 25,-24-24,25-1,0 0,-25-24,25-1,0-24,-25 0,24-25,-24 0</inkml:trace>
  <inkml:trace contextRef="#ctx0" brushRef="#br0" timeOffset="2367">1935 746,'74'0,"-24"0,24-25,0 25,1-25,-26 25,26-24</inkml:trace>
  <inkml:trace contextRef="#ctx0" brushRef="#br0" timeOffset="2584">2604 795,'25'0,"0"0,24-24,-24-1,0 0,0 0,-25-24,25-1,-50 26,25-26,-25 50,-25-25,26 50,-26 0,0 0,1 24,24 25,0-24,0 24,25-24,25-1,0-24,0 0,24-1,1 1,0-25,-1 0,1 0,-1-25,1 1</inkml:trace>
  <inkml:trace contextRef="#ctx0" brushRef="#br0" timeOffset="2974">2951 820,'25'74,"-25"-49,25 25,0-26,-25 1,0-50,0 1,-25-1,0 0,0-24,25-1,-24 1,24-26,0 26,0-1,49 1,-24 24,25 0,-1 1,1 24,-1 0,1 0</inkml:trace>
  <inkml:trace contextRef="#ctx0" brushRef="#br0" timeOffset="3316">3447 746,'0'99,"0"-50,0-24,0 25,0-26,0 1,25-50,-25 25</inkml:trace>
  <inkml:trace contextRef="#ctx0" brushRef="#br0" timeOffset="3519">3299 424,'0'0</inkml:trace>
  <inkml:trace contextRef="#ctx0" brushRef="#br0" timeOffset="3705">3844 548,'-25'49,"1"-24,-1 25,-25-1,25 1,1 24,-1-25,25-24,0 25,25-50,-1 24,1-24,25-24,-25-1,24 0,-24 0,0-24,-25-1,25 26,-25-1,0 50,24 24,-24-24,25 24,-25 1,25-25,0-1,0 1,-1 0,1-25</inkml:trace>
  <inkml:trace contextRef="#ctx0" brushRef="#br0" timeOffset="4157">4291 993,'49'50,"-49"-1,25 1,0-26,-25 26,0-1,0 1,-25-1,0-24,-24 25,24-26,-25 1,25 25</inkml:trace>
  <inkml:trace contextRef="#ctx0" brushRef="#br0" timeOffset="5060">4588 301,'0'24,"0"26,25-1,-25 1,25-1,-25 1,24 24,1-25,-25 1,25-1,-25 1,25-1,-25 1,25-25,-1-1,-24 1,25 0,0-25,0 0,-25-25,25 0,-25 1,24-26,-24 1,25-26,-25 1,25 0,0 24,0-24,-25 0,24 25,1-1,0 25,0-24,0 24,-1 0,-24 1</inkml:trace>
  <inkml:trace contextRef="#ctx0" brushRef="#br0" timeOffset="5605">5233 795,'0'75,"25"-26,-25-24,0 24,0-24,0 0,0 0,-25-25</inkml:trace>
  <inkml:trace contextRef="#ctx0" brushRef="#br0" timeOffset="5838">5258 449,'0'0</inkml:trace>
  <inkml:trace contextRef="#ctx0" brushRef="#br0" timeOffset="5979">5357 894,'25'75,"-1"-51,-24 1,25 0,-25 0,0-50,-25 25,25-50,-24 26,24-26,0 1,0-1,0 1,0-1,24 25,1-24,0 24,0 0,-25 25</inkml:trace>
  <inkml:trace contextRef="#ctx0" brushRef="#br0" timeOffset="6243">5580 721,'0'74,"0"-24,0-1,0 1,25-25,0-25,-1 24,26-24,-25-24,0 24,24-25,-24 0,0-24,-25 24,0-25,0 1,0 24,0 0,-25 25,25-24</inkml:trace>
  <inkml:trace contextRef="#ctx0" brushRef="#br0" timeOffset="6555">6126 548,'-25'25,"0"-1,0 1,-24 0,24 0,0-1,0 1,25 0,25 0,-25-1,50-24,-26 25,26 0,0-25,-26 25,26-1,-50 1,25 0,-50 0,0-1,-24 1,-1 0,0-25,1 25,24-25</inkml:trace>
  <inkml:trace contextRef="#ctx0" brushRef="#br0" timeOffset="6991">6374 845,'24'0,"1"0,25 0,-1-25,1 0,-25 1,24-1,-49 0,25-24,-50 24,1 25,-1 25,0-1,-25 26,26-1,-1 1,0 24,0-24,25-26,25 1,0 0,0-25,24 0,1-25</inkml:trace>
  <inkml:trace contextRef="#ctx0" brushRef="#br0" timeOffset="7333">7117 647,'-49'0,"24"25,0-25,1 24,24 1,0 0,24 0,1-1,25 1,-26 0,26 24,-25-24,0 0,-1 0,-24-1,-24 1,-1 25,-25-26,1 1,-26 0,1-1</inkml:trace>
  <inkml:trace contextRef="#ctx0" brushRef="#br0" timeOffset="8470">7365 1043,'0'25,"25"-1,-25 1,0 24,0 1,-25-25,25-1,-49 26,24-25,0-1,-24 26,-1-25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08.59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322 2552,'25'0,"-25"25,0 0,25 0,-25-1,24 1,1 0,-25 25,25-26,0 26,-1 0,1-1,0 26,25-26,-26 26,26-1,0 1,-26-1,26 25,0-24,24 24,-25 0,1 0,24 1,1-1,-26 25,26 0,-1-25,0 25,-24 0,24 0,1-24,-1 24,1 0,-26-25,25 25,1-49,-26 24,1 0,0-25,-1 1,1-1,-1 1,-24-26,25-24,-26 0,1 0,0 0,0-25,-25 24,-25-24,0 0,0 0,1 25,-1 0,-25 0,26 0,-26-1,0 26,1 0,-26-1,1 1,0 24,-1-24,-24 24,0 1,0-1,-25 26,25-1,-25 0,0 25,25-25,0 25,-1 25,-24-25,25 0,0 0,0 0,25 0,-26 1,26-26,0 0</inkml:trace>
  <inkml:trace contextRef="#ctx0" brushRef="#br0" timeOffset="6243">2379 46,'0'-25,"25"25,0 0,0 25,0 0,-25 0,0 0,0-1,-25 1,0-25,0 25,0-25,1 0,24-25,-25 25,25-25,0 1,0-1,25-25,-1 50,1-25,0 1,0 24,0 24,-1-24,-24 25,0 0,0 0,-24 0,-1-25,0 0,25 24,-25-24,25-24,0 24</inkml:trace>
  <inkml:trace contextRef="#ctx0" brushRef="#br0" timeOffset="7396">2454 4016,'25'0,"-1"25,1 0,-25-1,25 1,0 0,-25 25,0-26,-25-24,0 25,0-25,1 0,-26-25,25 25,0-24,1-1,-1 0,25 0,0 0,25 1,-1-1,1 0,0 0,25 25,-1 0,-24 25,25 0,-26-25,-24 25,0-1,-24 1,-1 0,0-25,-25 0,26 0,-1 25,0-25</inkml:trace>
  <inkml:trace contextRef="#ctx0" brushRef="#br0" timeOffset="8158">3321 3346,'25'0,"25"0,-1 0,1 0,24 0,1 0,-1 0,25-25,-24 25,-1 0,-24 0,24 0,-49 0,0 0,-1 0,-24 0</inkml:trace>
  <inkml:trace contextRef="#ctx0" brushRef="#br0" timeOffset="8719">3272 3420,'25'25,"-25"0,0 0,0 25,0 24,0-24,-25 24,25-24,0-1,-25 1,0 0,1-26,-1 26,0-50,25 25,-25-25,50 0,-25-25,50 0,-26 0,26 1,-1-1,1 25,24 0,-24 0,0 0,24 25,-24-1,24 26,-25 0,1-1,0 1,-1-1,-24 26,0-26,-25 26,25-25,-50 24,25-24,-25 24,-25-24,26-1,-26-24,-24 0,24 0,1-25,-1 0,0 0,1-25,24 0</inkml:trace>
  <inkml:trace contextRef="#ctx0" brushRef="#br0" timeOffset="9513">4809 3520,'-25'124,"-25"-50,26 1,24-1,-25 25,0-24,25 24,-25-25,25 26,0-26,25 1,-25-1,25-24,24 24,-24-24,25-26,-25 1,24 0,1 0,-25-25,24 0</inkml:trace>
  <inkml:trace contextRef="#ctx0" brushRef="#br0" timeOffset="9902">4561 4115,'50'0,"24"0,0 0,1-25,24 50,0-25,-25 0,1 25</inkml:trace>
  <inkml:trace contextRef="#ctx0" brushRef="#br0" timeOffset="10120">5602 4214,'-124'75,"75"-26,-26 1,26 0,24-1,0-24,50 25,-25-1,49-24,-24 0,25-25,-1 0,26-25,-26 0,1 1,-1-26,-24 0,0-24,0 24,-25 1,0 24,0 0,0 50,-25 0,25-1,0 26,0 25,25-1,0 0,-25-24,24 24,-24-49,25 25,-25-25,25-1,0 1,-25-50,25 1</inkml:trace>
  <inkml:trace contextRef="#ctx0" brushRef="#br0" timeOffset="10665">6222 3693,'0'25,"0"25,25 24,-25 26,0-1,24 0,-24 0,0 0,0-24,0-1,0 1,0-1,0-49,0 25,0-125,0-24,0 25,0-26,25 26,0 24,25 25,-26 1,1-1,25 25,-1-25,-24 25,0 25,24 0,1 24,-25 26,24-1,-24 1,0-26,-25 26,0-26,-25 1,0-1,1 1,-1-25,-25 0,1-1,24 1,-25-25,26-25,-26 25,25-49</inkml:trace>
  <inkml:trace contextRef="#ctx0" brushRef="#br0" timeOffset="11303">7560 4066,'-49'24,"-1"-24,-24 25,24 0,1 0,24 0,25-1,0 1,0 0,50 0,-1 24,26-24,24 25,-25 0,25-1,0 1,1 24,-26-24,0-1,-49 1,0 0,-25-26,0 1,-25 25,-25-25,-24-25,0 25,-1-1,-24-24,25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48.25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125 398,'25'0,"0"25,-1 0,-24 0,0 0,0 25,0-26,-24 1,-1 0,0 0,0 0,0-25,0-25,1 25,-1-25,25 0,0-24,0 24,0-25,25 25,-25 0,24 25,1 0,0 0,0 25,0-25,-25 50,0-25,0 0,0-1,0 1,-25 0,0-25,0 25,0-25,1 0,24-25,-25 0,25 0,0 1,0-26,0 25,49 0,-24 25,0-25,0 25,0 25,0-25,-1 25,-24 0,0 0,-24 0,24-1,-25-24,0 25,0 0</inkml:trace>
  <inkml:trace contextRef="#ctx0" brushRef="#br0" timeOffset="810">398 125,'0'24,"0"26,25 0,-25 25,24-26,1 26,-25 25,0-26,25 1,-25 0,0-1,-25-24,25 25,0-26,0-24,0 0,0 0,0-50</inkml:trace>
  <inkml:trace contextRef="#ctx0" brushRef="#br0" timeOffset="1168">398 174,'25'50,"-1"0,1 25,0-26,25 1,-26 25,26-1,-25-24,24 0,-24 0,0-1,25-24,-26 25,1-25,0-25,-25 25,25-25,0 0,-1 0,1-25,-25 0,25-25,-25 1,0-1,0-25,0-24,0 24,-25-25,25 1,0 24,0 1,25 24,-25 25,25 0,-25 0,0 25</inkml:trace>
  <inkml:trace contextRef="#ctx0" brushRef="#br0" timeOffset="1744">1440 473,'-25'0,"0"0,-25 25,1 0,-1 0,1 49,-1-24,25 0,0 0,25-1,25-24,0-25,0 0,24 0,1-25,-25 0,24 1,-24-26,0 25,0-25,-25 0,0 25,0-24,0 74,25 24,-25-24,24 25,-24-25,25 25,-25-25,25-1,0 1,-25-25</inkml:trace>
  <inkml:trace contextRef="#ctx0" brushRef="#br0" timeOffset="2211">1663 622,'25'75,"-1"-25,-24-25,25 24,-25-24,0 0,0-50,-25 0,1 0,24 1,-25-26,25-25,0 25,0 1,0-1,0 25,25 0,-1 25,1 25,0 0,0 0,0 24,24 26,-24-25,-25 0,25-1,-25-24,0 0,25 0,-50-50,25-25,0 26,0-51,0 25,0 0,0-24,0 49,25 0,-1 50,1 0,-25 24,25 1,0 0,0 25,-1-26,1-24,0 25,25-25,-25-25,24 0,1 0,-25 0,-1-50,1 25,0-24,0-1,0 0,-25-25,-25 1,25 24,-25 25,0 0,0 25,1 25,-1 0,0 25,0-1,25 1,0 0,25 0,0-25,24 24,-24-24,25 0,-1-25,-24 0,25 0,-25 0,-1 0</inkml:trace>
  <inkml:trace contextRef="#ctx0" brushRef="#br0" timeOffset="3192">2729 772,'50'74,"-25"-49,0 25,-1-25,-24 0,0 24,0-24,-24 0,-1-25,0 25,0-25</inkml:trace>
  <inkml:trace contextRef="#ctx0" brushRef="#br0" timeOffset="3503">3077 299,'0'25,"24"24,-24 1,25 25,0-25,0 24,0 1,-25 0,25-1,-25-24,0 0,0-1,0-24,24-25,-24 0</inkml:trace>
  <inkml:trace contextRef="#ctx0" brushRef="#br0" timeOffset="3814">2853 224,'50'0,"0"-25,24 25,25 25,1 0,-26 0,25 25,-24-1,-26 1,1 25,-25-25,-25 24,0-24,0 25,-25-26,0 1,-25 0,1-25,-1 0,1 0,-1-25</inkml:trace>
  <inkml:trace contextRef="#ctx0" brushRef="#br0" timeOffset="4219">3598 747,'-50'49,"50"-24,-25 0,50 0,0 0,24-25,1-25,0 0,-1 0,1 0,-25 1,-1-1,-24-25,0 25,0 0,0 50,0 0,0 25,25-25,-25 24,25-24,0 25,0-25,-1 25,1-26,-25-24</inkml:trace>
  <inkml:trace contextRef="#ctx0" brushRef="#br0" timeOffset="4671">4069 349,'25'74,"-1"1,1-25,0 24,0 1,0 0,-25-26,0 1,0 0,0-25,0 0,0-1,0-24</inkml:trace>
  <inkml:trace contextRef="#ctx0" brushRef="#br0" timeOffset="4935">3970 747,'24'0,"51"-25,-1 0,1 0,-1 25,1-25</inkml:trace>
  <inkml:trace contextRef="#ctx0" brushRef="#br0" timeOffset="5184">4441 871,'50'0,"-1"-25,1 0,-1 0,1 1,-25-1,0-25,-25 0,0 0,-25 25,0 50,-25 0,26 0,-1 25,0 0,25 24,0-24,25-25,0 25,24-25,26-25,-26 0,26 0,-26-25,-24 25,0-25</inkml:trace>
  <inkml:trace contextRef="#ctx0" brushRef="#br0" timeOffset="5761">3722 672,'0'-50,"0"25,-25 25,0 25,-25 0,1 0,24 25,0-25,0 24,1-24</inkml:trace>
  <inkml:trace contextRef="#ctx0" brushRef="#br0" timeOffset="6710">5086 846,'25'25,"-1"0,26 0,-25 25,-25-26,25 26,-25-25,0 25,-25 0,0-25,0-1,0 1,1 0</inkml:trace>
  <inkml:trace contextRef="#ctx0" brushRef="#br0" timeOffset="7084">5458 199,'0'75,"0"-25,0 24,25 1,-25 24,25-24,-1 25,-24-26,0 1,0-25,0-1,0-24,0 0,0-75,0 26,0-51,-24 25,24-24,24 24,-24 25,25-25,25 25,-1 25,-24 0,25 0,-1 25,1 0,-25 25,0 0,-1-1,1 1,-25-25,-25 25,25-1,-49-24,24 25,-25-50,1 25,-1-25,25 25,-24-50,24 25</inkml:trace>
  <inkml:trace contextRef="#ctx0" brushRef="#br0" timeOffset="7691">5904 274,'25'75,"-25"-1,25 26,0-26,-25 1,25 25,-25-26,24-24,-24 0,0-1,0-24,25 0,-25 0,25-25</inkml:trace>
  <inkml:trace contextRef="#ctx0" brushRef="#br0" timeOffset="7956">6276 871,'-24'75,"-1"-26,50-24,-1 0,26 0,0-25,-1 0,1 0,-25-25,24 0,-24 0,-25 1,0-1,-25-25,1 0,-26 25,25 0,0 25</inkml:trace>
  <inkml:trace contextRef="#ctx0" brushRef="#br0" timeOffset="8532">6797 871,'-74'100,"49"-51,0-24,25 25,0-25,25 0,25-25,-1 0,1 0,0-25,-1 0,1-25,-25 25</inkml:trace>
  <inkml:trace contextRef="#ctx0" brushRef="#br0" timeOffset="8812">7169 473,'0'75,"0"-1,0 1,25 0,0-1,-25-24,25 0,-25-1,25 1,-25-25,0 0,0 0,0 0,24 0</inkml:trace>
  <inkml:trace contextRef="#ctx0" brushRef="#br0" timeOffset="9092">7690 1095,'-49'-25,"24"0,-25 0,-24 25,24-25,-24 25,-1 0,26 0,-1 0,1 0,49-24,49-1,1 0,-1-25,26 0,-26 25,26-49,-25 24,-26 0,26 0,-25 1,-25 24,25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7:24.82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347 25,'0'-25,"0"25</inkml:trace>
  <inkml:trace contextRef="#ctx0" brushRef="#br0" timeOffset="109">173 25,'-49'49,"24"-24,0 0,0-1,25 1,-25 0,25-1,25-24,-25 25,25-25,0 0,0 25,-1-25,1 0,0-25,0 25,0 0,-1 0,-24 25,-24-25,-1 24,0 1,0-25,-24 25,24 24,0-24,0 24,0-24,1 0,24-1,0 26,24-50,1 24,0 1,0-25,24 25,-24-25,0 0,25 0,-26 0,1 0,0 0,0 0</inkml:trace>
  <inkml:trace contextRef="#ctx0" brushRef="#br0" timeOffset="889">644 25,'0'24,"0"1,0 0,0 0,0-1,25 26,-25-26,0 26,0-1,0 0,25 1,-25-1,0 1,0-1,0 0,0-24,0 0,0-1,0 1,0 0</inkml:trace>
  <inkml:trace contextRef="#ctx0" brushRef="#br0" timeOffset="1325">917 99,'0'-25,"25"25,0-25,0 25,-1-24,26 24,-25 0,0 0,24 0,-24 24,0 1,-25 0,25 0,-25-1,0 1,-25 0,25-1,-25 1,0 0,0-25,1 24,-1-24,0 25,0-25,25-25,25 25,0 0,24 0,-24 0,0 0,25 0,-1 0,-24 25,0 0,0-1,-1 1,-24 0,0 0,0 24,0-24,-24-1,-1 1,-25-25,25 25,-24-1,-1-24,25 0,-24 0,24 0,0 0</inkml:trace>
  <inkml:trace contextRef="#ctx0" brushRef="#br0" timeOffset="2043">1686 99,'-25'25,"-24"-1,24-24,0 25,-25 0,26-25,24 24,-25 1,50 0,-1-1,1-24,25 25,-25 0,24-1,-24-24,0 25,24 0,-24 0,-25-1,0 1,0 0,0-1,-25 1,1 0,-1-25,-25 24,1-24,24 0,-25-24,1 24,24 0,25-25,-25 25,25-25,0 1,25-1,0 0,-1 1,26-1,-25-25,24 26,-24-1,0-24,0 24,0 0,-1 1,-24-1,0 0,-24 1,-1 24</inkml:trace>
  <inkml:trace contextRef="#ctx0" brushRef="#br0" timeOffset="3634">1884 370,'0'25,"25"-25,0 0,0 0,0 0,24 0,-24 0,0 0,0 0,-1 0,1 0,0 0,0 0</inkml:trace>
  <inkml:trace contextRef="#ctx0" brushRef="#br0" timeOffset="5599">2380 74,'0'50,"0"-26,0 1,25 24,-25 1,0-1,0 0,0 1,0-1,0 1,0-1,0-24,0-1,0 1,0 0,0-25</inkml:trace>
  <inkml:trace contextRef="#ctx0" brushRef="#br0" timeOffset="6051">2628 49,'25'0,"0"0,0 0,0 25,-1 0,1 0,-25-1,25 1,-25 24,0-24,0 0,0-1,-25-24,25 25,-25 0,1-25,-1 24,0-24,0 0,50 0,0 0,24 0,-24 0,25 0,-25 25,24 0,-24 0,25-1,-26 1,-24 0,25-1,-25 26,0-26,-25-24,1 25,-1 0,0-25,-25 0,1 0,-1 0,25 0,1 0,-26-25,50 25</inkml:trace>
  <inkml:trace contextRef="#ctx0" brushRef="#br0" timeOffset="6706">3372 198,'-24'0,"-1"0,0 24,0-24,0 25,1 0,-1-1,0 1,25 0,0-1,25-24,0 0,24-24,-24 24,0-25,0 25,-1-25,-24 1,25-1,-25 0,25 25,-25 25,0 0,0 24,25-24,-25 24,25 1,-25-26,24 26,-24-26,0 26,0-26,25 1,-25 0,0-1,0-24</inkml:trace>
  <inkml:trace contextRef="#ctx0" brushRef="#br0" timeOffset="7471">3844 296,'24'50,"-24"-1,25 1,-25-1,0-24,0 24,0 0,0-24,25 0,-25-1,0 1</inkml:trace>
  <inkml:trace contextRef="#ctx0" brushRef="#br0" timeOffset="7798">3645 445,'0'24,"50"-24,-25 0,24 0,1 0,-1 0,1 0,0 0,-1 0,1 0,-25 0</inkml:trace>
  <inkml:trace contextRef="#ctx0" brushRef="#br0" timeOffset="8219">4439 716,'0'-25,"0"1,0-1,0 0,0-24,0 24,0 1,0-26,0 26,0-1,25 0,-25 0,25 25,-25 25,24 0,1 0,-25-1,25 1,0 0,0-1,-1 26,26-26,-25 1,24 0,1-25,-25 24,24-24,-24 0,0 0,0 0,-25-24,25-1,-25 0,0-24,0 0,-25-1,25 1,-25 24,0-24,0 24,1-24,24 24,-25 0,0 1,0-1,25 25</inkml:trace>
  <inkml:trace contextRef="#ctx0" brushRef="#br0" timeOffset="8890">5257 494,'0'25,"-24"24,-1-24,25 24,0-24,0-1,0 26,25-25,-1-25,1 0,25 0,-1 0,-24-25,25 0,-25 0,-25 1,24-1,-24-24,-24 24,-1 0,0 1,0-1,0 25,1 0,-1 0</inkml:trace>
  <inkml:trace contextRef="#ctx0" brushRef="#br0" timeOffset="9295">5580 247,'25'25,"-25"24,24-24,1 49,-25-25,25 25,0-24,-25 24,25-25,-25-24,24 24,-24-24,25-25,-25 0</inkml:trace>
  <inkml:trace contextRef="#ctx0" brushRef="#br0" timeOffset="9592">5505 543,'25'0,"25"0,-1-24,1 24,0 0</inkml:trace>
  <inkml:trace contextRef="#ctx0" brushRef="#br0" timeOffset="9810">5952 691,'49'0,"1"0,-25 0,0-24,24-1,-24 0,-25-24,25 24,-25 1,0-1,-25 25,0 25,-24-25,24 49,0-24,0 24,0 0,25-24,-24 25,48-26,1 1,25 0,-25-25,24 0,1 0,-1-25,1 25</inkml:trace>
  <inkml:trace contextRef="#ctx0" brushRef="#br0" timeOffset="10169">6721 494,'-25'0,"0"0,-25 0,26 0,-1 25,50-1,-1 1,1 0,25-1,-1 1,-24 24,0-24,25 0,-50 0,24-1,-24 1,-24 0,-1-25,0 24,0 1,-24-25,-1 0,0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43.69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99 101,'0'24,"25"1,-25 0,0 25,25-1,-25 1,25 25,-25-26,25 26,-25-26,0 1,0 0,0-1,0-24,0 0,0 0,0-50</inkml:trace>
  <inkml:trace contextRef="#ctx0" brushRef="#br0" timeOffset="327">0 175,'0'-25,"0"0,25 1,-25-1,50 0,-1 0,1 0,-1 25,1 0,0 0,-1 25,1 0,-1 0,-24 24,0 1,0 0,-25-1,-25-24,0 25,0 0,-24-1,-1-24,25 0,1 0,-26-25,75 0,0 0,24 0,1 0,-1 0,1 0,0 25,-1-1,-24 1,0-25,0 25,-25 0,0 0,0 0,-50-1,25 1,-24 0,-1 0,-24-25,24 0,0 0,1 0,24-25,0 25</inkml:trace>
  <inkml:trace contextRef="#ctx0" brushRef="#br0" timeOffset="996">1091 473,'-24'-25,"-1"50,0-25,0 25,-24 25,24-26,-25 26,25-25,25 25,0-26,25-24,25 0,-25-24,-1-1,26 0,-25-25,-25 25,25 1,-1-1,-24 0,0 50,0 0,0-1,0 1,0 0,25 25,-25-25,25-1,-25 1,25-25,0 0</inkml:trace>
  <inkml:trace contextRef="#ctx0" brushRef="#br0" timeOffset="1463">1414 473,'-25'25,"25"0,-50 0,26 24,24-24,-25 0,50 0,-25 0,49-25,-24 0,25 24,-1-24,1 0,-25 0,24 0</inkml:trace>
  <inkml:trace contextRef="#ctx0" brushRef="#br0" timeOffset="1759">1711 225,'25'0,"-25"25,0-1,25 26,-25 0,25-1,-25 26,25-25,-25-1,24 1,-24 0,25-1,-25-24,25 0,-25-25</inkml:trace>
  <inkml:trace contextRef="#ctx0" brushRef="#br0" timeOffset="2071">1538 473,'25'0,"-1"0,26 0,24-25,1 25,-26-25,26 25,-26 0,1 0</inkml:trace>
  <inkml:trace contextRef="#ctx0" brushRef="#br0" timeOffset="2320">2108 597,'50'-25,"-25"25,-1-24,26-1,-25 0,0 0,-1-25,-24 26,0-1,-24 25,-1 0,0 0,0 25,-24-1,24 26,-25 0,25-25,1 24,24 1,24-25,1 0,25-1,-1-24,1 0,24 0,-24-24</inkml:trace>
  <inkml:trace contextRef="#ctx0" brushRef="#br0" timeOffset="2693">2579 672,'25'25,"-25"-1,25-24,-25 25,0-50,-25 1,25-1,-25 0,25-25,0 1,0 24,25 0,0 0,0-25,24 26,1 24,0-25,-1 25,-24 0,25 25</inkml:trace>
  <inkml:trace contextRef="#ctx0" brushRef="#br0" timeOffset="3067">3075 572,'0'75,"0"-50,0 24,0-24,0 0,0-50</inkml:trace>
  <inkml:trace contextRef="#ctx0" brushRef="#br0" timeOffset="3269">3026 324,'0'-25,"0"25</inkml:trace>
  <inkml:trace contextRef="#ctx0" brushRef="#br0" timeOffset="3456">3522 498,'-25'25,"0"-25,0 25,1-1,-26 26,25-25,0 0,1 0,24-1,0 1,24-25,1 0,25-25,-25 1,-1-1,1 0,0-25,0 25,-25 1,25 24,-25 24,24 1,-24 0,25 0,-25 25,25-26,0 1,25 0,-26-25,1 25,25-25</inkml:trace>
  <inkml:trace contextRef="#ctx0" brushRef="#br0" timeOffset="416368">3820 1119,'0'-25,"-25"25,0 0,0 0,25 25,-25-25,1 25,-1-1,0 26,0-25,25 0,0 0,0-1,0 1,25-25,0 25,0-25,24 25,-24-25,25 0,-26 0,1-25,25 25,-25 0,-1 0,-24-25,-24 25,-1 25,0-25,0 25,-24 0,24 24,-25 1,25-25,1 24,-1-24,25 25,0-25,25 0,-1-25,26 24,0-24,-1 0,1 0,24-24,-24 24,-25-25,24 25,-24-25</inkml:trace>
  <inkml:trace contextRef="#ctx0" brushRef="#br0" timeOffset="417865">4241 175,'25'-25,"0"0,0 25,-1 0,1 0,0 0,0 0,0 0,-1 0,1 0</inkml:trace>
  <inkml:trace contextRef="#ctx0" brushRef="#br0" timeOffset="420470">4216 1144,'25'0,"-25"24,0 1,0 0,0 0,25 25,-25-1,0 1,25 0,-25-1,25-24,-25 0,0 0,0-1,0 1,0 0,0-25</inkml:trace>
  <inkml:trace contextRef="#ctx0" brushRef="#br0" timeOffset="421515">4464 1168,'0'25,"0"0,0 0,0 0,0 24,0-24,0 0,-24 0,24 0,0 0,24-25,1 24,25-24,-25 0,-1 0,26 0,-25 25,0-25,-1 0,1 0,0-25,0 25</inkml:trace>
  <inkml:trace contextRef="#ctx0" brushRef="#br0" timeOffset="421889">4688 1218,'0'50,"0"-25,24 24,-24 1,0 0,25-1,-25 1,0-1,0-24,0 0,0 25,0-25,0-1,0-24</inkml:trace>
  <inkml:trace contextRef="#ctx0" brushRef="#br0" timeOffset="422295">5084 1168,'-24'0,"-1"25,0 25,25-25,-25 24,0-24,25 50,-24-26,24 1,0-25,0 24,0-24,24 0,1 0,0 0,25-25,-26 0,1 0,25-25,-25 0,24 25,-24-50,0 26,-25-1,0 0,0 0,-25 25,0 0,0 0,1 25,-26 0,25-25,0 49,1-24,24 0,0 0,0 0,24-25</inkml:trace>
  <inkml:trace contextRef="#ctx0" brushRef="#br0" timeOffset="423808">5456 1442,'25'24,"25"-24,-25 0,24 0,-24 0,0 0,24 0,-24 0,25 0</inkml:trace>
  <inkml:trace contextRef="#ctx0" brushRef="#br0" timeOffset="424416">6002 1243,'0'0</inkml:trace>
  <inkml:trace contextRef="#ctx0" brushRef="#br0" timeOffset="424463">6002 1243,'0'0,"0"74</inkml:trace>
  <inkml:trace contextRef="#ctx0" brushRef="#br0" timeOffset="424463">6002 1317,'0'50,"0"-25,0 25,0-1,0 26,0-51,0 26,-25-25,25 25,0-26,0 1,0 0,-25-25,25 0</inkml:trace>
  <inkml:trace contextRef="#ctx0" brushRef="#br0" timeOffset="424806">6275 1293,'0'-25,"25"25,-1 0,1 0,25 0,-25-25,24 25,-24 0,0 0</inkml:trace>
  <inkml:trace contextRef="#ctx0" brushRef="#br0" timeOffset="425055">6200 1342,'-24'50,"24"-25,0 0,0-1,24-24,-24-24,25 24,0-25,0 25,0 0,24 0,-24 0,0 25,0-1,-1 1,1 25,0-25,0 24,-25-24,0 0,0 0,-25 0,0-1,0-24,1 25,-1-25,-25 0,25 0,1 0,-1-25,0 25</inkml:trace>
  <inkml:trace contextRef="#ctx0" brushRef="#br0" timeOffset="425523">6696 1417,'-49'99,"49"-49,-25-1,0-24,25 25,25-25,0-25,0 24,24-24,1 0,-1-24,-24 24,25-25,-25 0,-1-25,1 25,-25-24,-25-1,1 25,-1 1,0-1,-25 25,1-25,24 25,-25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7:49.73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149 0,'0'25,"25"24,-25 1,25 0,-1-1,-24 26,25-1,0-24,0 24,-25-24,0-1,25-24,-25 0,0-50,0 25</inkml:trace>
  <inkml:trace contextRef="#ctx0" brushRef="#br0" timeOffset="296">0 347,'124'0,"-74"0,-1-25,26 25,-1 0</inkml:trace>
  <inkml:trace contextRef="#ctx0" brushRef="#br0" timeOffset="546">794 124,'0'50,"0"-26,0 26,0 0,0-1,25 1,-25 24,24-24,-24 24,0-49,0 25,0-26,0 26,0-25,0-50</inkml:trace>
  <inkml:trace contextRef="#ctx0" brushRef="#br0" timeOffset="842">744 198,'25'25,"0"0,0 0,-1 24,1 1,0 0,25-26,-25 26,24 0,-24-1,25-24,-26 25,26-1,-25-24,0 0,-1 0,1-25,0 0,0 0,-25-25,25 0,-25 0,0-24,0-26,-25 1,25-1,-25 1,25 24,-25 1,0-1,25 25,-24-24,24 24,-25-25,0 25,25 25</inkml:trace>
  <inkml:trace contextRef="#ctx0" brushRef="#br0" timeOffset="1357">1538 521,'0'74,"0"-49,0 25,0-26,25 26,0-25,24-25,-24 25,25-25,-26-25,1 25,0-25,0 0,-25-24,0 24,0-25,-25 1,0-1,0 25,-24 0,24 25,0 0,-24 0,24 25</inkml:trace>
  <inkml:trace contextRef="#ctx0" brushRef="#br0" timeOffset="1794">1910 149,'0'25,"0"24,25-24,-25 25,25 24,-25-24,24 24,-24 0,25 1,-25-26,25 1,-25 0,0-26,0 1,25-25,-25 0</inkml:trace>
  <inkml:trace contextRef="#ctx0" brushRef="#br0" timeOffset="2106">1786 471,'25'25,"24"-25,1 0,0 0,24 0,-24 0,-1 0</inkml:trace>
  <inkml:trace contextRef="#ctx0" brushRef="#br0" timeOffset="2308">2381 670,'25'0,"0"0,0-25,0 25,24-25,-24 0,-25-24,25 24,-25-25,0 25,-25 1,0 24,0 0,1 0,-26 24,0 26,26-25,-26 24,25 1,0 0,25-1,25-24,-25 25,50-26,-25-24,24 0,1 0,-1 0</inkml:trace>
  <inkml:trace contextRef="#ctx0" brushRef="#br0" timeOffset="2683">3026 471,'-49'0,"-1"0,0 25,1-25,24 0,0 25,25 0,50-1,-25 1,49 0,-24 0,-1 0,1-1,0 26,-1-25,-24 0,-25-1,0 1,0 0,-25 0,-24 0,24-25,-25 24,0-24,-24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37.51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242 25,'-25'-25,"25"50,0-1,0 1,0 0,0 0,0 0,0 24,0-24,0 25,0-1,0 1,25-25,-25 24,0 1,0-1,25 1,-25 0,0-1,0-24,0 0,25 0,-25-1,0-24</inkml:trace>
  <inkml:trace contextRef="#ctx0" brushRef="#br0" timeOffset="872">42 1041,'25'-24,"0"24,0 0,0 0,0 0,25 0,0 0,-25 24,25-24,-25 25,25 25,-25-25,0 24,-25 1,0-1,0 1,0 0,-25-1,0 1,0-25,-25 24,0-24,0 0,0-25,0 0,0 0,0-25,25 0,25 0,-25 1,50-26,-25 25,25 0,25 1,-25 24,25 0,0 0,-25 24,25 1,-25 0,0 0,-25 24,25-24,0 25,0-1</inkml:trace>
  <inkml:trace contextRef="#ctx0" brushRef="#br0" timeOffset="1728">67 2033,'0'-24,"0"-1,25 0,0 25,25-25,-25 25,25 0,0 0,-25 0,25 25,-25 0,0 0,0-1,-25 1,0 0,0 25,0-26,-25 1,-25 0,25 0,-25 0,25-25,0 24,0-24,0 0,50 0,25 25,-25-25,25 0,0 25,0 0,1 0,-1-1,-25 26,0-25,0 24,-25 1,0-25,-25 0,0-1,-25 1,-1-25,1 25,-25-25,25-25,0 25,0 0,25-25</inkml:trace>
  <inkml:trace contextRef="#ctx0" brushRef="#br0" timeOffset="2584">292 3050,'0'25,"0"0,-25 0,25-1,-25 1,0 0,0 0,0 0,25-1,0 1,25 0,0-25,25 25,0-25,0 0,0 0,-25 0,26 25,-26-25,0-25,0 25</inkml:trace>
  <inkml:trace contextRef="#ctx0" brushRef="#br0" timeOffset="2911">518 3075,'0'50,"-25"-1,25 26,0-26,0 26,-26-1,26 0,-25 1,0-1,25-24,-25-1,25 1,0-25</inkml:trace>
  <inkml:trace contextRef="#ctx0" brushRef="#br0" timeOffset="3472">217 4414,'25'0,"25"0,0 0,0-25,-25 25,25 0,1 0,-1 0,-25 0,0 0,0 0,-25 0</inkml:trace>
  <inkml:trace contextRef="#ctx0" brushRef="#br0" timeOffset="3721">242 4464,'-25'99,"0"-49,0-1,0 1,0-25,25-1,-25-24,25 25,0-50,25 25,0-24,0-1,25 0,0 25,0 0,0 0,0 25,0 24,1 1,-1 0,-25 24,-25 0,0 1,0-1,-25-24,-25-1,-1 1,1-25,0 0,-25-25,25-25,0 0,25 0,0-24,0-1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48.34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49,'24'25,"1"25,-25-26,25 26,0-1,24 1,-24 24,0-24,25-1,-26 1,1-26,0 26,0-25,0-25,-1 24,1-24,0-24,0-1,-25 0,25-24,-25-1,24 1,1-26,0 26,0-1,0-24,-1 49,1-24,-25 24,25 0,-25 1,0-1</inkml:trace>
  <inkml:trace contextRef="#ctx0" brushRef="#br0" timeOffset="545">768 396,'0'49,"25"1,-25-25,25 24,-25-24,0 0,0-1,0 1,0-25</inkml:trace>
  <inkml:trace contextRef="#ctx0" brushRef="#br0" timeOffset="747">793 223,'0'-25,"-25"25,25 0</inkml:trace>
  <inkml:trace contextRef="#ctx0" brushRef="#br0" timeOffset="919">992 544,'25'50,"-25"-25,24-1,-24-48,-24-1,24-25,0 26,0-1,24 0,-24-24,25 24,25 0,-25-24,-1 24,1 0,0 0,0 25,0-24</inkml:trace>
  <inkml:trace contextRef="#ctx0" brushRef="#br0" timeOffset="1246">1339 594,'0'49,"25"-24,0-25,-1 0,26 0,-25-25,0 1,-1-1,1-25,0 1,-25 24,0-24,0-1,-25 25,25 1,-25-1,1 25</inkml:trace>
  <inkml:trace contextRef="#ctx0" brushRef="#br0" timeOffset="1557">2009 297,'-25'25,"-25"-1,1 1,24-25,-25 25,25-25,1 25,48-1,1-24,0 25,25 0,-1-25,1 25,0-1,-26 1,1 0,0 0,-50-1,0-24,1 0,-26 0,25 0,-24 0</inkml:trace>
  <inkml:trace contextRef="#ctx0" brushRef="#br0" timeOffset="1931">2257 470,'74'-25,"1"25,-51-24,26-1,-25 0,0 0,-1 1,-48-1,-1 25,0 25,-25-25,1 49,-1-24,25 24,-24 1,49-25,0 24,0-24,49 0,1-25,0 0,-1 0</inkml:trace>
  <inkml:trace contextRef="#ctx0" brushRef="#br0" timeOffset="2258">2951 297,'-74'0,"24"25,25-25,1 0,-1 0,25 24,25 1,-1 0,26 0,0-1,-1 1,1 0,0 0,-1-1,-24 1,-25 0,-25 0,-24-25,-1 24</inkml:trace>
  <inkml:trace contextRef="#ctx0" brushRef="#br0" timeOffset="2865">1240 346,'0'25,"0"25,0-1,0-24,25 24,-25-24,0 25,24-26</inkml:trace>
  <inkml:trace contextRef="#ctx0" brushRef="#br0" timeOffset="433767">3993 1039,'0'0</inkml:trace>
  <inkml:trace contextRef="#ctx0" brushRef="#br0" timeOffset="433798">3993 1039,'0'0,"-50"-49</inkml:trace>
  <inkml:trace contextRef="#ctx0" brushRef="#br0" timeOffset="433798">3943 990,'-24'0,"-26"0,25 0,-24 24,-1-24,-24 25,24 25,0-26,1 1,24 0,25 0,-25-1,50 1,0-25,0 25,-1 0,26-25,0 0,-1 0,1 0,-1 0,-24 0,0 0,0 0,-25 24,-25-24,-25 25,26 0,-26-1,0 26,1-25,-1 24,1 1,24-1,0-24,25 24,0-24,25 0,0 0,24-1,-24-24,25 0,-1 0,1 0,-1 0,1-24,0 24</inkml:trace>
  <inkml:trace contextRef="#ctx0" brushRef="#br0" timeOffset="434422">4216 990,'0'24,"0"1,0 25,0-1,25 1,-25-1,0 25,0 0,0 1,25-1,-25-25,0 1,0-1,0 1,0-25,25-25,-25 0</inkml:trace>
  <inkml:trace contextRef="#ctx0" brushRef="#br0" timeOffset="434765">4440 1039,'24'25,"-24"0,-24-1,24 1,0 0,0 0,0-1,0 1,0 0,0 0,24-1,26 1,-25-25,24 25,1-25,-25 0,24 24,-24-24,0 0,0-24,0 24</inkml:trace>
  <inkml:trace contextRef="#ctx0" brushRef="#br0" timeOffset="435077">4712 1039,'0'25,"0"0,25 24,-25 1,25-1,-25 25,25-24,-25 24,0 0,25-24,-25-1,0 1,0-26,0 1,0 0,-25-25</inkml:trace>
  <inkml:trace contextRef="#ctx0" brushRef="#br0" timeOffset="435467">4985 990,'25'0,"-25"24,0 1,0 25,25 24,-25-25,25 26,-25-1,0-25,0 25,0-24,0 24,0-49,0 24,0-24,0 0,25-25</inkml:trace>
  <inkml:trace contextRef="#ctx0" brushRef="#br0" timeOffset="439803">5481 1089,'0'49,"0"-24,0 0,0 24,25 1,-25-1,0 0,0 26,0-26,0 1,0-26,0 26,-25-25,25-1,0-24</inkml:trace>
  <inkml:trace contextRef="#ctx0" brushRef="#br0" timeOffset="440162">5308 1410,'25'0,"-1"-25,26 25,0 0,-1 0,1 0,-25 0,24 0,-24 0,25 0,-26 0</inkml:trace>
  <inkml:trace contextRef="#ctx0" brushRef="#br0" timeOffset="442969">6027 1089,'0'0</inkml:trace>
  <inkml:trace contextRef="#ctx0" brushRef="#br0" timeOffset="443000">6027 1089,'0'0,"0"99</inkml:trace>
  <inkml:trace contextRef="#ctx0" brushRef="#br0" timeOffset="443016">6027 1188,'25'49,"-25"1,0 24,0 0,0-25,0 26,0-26,0 1,-25-1,25-24,0 24,0-24,0 0,0-25</inkml:trace>
  <inkml:trace contextRef="#ctx0" brushRef="#br0" timeOffset="443406">6350 1212,'24'0,"1"0,25 0,-1-24,1 24,-25 0,24 0,-24 0,25-25,-25 25</inkml:trace>
  <inkml:trace contextRef="#ctx0" brushRef="#br0" timeOffset="443515">6722 1163,'0'25</inkml:trace>
  <inkml:trace contextRef="#ctx0" brushRef="#br0" timeOffset="443671">6275 1262,'0'49,"0"-24,0 24,25-24,-25 25,0-26,0 1,0 0,-25-25,50 0,-25-25,0 0,0 1,25-1,0 25,-1-25,1 25,0 0,25 25,-26-25,26 49,-25-24,0 25,-25-26,24 26,-24-25,0 24,0-24,-24 0,-1-1,0 1,-25 0,26-25,-26 0,0 0,26 0,-26 0</inkml:trace>
  <inkml:trace contextRef="#ctx0" brushRef="#br0" timeOffset="444030">6250 1781,'0'-24</inkml:trace>
  <inkml:trace contextRef="#ctx0" brushRef="#br0" timeOffset="444279">6895 1163,'25'0,"25"0,-26 0,1 0,25 0,-1 0,-24 25,0-1,0 1,-25 0,0 0,0 24,-25-24,0-1,0 1,-24 0,-1-25,25 25,1-25,-1 0,0 0,50 0,24 0,1 24,0-24,-1 25,1 0,0 0,-1 24,-24-24,0 0,-25-1,0 26,0-25,-25-1,0 1,-24 0,-1-25,0 25,1-25,-26 0,26-25,-1 25</inkml:trace>
  <inkml:trace contextRef="#ctx0" brushRef="#br0" timeOffset="446681">7887 1311,'0'25,"0"24,0 1,25 24,-25 0,0 1,0-1,0-25,0 26,0-26,0 1,0-26</inkml:trace>
  <inkml:trace contextRef="#ctx0" brushRef="#br0" timeOffset="446962">7664 1633,'75'-25,"-1"25,-24 0,24 0,0 25,-24-25</inkml:trace>
  <inkml:trace contextRef="#ctx0" brushRef="#br0" timeOffset="447243">8532 1460,'-24'74,"24"-25,0 1,-25-1,25 26,0-1,0-25,0 26,0-26,-25-24,25 24,0-24</inkml:trace>
  <inkml:trace contextRef="#ctx0" brushRef="#br0" timeOffset="447539">8458 1484,'25'75,"0"-26,-25-24,24 49,26-24,-25-1,0 1,-1-1,1 1,25-1,-25-24,-1-1,1-24,0 25,0-25,-25-25,25 1,-25-26,0 1,0-1,0 1,0-25,-25-1,25 26,-25-1,25 1,0 24,-25-24,25 24</inkml:trace>
  <inkml:trace contextRef="#ctx0" brushRef="#br0" timeOffset="447991">8979 1955,'25'49,"-25"0,49-49,-24 25,0-25,24-25,-24 1,0-1,0 0,-25-24,-25 24,25-24,-25 24,0 25,1 0,-1 0,-25 0,1 0,24 25,-25-1</inkml:trace>
  <inkml:trace contextRef="#ctx0" brushRef="#br0" timeOffset="448381">9351 1534,'25'49,"-25"26,0-26,0 25,25 1,-25-1,0 0,0 0,0-24,0-26</inkml:trace>
  <inkml:trace contextRef="#ctx0" brushRef="#br0" timeOffset="448678">9177 1781,'25'0,"25"25,24-25,1 0,-26 0,26 25,-26-50</inkml:trace>
  <inkml:trace contextRef="#ctx0" brushRef="#br0" timeOffset="448912">9673 2029,'25'0,"25"0,-25 0,24-25,-24 0,25 1,-26-26,-24 25,25-24,-25 24,0 0,-25 25,1 0,-1 25,-25 0,25 0,1 24,-1 1,0-1,25 0,0-24,0 25,50-26,-26 1,26 0,0-25,-1-25</inkml:trace>
  <inkml:trace contextRef="#ctx0" brushRef="#br0" timeOffset="449317">10293 1806,'-74'0,"49"25,25 0,50-25,-1 49,1-24,0 0,-1 24,1-24,0 24,-26-24,1 24,-25-24,0 25,0-26,-25 1,-24-25,24 25,-25-25,1 0,-1-25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10T15:27:31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3398 2505 0,'25'-25'31,"0"1"-31,24-1 0,1 25 15,0 0 1,-1 0-16,-24 0 16,25 0-16,-1 0 0,26 0 15,-26 0 1,26 25-16,-1-25 15,1 0 1,-1 0-16,25 24 16,0-24-16,1 0 15,-1 25-15,0-25 16,0 0-1,25 25-15,0-25 16,0 0-16,0 0 16,0 0-16,25 0 15,-25 0-15,25 0 16,0 0-1,-25 25-15,25-25 0,0 0 32,-1 0-32,26 0 0,-25 0 15,0 0-15,0 0 16,-1 0-1,26 0-15,-25 0 0,24 0 16,1-25 0,-25 25-16,25 0 15,-1 0 1,-24 0-16,25 0 15,-1 0-15,1 0 16,0 0-16,-26 0 16,26 0-16,0-25 0,-1 25 15,1 0 1,0 0-1,-26 0-15,26 0 16,0 0-16,-1 0 16,-24 0-1,25 0-15,-1 0 0,-24-25 16,0 25-1,25 0-15,-1 0 0,-24 0 16,25 0 0,-25-24-1,24 24-15,-49 0 0,50 0 16,-25 0-1,24-25-15,-24 25 0,25 0 16,-25 0 0,-1 0-16,1-25 15,0 25-15,0 0 16,0 0-1,24 0-15,-24 0 0,0 0 16,0 25 0,-25-25-16,50 0 15,-26 0-15,1 0 16,25 0-16,-25 0 31,-1 0-31,1 0 0,0 0 16,0 0-16,0 0 15,24 0-15,-24 0 16,0 0-16,0 25 15,0-25 1,0 0-16,-25 0 0,24 0 31,1 0-31,0 0 0,-25 24 16,25-24-1,-25 0-15,25 0 16,-25 25-16,0-25 0,0 0 16,0 25-1,0-25-15,-25 25 16,0-25-1,1 0-15,-1 25 16,0-25-16,-25 0 16,1 24-16,-26-24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22.37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0 619,'49'0,"26"0,-1 25,1-25,24 0,-25 0,25 0,-24 0,-26 25,26-25</inkml:trace>
  <inkml:trace contextRef="#ctx0" brushRef="#br0" timeOffset="1386">1116 0,'0'25,"25"-25,-25 25,0 0,25-1,-25 1,0 25,0-26,-25 26,25-1,-25-24,25 0,-25 0,25-1,0 1,0 0,25-25,-25 25,50-1,-26-24,26 25,0 0,-1-25,1 25,-1-25,1 0,-25 0,24 0,-24 0,0-25</inkml:trace>
  <inkml:trace contextRef="#ctx0" brushRef="#br0" timeOffset="1837">1587 0,'0'50,"0"-1,-25 1,25 24,0 0,0 1,0 24,-24 0,24 0,-25 0,0-25,25 25,0-25,-25 0,25-24,0-1,0-24,0 0,25-50</inkml:trace>
  <inkml:trace contextRef="#ctx0" brushRef="#br0" timeOffset="2242">1860 644,'50'0,"-26"0,26 0,0 0,24 0,-24 0,24 0,-24 0,-1 0,1-25</inkml:trace>
  <inkml:trace contextRef="#ctx0" brushRef="#br0" timeOffset="2569">2827 372,'50'0,"0"0,-26 0,51 0,-25 0,-1-25,1 25,-1 0,1 0,-25 0,0 0,-25-25,0 25</inkml:trace>
  <inkml:trace contextRef="#ctx0" brushRef="#br0" timeOffset="2818">2852 322,'-49'74,"24"-24,0-1,0 1,25-25,-25-1,25 1,25-25,0 0,25-25,-26 25,26-24,0 48,-1-24,1 25,0 25,-1-1,-24 1,25-1,-1 25,-24-24,-25 24,0-24,0-1,-25 1,0-1,-24 1,-1-26,1 1,-1 0,0-25,1 0,-1 0,25 0,0-25,1 0,24 1,0-1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25.82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693 264,'0'-51,"0"1,-49-1,24 26,-25 0,-24-1,25 1,-26 25,26-25,-1 50,1-25,24 25,0 1,0-1,1 25,24 1,0-1,0 26,24 0,1 0,0 25,0-25,-1 25,1 0,0-26,0 26,-25-50,25 0,-1-1,-24-25,25-25</inkml:trace>
  <inkml:trace contextRef="#ctx0" brushRef="#br0" timeOffset="421">0 643,'24'-26,"26"26,24 0,1 0,-1-25,0 25,25 0,-24 0,-1 0</inkml:trace>
  <inkml:trace contextRef="#ctx0" brushRef="#br0" timeOffset="639">1040 643,'-74'25,"24"25,1-24,-1 24,1 1,24-26,25 25,0 1,25-26,24 0,-24 1,25-26,-1 0,1 0,-1 0,1-26,-1 1,-24-25,0-1,0-25,-25 26,0-1,0 26,0 50,0 1,-25 24,25 26,25-26,-25 26,0 0,24-25,-24-1,0-25,25-25,0-25</inkml:trace>
  <inkml:trace contextRef="#ctx0" brushRef="#br0" timeOffset="1137">1635 744,'-50'101,"1"-51,24 1,25-1,0 1,25-1,24-24,1 24,-1-25,26 1,-26-26,1 0,24-26,-24 1,-26 0</inkml:trace>
  <inkml:trace contextRef="#ctx0" brushRef="#br0" timeOffset="1417">2105 137,'0'26,"25"24,0 26,0 0,-25 25,25 0,-25 25,24-25,-24 0,0 0,25-25,-25-25,25-1,-25-25,0 1,0-1,0-25</inkml:trace>
  <inkml:trace contextRef="#ctx0" brushRef="#br0" timeOffset="1728">1858 643,'25'25,"24"0,50-25,0 25,0-25,0 0</inkml:trace>
  <inkml:trace contextRef="#ctx0" brushRef="#br0" timeOffset="1915">3022 542,'-149'25,"100"0,-1 0,1-25,24 26,25-1,0 0,25 26,0-26,49 25,0 26,1-25,-1 24,0 1,-24-25,-1 25,-24-26,-25 1,-25-1,1-25,-26 1,0-1,1-50,-25-1,24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53.95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199 169,'0'49,"25"1,-25-25,0 50,24-26,-24 26,0-25,25 24,-25-24,0 0,0-1,0-24,0 0,25-25</inkml:trace>
  <inkml:trace contextRef="#ctx0" brushRef="#br0" timeOffset="280">0 119,'0'-25,"0"0,25 0,25 0,-1 25,1-24,24 24,1 24,-1 1,1 0,-26 0,26 25,-26-25,-24 24,0 1,-25 0,-25-25,0 24,-49-24,24 25,-24-25,-1 0,1 0,24-1,1-24</inkml:trace>
  <inkml:trace contextRef="#ctx0" brushRef="#br0" timeOffset="732">695 368,'-50'49,"1"1,24 0,-25-1,25-24,1 25,24-25,24 0,26-25,-25 0,0 0,0-25,24 0,-24 0,0-25,0 1,-25-1,0 0,24 25,-48 25,24 25,0 0,0 0,24 0,-24 25,25-1,-25-24,25 25,0-25,0 0,-25-25</inkml:trace>
  <inkml:trace contextRef="#ctx0" brushRef="#br0" timeOffset="1168">993 641,'0'25,"25"0,-50-50,25 0,-25 0,25 0,0 0,0-24,0 24,25 0,0-25,-1 25,26-24,0 24,-26 0,26 0</inkml:trace>
  <inkml:trace contextRef="#ctx0" brushRef="#br0" timeOffset="1510">1613 368,'-50'24,"1"-24,-1 50,1-25,-1 25,25-1,0-24,0 0,50 0,0 0,0-25,25 0,-26-25,26 25,0-25,-26 0,1-24,0 24,0-25,-25 75,0 0,0 0,0 24,25-24,-25 25,24-25,1 0,0-25</inkml:trace>
  <inkml:trace contextRef="#ctx0" brushRef="#br0" timeOffset="1946">1911 368,'-25'0,"0"0,0 0,25 24,25-24,-25 25,50 0,-25-25,24 25,1 0,-25 0,24 0,1-1,-25 1,-1 0,-48-25,24 25,-50-25,25 25,-24-25,24 0,-25 0,25 0</inkml:trace>
  <inkml:trace contextRef="#ctx0" brushRef="#br0" timeOffset="2304">2357 641,'25'50,"-25"0,0-26,0-24</inkml:trace>
  <inkml:trace contextRef="#ctx0" brushRef="#br0" timeOffset="2460">2283 343,'-25'-25,"25"0</inkml:trace>
  <inkml:trace contextRef="#ctx0" brushRef="#br0" timeOffset="2631">2531 144,'25'50,"0"24,-1 1,1-1,-25 1,25-25,-25 24,0-24,0 0,0-25,25-1,-25-24</inkml:trace>
  <inkml:trace contextRef="#ctx0" brushRef="#br0" timeOffset="2896">2457 467,'24'0,"1"0,25-25,-1 25,26 0,-50 0</inkml:trace>
  <inkml:trace contextRef="#ctx0" brushRef="#br0" timeOffset="3083">2878 641,'25'0,"25"-25,-25 0,-1 0,1 1,0-1,0-25,-25 25,-25 0,0 25,0 25,1 0,-1 0,0 25,0-26,0 26,25-25,0 0,25 0,25 0,-1-25,1 0,24 0</inkml:trace>
  <inkml:trace contextRef="#ctx0" brushRef="#br0" timeOffset="3425">3424 392,'-49'0,"24"25,50 0,-1 0,26 25,0-25,-1-1,1 26,-25-25,0 0,-1-25,-48 25,24 0,-50-25,0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7:15.94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0 131,'25'0,"-25"25,0 0,25-1,-25 1,25 0,-25 24,24-24,-24 24,0-24,25 24,-25 1,25-1,-25 0,0 1,0-1,0 1,25-26,-25 26,0-1,0-24,0-1,0 1,0 0,0 0,25-25,-25 0</inkml:trace>
  <inkml:trace contextRef="#ctx0" brushRef="#br0" timeOffset="546">0 205,'0'-49,"25"49,-25-25,25 1,0-1,-1 0,26 1,-25 24,24-25,-24 25,25 0,-1 0,-24 25,25-1,-25 1,0 0,-1-1,1 26,-25-26,0 1,-25 25,25-26,-24 1,-26 24,25-24,0 24,-24-24,24 0,-25-1,25 1,50-50,25 25,-25 0,24-24,1 24,0 24,-1-24,-24 25,25 0,-26-1,26 26,-25-25,-25 24,25 0,-25-24,0 24,0-24,-25 24,0-24,0 0,-24 0,24-1,-25-24,-24 0,24 0,0-24,1 24,-1-25,1 25,24-25,0 0,0 25,25-24</inkml:trace>
  <inkml:trace contextRef="#ctx0" brushRef="#br0" timeOffset="1731">893 526,'25'0,"0"0,0 0,-1 0,1 0,25 0,-1 0,1 0,0 0,-1 0,-24 0,25 0,-1 0,-24 0,0 25,0-25,-25 0</inkml:trace>
  <inkml:trace contextRef="#ctx0" brushRef="#br0" timeOffset="2184">2133 280,'0'-25,"-25"25,1 0,-1 0,0 25,-25-1,26 1,-1 24,0-24,0 24,0 1,1-1,24 0,-25 1,25 24,25-49,-1 24,1 0,0-24,25 0,-26-1,26 1,0-25,-1 0,1 0,-1 0,1 0,-25-25,0 25,-1-24,1-1,-25-24,0 24,0 0,0 1,-25 24,25-25,-24 25,-1 0,-25 0,25 0,1 25,-1-1,0-24,25 25,-25 0,25-1,0 1,25 0,0-1,0-24,-1 25</inkml:trace>
  <inkml:trace contextRef="#ctx0" brushRef="#br0" timeOffset="2917">3150 354,'0'-25,"-25"0,0 25,1 25,-26-25,25 25,0-1,-24 26,24-26,0 26,0-1,1-24,24 24,0 1,24-1,1 0,0 1,0-1,24-24,26-1,-26 1,1 0,24-25,-24 0,0 0,-1-25,-24 0,25 1,-26-26,1 26,-25-1,0 0,0 1,-25-1,1 0,-26 25,25-24,-24 48,24-24,0 25,-25 0,50-1,-24 1,24 0,24-1,-24 1,25 0,25-1,-25 1</inkml:trace>
  <inkml:trace contextRef="#ctx0" brushRef="#br0" timeOffset="39258">3919 280,'0'49,"25"0,-25 1,0 24,0 0,0 0,0 0,24-25,-24 25,0-24,0 24</inkml:trace>
  <inkml:trace contextRef="#ctx0" brushRef="#br0" timeOffset="39554">3696 625,'24'0,"26"0,24 0,1 0,-1 0,-24 0</inkml:trace>
  <inkml:trace contextRef="#ctx0" brushRef="#br0" timeOffset="39835">4564 452,'-25'25,"25"24,0 25,0 1,0-1,0 0,0 0,0 0,0 25,0-50,0 25,-25-25,25-24,0 0,0-1</inkml:trace>
  <inkml:trace contextRef="#ctx0" brushRef="#br0" timeOffset="39975">4514 1292,'0'-50</inkml:trace>
  <inkml:trace contextRef="#ctx0" brushRef="#br0" timeOffset="40131">4489 452,'0'25,"25"-25,-25 49,25 1,0-1,-25 1,24 24,1-25,0 25,25-25,-26 26,1-26,0 0,25 1,-25-26,-1 1,1 0,0-25,0 0,-25-25,25 25,-25-49,24-1,-24-24,0 0,-24 0,24 0,-25 0,25 25,-25-26,25 26,-25 0,25-1,0 1</inkml:trace>
  <inkml:trace contextRef="#ctx0" brushRef="#br0" timeOffset="40630">5184 1045,'0'74,"0"-25,25 1,-25-1,49-24,-24-25,0 0,0-25,24 0,-49 1,25-26,-25 26,-25-1,0-24,1 24,-26 0,25 1,-24 24,24-25,0 25</inkml:trace>
  <inkml:trace contextRef="#ctx0" brushRef="#br0" timeOffset="41036">5457 551,'24'74,"-24"-24,25-1,0 0,-25 1,25 24,0 0,-25 0,24 0,-24 0,25-25,-25 1,0-50</inkml:trace>
  <inkml:trace contextRef="#ctx0" brushRef="#br0" timeOffset="41332">5258 823,'50'24,"24"-24,1 0,-1 0,-24 0,-1 0,26 0,-26 0,-24 0</inkml:trace>
  <inkml:trace contextRef="#ctx0" brushRef="#br0" timeOffset="41550">5903 1094,'25'0,"0"0,-1 0,1-24,25-1,-25 0,24-24,-49 24,25-24,-25-1,0 26,0-1,-25 25,0 0,1 25,-1-1,0 1,-25 24,26 1,-1-1,0 25,25-24,25-1,0 0,24 1,1-26,-1 1,1-25,0-25</inkml:trace>
  <inkml:trace contextRef="#ctx0" brushRef="#br0" timeOffset="41956">6746 897,'-99'24,"49"-24,26 25,-1-25,25 25,49 0,1-1,0 1,-1 24,26-24,-26 24,1 25,-25-24,-1-1,-24-24,0 24,-24-24,-1 0,-25-1,1-24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29.01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91 496,'0'25,"24"50,1 24,-25 0,25 0,-25 0,0 0,0 25,0-25,0 25,0-25,0 0,-25-25,25-24,0-25</inkml:trace>
  <inkml:trace contextRef="#ctx0" brushRef="#br0" timeOffset="280">41 273,'-25'-24,"0"-26,25 1,25-1,-25 0,50 26,-1 24,1-25,24 50,1-1,-26 26,26 0,-1 24,-24 0,-1 1,-24-1,-25-25,0 26,-25-1,1-24,-26-1,0-24,-24 0,24 0,26-25,-26-25,25 0,25 0</inkml:trace>
  <inkml:trace contextRef="#ctx0" brushRef="#br0" timeOffset="669">760 670,'50'25,"-1"-25,1 0,-25 0,0-25,24 0,-24-24,0-1,0 0,-25 26,0-1,0 0,-25 0,0 25,-25 0,26 25,-26 0,25 0,0 24,1-24,24 25,0-1,24 1,26-26,0 1,-1-25,1 25</inkml:trace>
  <inkml:trace contextRef="#ctx0" brushRef="#br0" timeOffset="1043">1231 819,'0'-25,"0"-25,0 1,25-1,-25-24,25 24,0 1,-1-1,26 1,-25 24,24 0,1 25,0 0,-26 0</inkml:trace>
  <inkml:trace contextRef="#ctx0" brushRef="#br0" timeOffset="1510">2074 174,'25'75,"-25"24,25-25,0 0,0 26,-1-26,-24 0,25 25,0-49,-25 24,25-49,-25 25,0-50</inkml:trace>
  <inkml:trace contextRef="#ctx0" brushRef="#br0" timeOffset="1790">1777 447,'49'-25,"1"25,49 0,-24 0,24 25,-25-25,25 25,-24-25,-1 0</inkml:trace>
  <inkml:trace contextRef="#ctx0" brushRef="#br0" timeOffset="2008">2769 571,'-50'49,"1"1,-26-1,50-24,1 25,24-1,0-24,24 0,1 0,25-25,-1-25,-24 25,25 0,-25-25,24-24,-24-1,-25 0,25 1,0 49,-25 49,0 1,0 0,0 24,24-25,1 26,0-50,0-1,-25-24</inkml:trace>
  <inkml:trace contextRef="#ctx0" brushRef="#br0" timeOffset="2460">3240 348,'0'74,"0"0,0 26,0-26,25 0,-25 1,0-1,25-25,-25 1,24 0,-24-26,0-48,25-1,-25-25,0 1,25-1,0-24,0 24,-1 1,1 49,0 0,0 0,24 24,-24 26,25 0,-25 24,-1-25,-24 1,0 24,0-24,-49-1,24-24,0-25,-24 0,24-25,-25 1,25-26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0:59.73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100 79,'0'49,"0"-24,0 24,0 1,0-1,24 25,-24 1,0-1,0 0,0 0,0 0,0-24,0-1,0 1,0-26,25 1,-25-25</inkml:trace>
  <inkml:trace contextRef="#ctx0" brushRef="#br0" timeOffset="343">0 178,'50'-50,"0"50,24-25,-24 1,24-1,1 25,-1-25,0 1,1 24,-26 0,1 0,0 0,-50 0</inkml:trace>
  <inkml:trace contextRef="#ctx0" brushRef="#br0" timeOffset="638">75 450,'124'-25,"-75"0,1 25,25-25,-26 25</inkml:trace>
  <inkml:trace contextRef="#ctx0" brushRef="#br0" timeOffset="872">497 672,'0'74,"24"-24,1-25,0-1,0-24,0 0,24-24,-24-1,0 0,25 0,-26-24,-24-1,25 1,0 0,-25 24,0 74,0-24,0 24,0-24,25 25,-25-1,0-24,25 0,-25-1,0 1,24-25</inkml:trace>
  <inkml:trace contextRef="#ctx0" brushRef="#br0" timeOffset="1308">1043 598,'0'74,"0"-24,0-1,0 1,24-26,-24 1,0-50,0 1,0-26,25 1,-25-1,0-24,25 0,0 24,0 26,24-1,-24 25,25 0,-25 25,-1 24,1 1,-25-1,25 25,-25-49,0 24,0 1,0-25,-25-1,25 1,-25-50,25 25</inkml:trace>
  <inkml:trace contextRef="#ctx0" brushRef="#br0" timeOffset="1822">1713 573,'-25'74,"0"-49,0 0,0 0,25-1,25-24,0 25,0-25,0 0,-1-25,1 1,0 24,0-25,-25 0,25-24,-25 24,0-24,-25 49,25-25,-25 25,25 25,25-1,-25 1,49 24,-24-24,25 25,-25-1,24 1,-24-1,0 25,0-49,-25 24,25 1,-50-25,0 24,-25-24,1 24,-1-49,0 25,-24-25,24-25,1 0,24 1,0-1,0-24</inkml:trace>
  <inkml:trace contextRef="#ctx0" brushRef="#br0" timeOffset="2460">2234 722,'24'99,"-24"-50,25-24,-25-1,0 1,0-25</inkml:trace>
  <inkml:trace contextRef="#ctx0" brushRef="#br0" timeOffset="2647">2159 326,'0'-25,"0"1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04.15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225 74,'0'-50,"0"26,-25 24,25 24,-25-24,-25 25,26 25,-1-1,0 1,0 25,0-26,25 26,0-1,0-24,0-1,25 26,0-26,25-24,-26 25,26-50,0 24,-1-24,1 0,0-24</inkml:trace>
  <inkml:trace contextRef="#ctx0" brushRef="#br0" timeOffset="358">572 223,'-25'25,"1"24,-26 1,25 24,25-24,-25 24,25-24,0 0,0-1,25-24,0 0,25 0,-26-25,26 0,0-25,-26 0,26-25,-25 1,-25-1,0-24,-25-1,25 26,-25-1,0 25,-24 1,-1-1</inkml:trace>
  <inkml:trace contextRef="#ctx0" brushRef="#br0" timeOffset="731">820 446,'50'99,"-50"-49,25 0,-25-1,0-24,-25-25,25-25,0 0,0 1,-25-26,25 0,0-24,0 0,25 24,-25 25,25-24,0 49,-1-25,26 50,-25-25,0 49,0 1,-1 24,1-24,-25-1,0 1,0-25,-25 0,1-1,24-48,0-26,24 0,-24-24,25 0,0-1,25 26,-26-1,26 25,-25 25,25 0,-26 25,1 0,0 24,-25 1,25 24,-25 1,25-26,-25 26,0-26,0-24,0 0,0 0</inkml:trace>
  <inkml:trace contextRef="#ctx0" brushRef="#br0" timeOffset="1401">1639 620,'25'74,"-25"1,0-1,25 0,0-24,-25 0,0-1,-25-49</inkml:trace>
  <inkml:trace contextRef="#ctx0" brushRef="#br0" timeOffset="1634">1490 322,'0'-25,"0"1,25-26,0 25,25 25,-25 0,49 0,-24 25,-1 25,1-1,-25 1,0-1,-25-24,0 0,-25 25,-25-26,0-24,1 25,-1-25,1 0</inkml:trace>
  <inkml:trace contextRef="#ctx0" brushRef="#br0" timeOffset="2351">2260 273,'-25'0,"-25"24,26 1,-26 0,25 25,0-26,1 26,-1-25,50 0,-25-1,24 1,26-25,-25 0,24-25,1 1,0-1,-25 0,-1-25,-24 1,25 24,-25 0,0 0,-25 25,25 25,0 0,0 0,0 24,0 1,25 0,0-26,0 1,0 0,-1 0,1-25</inkml:trace>
  <inkml:trace contextRef="#ctx0" brushRef="#br0" timeOffset="2802">2558 669,'0'25,"0"-50,0 1,0-1,0-50,0 26,-25-1,50 1,-25-1,0 0,25 26,-1-1,1 0,-25 0,25 25</inkml:trace>
  <inkml:trace contextRef="#ctx0" brushRef="#br0" timeOffset="3082">2880 471,'75'-25,"-50"0,-1 1,1-1,0 0,-25-25,-25 50,-24 0,24 50,-25-25,25 24,1 1,24-25,0 24,0-24,49 25,1-25,24-1,-24 1,24-25,-24-25,0 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08.09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130 0,'-25'24,"25"1,-24 0,-1-1,1 25,-1 1,25-1,0 0,25-24,-1-1,1-24,24 0,0 0,0-24,0-1,-25 0,1 1,-25-25,0 24,-25-24,1 24,-1 1,-24-1,25 25,-25 0</inkml:trace>
  <inkml:trace contextRef="#ctx0" brushRef="#br0" timeOffset="389">497 369,'0'-25,"0"1,-24-1,24-24,-25 24,25-24,0 24,0 1,0-1,25 1,24 24,-25-25,50 25,-25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1:09.02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173 105,'25'74,"-25"1,25-26,0 26,-25 24,25-25,-25 1,0-1,0 1,24-26,-24-24,0 0,0 0</inkml:trace>
  <inkml:trace contextRef="#ctx0" brushRef="#br0" timeOffset="280">0 130,'0'-50,"25"25,-1 0,26 1,0 24,24 0,0 24,1 1,-1 0,-24 25,-25-1,-1-24,-24 25,-24-1,-1-24,0 0,-49 0,24-25,-24 25,24-25,0-25,26 25,-1 0,25-25,25 25,49 0,-24 0,24 25,0 0,-24 24,24 1,-24-1,-25 1,25 24,-50-24,24 0,-24-26,0 1,0 0,-24-25</inkml:trace>
  <inkml:trace contextRef="#ctx0" brushRef="#br0" timeOffset="841">794 626,'49'0,"-24"0,25-25,-1 0,1-24,-25 24,-1-25,1 25,-25 1,0-1,-25 25,1 0,-26 0,25 25,-24-1,-1 26,0-25,50 24,-24-24,24 0,24 25,26-26,-25-24,24 25,1-25,0 0</inkml:trace>
  <inkml:trace contextRef="#ctx0" brushRef="#br0" timeOffset="1261">1662 229,'-25'-50,"-25"26,1-1,-1 0,0 25,1-25,-1 50,25-25,1 25,-1 0,0 24,50 1,-25 24,25 1,-1-26,26 26,0-1,-26 0,1-24,25 24,-50-24,25-25,-25-25</inkml:trace>
  <inkml:trace contextRef="#ctx0" brushRef="#br0" timeOffset="1635">1190 527,'25'0,"25"24,24-24,1 0,-1 0,0 0,-24 0</inkml:trace>
  <inkml:trace contextRef="#ctx0" brushRef="#br0" timeOffset="1868">1835 179,'0'75,"0"-1,25-24,-25 24,0 1,25 24,-25-25,0 1,0-26,25 1,-25-25,0-1,0-24</inkml:trace>
  <inkml:trace contextRef="#ctx0" brushRef="#br0" timeOffset="2164">2009 725,'74'25,"-24"-25,0 0,-26 0,26-25,0-25,-26 26,-24-26,0 0,0 26,-24-1,-1 0,0 50,-25-25,1 25,-1 24,25-24,1 25,24-1,0 1,0-1,24-24,26 0,0 0,-1 0,1-25,-25-25,49 25</inkml:trace>
  <inkml:trace contextRef="#ctx0" brushRef="#br0" timeOffset="2569">2555 651,'-50'49,"25"1,0-25,25-1,0 1,25 0,25 0,-1-25,1 0,0 0,-26-25</inkml:trace>
  <inkml:trace contextRef="#ctx0" brushRef="#br0" timeOffset="2833">2778 303,'25'124,"0"-74,-25 24,24 1,1-1,0 1,0-26,0 1,-25-1,24-24,-24-25</inkml:trace>
  <inkml:trace contextRef="#ctx0" brushRef="#br0" timeOffset="3098">2555 576,'49'0,"26"25,-26-25,26 0,-1 0,1-25,-26 0</inkml:trace>
  <inkml:trace contextRef="#ctx0" brushRef="#br0" timeOffset="3316">3125 824,'0'50,"0"-1,0 1,0-50</inkml:trace>
  <inkml:trace contextRef="#ctx0" brushRef="#br0" timeOffset="3487">3125 452,'0'-25,"0"25</inkml:trace>
  <inkml:trace contextRef="#ctx0" brushRef="#br0" timeOffset="3643">3324 750,'0'49,"0"26,0-26,49-24,-24 0,0-25,0 0,-1 0,1 0,0-25,-25 0,0 1,-25-1,25 0,-25 0,1 0,-26 1,25-1,25 0,-25 25</inkml:trace>
  <inkml:trace contextRef="#ctx0" brushRef="#br0" timeOffset="3954">3596 948,'0'-25,"0"1,0-1,0-25,0 1,25-1,0 0,0 26,0-26,-1 50,26 0,0 0,-25 25,-1 24,1 1,0 0,0 24,24-24,-24 24,25-49,-1 24,26-24,-1 0,-24-25,24-25,-24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8T13:42:32.84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0 448,'25'0,"0"0,0 25,49-25,-25 24,51 1,-26-25,0 25,25-25,-24 25,-1-25</inkml:trace>
  <inkml:trace contextRef="#ctx0" brushRef="#br0" timeOffset="514">1041 0,'25'25,"-25"0,0 25,25 24,-25 1,0-1,24 1,-24 24,0 1,0-1,25 1,-25-1,0-24,0 0,0-1,0-24,0-25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6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7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7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12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5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1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69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34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9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97E8FED-020D-4A52-B5EB-EBB661B15F1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3/15/2017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289BF1-47C7-4DE0-A150-19887771DD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0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EBBB90-1A74-483D-92FD-21D8CD9977C9}" type="datetimeFigureOut">
              <a:rPr lang="en-US" smtClean="0">
                <a:solidFill>
                  <a:srgbClr val="465E9C"/>
                </a:solidFill>
              </a:rPr>
              <a:pPr/>
              <a:t>3/15/2017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A3C647-7C70-48FE-9431-4ECC9F4E6EE7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EBBB90-1A74-483D-92FD-21D8CD9977C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emf"/><Relationship Id="rId2" Type="http://schemas.openxmlformats.org/officeDocument/2006/relationships/hyperlink" Target="http://www.google.com/url?sa=i&amp;source=images&amp;cd=&amp;cad=rja&amp;docid=o5qBGfHfQRmTRM&amp;tbnid=DLJVDUS6Mm8uaM:&amp;ved=0CAgQjRwwAA&amp;url=http://www.biologycorner.com/APbiology/pathology/bacteria.html&amp;ei=tlEUUdyZFKmq0AHM2YCICQ&amp;psig=AFQjCNGdsY1s-QzyMh8-H7CBaCZZD_SX1A&amp;ust=1360372534372414" TargetMode="Externa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25.xml"/><Relationship Id="rId5" Type="http://schemas.openxmlformats.org/officeDocument/2006/relationships/image" Target="../media/image240.emf"/><Relationship Id="rId4" Type="http://schemas.openxmlformats.org/officeDocument/2006/relationships/customXml" Target="../ink/ink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source=images&amp;cd=&amp;cad=rja&amp;docid=o5qBGfHfQRmTRM&amp;tbnid=DLJVDUS6Mm8uaM:&amp;ved=0CAgQjRwwAA&amp;url=http://www.biologycorner.com/APbiology/pathology/bacteria.html&amp;ei=tlEUUdyZFKmq0AHM2YCICQ&amp;psig=AFQjCNGdsY1s-QzyMh8-H7CBaCZZD_SX1A&amp;ust=1360372534372414" TargetMode="Externa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4.emf"/><Relationship Id="rId18" Type="http://schemas.openxmlformats.org/officeDocument/2006/relationships/customXml" Target="../ink/ink33.xml"/><Relationship Id="rId3" Type="http://schemas.openxmlformats.org/officeDocument/2006/relationships/image" Target="../media/image9.jpeg"/><Relationship Id="rId7" Type="http://schemas.openxmlformats.org/officeDocument/2006/relationships/image" Target="../media/image31.emf"/><Relationship Id="rId12" Type="http://schemas.openxmlformats.org/officeDocument/2006/relationships/customXml" Target="../ink/ink30.xml"/><Relationship Id="rId17" Type="http://schemas.openxmlformats.org/officeDocument/2006/relationships/image" Target="../media/image36.emf"/><Relationship Id="rId2" Type="http://schemas.openxmlformats.org/officeDocument/2006/relationships/hyperlink" Target="http://www.google.com/url?sa=i&amp;source=images&amp;cd=&amp;cad=rja&amp;docid=o5qBGfHfQRmTRM&amp;tbnid=DLJVDUS6Mm8uaM:&amp;ved=0CAgQjRwwAA&amp;url=http://www.biologycorner.com/APbiology/pathology/bacteria.html&amp;ei=tlEUUdyZFKmq0AHM2YCICQ&amp;psig=AFQjCNGdsY1s-QzyMh8-H7CBaCZZD_SX1A&amp;ust=1360372534372414" TargetMode="Externa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27.xml"/><Relationship Id="rId11" Type="http://schemas.openxmlformats.org/officeDocument/2006/relationships/image" Target="../media/image33.emf"/><Relationship Id="rId5" Type="http://schemas.openxmlformats.org/officeDocument/2006/relationships/image" Target="../media/image250.emf"/><Relationship Id="rId15" Type="http://schemas.openxmlformats.org/officeDocument/2006/relationships/image" Target="../media/image35.emf"/><Relationship Id="rId10" Type="http://schemas.openxmlformats.org/officeDocument/2006/relationships/customXml" Target="../ink/ink29.xml"/><Relationship Id="rId19" Type="http://schemas.openxmlformats.org/officeDocument/2006/relationships/image" Target="../media/image37.emf"/><Relationship Id="rId4" Type="http://schemas.openxmlformats.org/officeDocument/2006/relationships/customXml" Target="../ink/ink26.xml"/><Relationship Id="rId9" Type="http://schemas.openxmlformats.org/officeDocument/2006/relationships/image" Target="../media/image32.emf"/><Relationship Id="rId14" Type="http://schemas.openxmlformats.org/officeDocument/2006/relationships/customXml" Target="../ink/ink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10.jpeg"/><Relationship Id="rId7" Type="http://schemas.openxmlformats.org/officeDocument/2006/relationships/image" Target="../media/image280.emf"/><Relationship Id="rId2" Type="http://schemas.openxmlformats.org/officeDocument/2006/relationships/hyperlink" Target="http://www.google.com/url?sa=i&amp;rct=j&amp;q=protozoa&amp;source=images&amp;cd=&amp;cad=rja&amp;docid=Z2WX93A_LaOsDM&amp;tbnid=7fflTmjgXO09tM:&amp;ved=0CAUQjRw&amp;url=http://mdmedicine.wordpress.com/2011/04/22/protozoa-basic-facts/&amp;ei=U1YUUaWpNY6C8QSKj4HQDg&amp;bvm=bv.42080656,d.eWU&amp;psig=AFQjCNHlvoF0aX6XDtDW-7gKxtmGqyKTSw&amp;ust=1360373700610442" TargetMode="Externa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35.xml"/><Relationship Id="rId11" Type="http://schemas.openxmlformats.org/officeDocument/2006/relationships/image" Target="../media/image40.emf"/><Relationship Id="rId5" Type="http://schemas.openxmlformats.org/officeDocument/2006/relationships/image" Target="../media/image270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2.emf"/><Relationship Id="rId2" Type="http://schemas.openxmlformats.org/officeDocument/2006/relationships/hyperlink" Target="http://www.google.com/url?sa=i&amp;rct=j&amp;q=protozoa&amp;source=images&amp;cd=&amp;cad=rja&amp;docid=kXr-sSePLD9leM&amp;tbnid=zwtd48GpI01xDM:&amp;ved=0CAUQjRw&amp;url=http://www.beneficialbiologics.com/index.php?option=com_content&amp;view=article&amp;id=19&amp;Itemid=29&amp;ei=1VcUUf_GO5SE8QTyrICIDg&amp;bvm=bv.42080656,d.eWU&amp;psig=AFQjCNFiAd-oUKYqsATOZ54LSAgaw5zNnA&amp;ust=1360373802691289" TargetMode="Externa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39.xml"/><Relationship Id="rId5" Type="http://schemas.openxmlformats.org/officeDocument/2006/relationships/image" Target="../media/image300.emf"/><Relationship Id="rId4" Type="http://schemas.openxmlformats.org/officeDocument/2006/relationships/customXml" Target="../ink/ink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4.emf"/><Relationship Id="rId3" Type="http://schemas.openxmlformats.org/officeDocument/2006/relationships/image" Target="../media/image12.jpeg"/><Relationship Id="rId7" Type="http://schemas.openxmlformats.org/officeDocument/2006/relationships/image" Target="../media/image330.emf"/><Relationship Id="rId12" Type="http://schemas.openxmlformats.org/officeDocument/2006/relationships/customXml" Target="../ink/ink44.xml"/><Relationship Id="rId2" Type="http://schemas.openxmlformats.org/officeDocument/2006/relationships/hyperlink" Target="http://www.google.com/url?sa=i&amp;rct=j&amp;q=protozoa&amp;source=images&amp;cd=&amp;cad=rja&amp;docid=9sImsJj6UlUb3M&amp;tbnid=whPZkw3bUitFcM:&amp;ved=0CAUQjRw&amp;url=http://peer.tamu.edu/curriculum_modules/properties/module_1/lesson_protozoa1.htm&amp;ei=M1cUUeD9FIWy8ASM9oHgDA&amp;bvm=bv.42080656,d.eWU&amp;psig=AFQjCNFiAd-oUKYqsATOZ54LSAgaw5zNnA&amp;ust=1360373802691289" TargetMode="Externa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41.xml"/><Relationship Id="rId11" Type="http://schemas.openxmlformats.org/officeDocument/2006/relationships/image" Target="../media/image350.emf"/><Relationship Id="rId5" Type="http://schemas.openxmlformats.org/officeDocument/2006/relationships/image" Target="../media/image320.emf"/><Relationship Id="rId15" Type="http://schemas.openxmlformats.org/officeDocument/2006/relationships/image" Target="../media/image45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340.emf"/><Relationship Id="rId14" Type="http://schemas.openxmlformats.org/officeDocument/2006/relationships/customXml" Target="../ink/ink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12.jpeg"/><Relationship Id="rId7" Type="http://schemas.openxmlformats.org/officeDocument/2006/relationships/image" Target="../media/image370.emf"/><Relationship Id="rId2" Type="http://schemas.openxmlformats.org/officeDocument/2006/relationships/hyperlink" Target="http://www.google.com/url?sa=i&amp;rct=j&amp;q=protozoa&amp;source=images&amp;cd=&amp;cad=rja&amp;docid=9sImsJj6UlUb3M&amp;tbnid=whPZkw3bUitFcM:&amp;ved=0CAUQjRw&amp;url=http://peer.tamu.edu/curriculum_modules/properties/module_1/lesson_protozoa1.htm&amp;ei=M1cUUeD9FIWy8ASM9oHgDA&amp;bvm=bv.42080656,d.eWU&amp;psig=AFQjCNFiAd-oUKYqsATOZ54LSAgaw5zNnA&amp;ust=1360373802691289" TargetMode="Externa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47.xml"/><Relationship Id="rId5" Type="http://schemas.openxmlformats.org/officeDocument/2006/relationships/image" Target="../media/image360.emf"/><Relationship Id="rId4" Type="http://schemas.openxmlformats.org/officeDocument/2006/relationships/customXml" Target="../ink/ink46.xml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emf"/><Relationship Id="rId5" Type="http://schemas.openxmlformats.org/officeDocument/2006/relationships/customXml" Target="../ink/ink50.xml"/><Relationship Id="rId4" Type="http://schemas.openxmlformats.org/officeDocument/2006/relationships/image" Target="../media/image39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MOLDS&amp;source=images&amp;cd=&amp;cad=rja&amp;docid=5aRZg2uWbmK40M&amp;tbnid=KGzqkQBAD6bMGM:&amp;ved=0CAUQjRw&amp;url=http://www.epa.gov/mold/intro.html&amp;ei=hVgUUcGhKZGo9gS834DYAg&amp;bvm=bv.42080656,d.eWU&amp;psig=AFQjCNGyigFxgZCPeSm_hszBF1s3FC2sMg&amp;ust=1360374254277218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0.emf"/><Relationship Id="rId4" Type="http://schemas.openxmlformats.org/officeDocument/2006/relationships/customXml" Target="../ink/ink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14.jpeg"/><Relationship Id="rId7" Type="http://schemas.openxmlformats.org/officeDocument/2006/relationships/customXml" Target="../ink/ink53.xml"/><Relationship Id="rId2" Type="http://schemas.openxmlformats.org/officeDocument/2006/relationships/hyperlink" Target="http://www.google.com/url?sa=i&amp;rct=j&amp;q=MOLDS&amp;source=images&amp;cd=&amp;cad=rja&amp;docid=5aRZg2uWbmK40M&amp;tbnid=KGzqkQBAD6bMGM:&amp;ved=0CAUQjRw&amp;url=http://www.epa.gov/mold/intro.html&amp;ei=hVgUUcGhKZGo9gS834DYAg&amp;bvm=bv.42080656,d.eWU&amp;psig=AFQjCNGyigFxgZCPeSm_hszBF1s3FC2sMg&amp;ust=1360374254277218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2.emf"/><Relationship Id="rId5" Type="http://schemas.openxmlformats.org/officeDocument/2006/relationships/customXml" Target="../ink/ink5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47.emf"/><Relationship Id="rId18" Type="http://schemas.openxmlformats.org/officeDocument/2006/relationships/customXml" Target="../ink/ink61.xml"/><Relationship Id="rId3" Type="http://schemas.openxmlformats.org/officeDocument/2006/relationships/image" Target="../media/image16.jpeg"/><Relationship Id="rId21" Type="http://schemas.openxmlformats.org/officeDocument/2006/relationships/image" Target="../media/image57.emf"/><Relationship Id="rId7" Type="http://schemas.openxmlformats.org/officeDocument/2006/relationships/image" Target="../media/image440.emf"/><Relationship Id="rId12" Type="http://schemas.openxmlformats.org/officeDocument/2006/relationships/customXml" Target="../ink/ink58.xml"/><Relationship Id="rId17" Type="http://schemas.openxmlformats.org/officeDocument/2006/relationships/image" Target="../media/image55.emf"/><Relationship Id="rId2" Type="http://schemas.openxmlformats.org/officeDocument/2006/relationships/hyperlink" Target="http://www.google.com/url?sa=i&amp;rct=j&amp;q=fungi&amp;source=images&amp;cd=&amp;cad=rja&amp;docid=HTxTHK-B5k8G7M&amp;tbnid=dVzSAsHcOb5ePM:&amp;ved=0CAUQjRw&amp;url=http://faculty.college-prep.org/~bernie/sciproject/project/Kingdoms/Fungi%207/fungi%20website/ecology.html&amp;ei=j1kUUYarL4u89QTSx4HgDw&amp;bvm=bv.42080656,d.eWU&amp;psig=AFQjCNHznGoQSnObb-PPGrfF7FGCvAnnrA&amp;ust=1360374516604310" TargetMode="Externa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55.xml"/><Relationship Id="rId11" Type="http://schemas.openxmlformats.org/officeDocument/2006/relationships/image" Target="../media/image460.emf"/><Relationship Id="rId5" Type="http://schemas.openxmlformats.org/officeDocument/2006/relationships/image" Target="../media/image43.emf"/><Relationship Id="rId15" Type="http://schemas.openxmlformats.org/officeDocument/2006/relationships/image" Target="../media/image480.emf"/><Relationship Id="rId10" Type="http://schemas.openxmlformats.org/officeDocument/2006/relationships/customXml" Target="../ink/ink57.xml"/><Relationship Id="rId19" Type="http://schemas.openxmlformats.org/officeDocument/2006/relationships/image" Target="../media/image56.emf"/><Relationship Id="rId4" Type="http://schemas.openxmlformats.org/officeDocument/2006/relationships/customXml" Target="../ink/ink54.xml"/><Relationship Id="rId9" Type="http://schemas.openxmlformats.org/officeDocument/2006/relationships/image" Target="../media/image450.emf"/><Relationship Id="rId14" Type="http://schemas.openxmlformats.org/officeDocument/2006/relationships/customXml" Target="../ink/ink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fungi&amp;source=images&amp;cd=&amp;cad=rja&amp;docid=HTxTHK-B5k8G7M&amp;tbnid=dVzSAsHcOb5ePM:&amp;ved=0CAUQjRw&amp;url=http://faculty.college-prep.org/~bernie/sciproject/project/Kingdoms/Fungi%207/fungi%20website/ecology.html&amp;ei=j1kUUYarL4u89QTSx4HgDw&amp;bvm=bv.42080656,d.eWU&amp;psig=AFQjCNHznGoQSnObb-PPGrfF7FGCvAnnrA&amp;ust=1360374516604310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fungi&amp;source=images&amp;cd=&amp;cad=rja&amp;docid=t8oiryZNBS-3BM&amp;tbnid=9Fhz3uwdprTMLM:&amp;ved=0CAUQjRw&amp;url=http://www.newswise.com/articles/there-s-a-fungus-among-us-mushrooms-molds-and-lichens-subject-of-book&amp;ei=PVoUUarZN5L08ASVp4D4Dw&amp;bvm=bv.42080656,d.eWU&amp;psig=AFQjCNHznGoQSnObb-PPGrfF7FGCvAnnrA&amp;ust=136037451660431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om/url?sa=i&amp;rct=j&amp;q=fungi&amp;source=images&amp;cd=&amp;cad=rja&amp;docid=HTxTHK-B5k8G7M&amp;tbnid=dVzSAsHcOb5ePM:&amp;ved=0CAUQjRw&amp;url=http://faculty.college-prep.org/~bernie/sciproject/project/Kingdoms/Fungi%207/fungi%20website/ecology.html&amp;ei=j1kUUYarL4u89QTSx4HgDw&amp;bvm=bv.42080656,d.eWU&amp;psig=AFQjCNHznGoQSnObb-PPGrfF7FGCvAnnrA&amp;ust=1360374516604310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google.com/url?sa=i&amp;rct=j&amp;q=fungi&amp;source=images&amp;cd=&amp;cad=rja&amp;docid=36jTWtUAD6rXWM&amp;tbnid=HikoAbge_QNyNM:&amp;ved=0CAUQjRw&amp;url=http://birdstuff.blogspot.com/2010/10/jelly-fungi-of-berrien-county-michigan.html&amp;ei=uVoUUcKZL4rO9QTO-4CoBA&amp;bvm=bv.42080656,d.eWU&amp;psig=AFQjCNHznGoQSnObb-PPGrfF7FGCvAnnrA&amp;ust=1360374516604310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fungi&amp;source=images&amp;cd=&amp;cad=rja&amp;docid=t8oiryZNBS-3BM&amp;tbnid=9Fhz3uwdprTMLM:&amp;ved=0CAUQjRw&amp;url=http://www.newswise.com/articles/there-s-a-fungus-among-us-mushrooms-molds-and-lichens-subject-of-book&amp;ei=PVoUUarZN5L08ASVp4D4Dw&amp;bvm=bv.42080656,d.eWU&amp;psig=AFQjCNHznGoQSnObb-PPGrfF7FGCvAnnrA&amp;ust=136037451660431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/url?sa=i&amp;rct=j&amp;q=mushroom+reproduction&amp;source=images&amp;cd=&amp;cad=rja&amp;docid=xdHE3N0gsHttVM&amp;tbnid=H4F1cTkuuMDqHM:&amp;ved=0CAUQjRw&amp;url=http://en.wikibooks.org/wiki/NCEA_Level_1_Science/Life_processes&amp;ei=_1sUUbWrM42E9QSm0IG4CA&amp;bvm=bv.42080656,d.eWU&amp;psig=AFQjCNGCDRfeXJhylGP68bCfqh4EqlMWew&amp;ust=1360375144886844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570.emf"/><Relationship Id="rId18" Type="http://schemas.openxmlformats.org/officeDocument/2006/relationships/customXml" Target="../ink/ink70.xml"/><Relationship Id="rId3" Type="http://schemas.openxmlformats.org/officeDocument/2006/relationships/image" Target="../media/image20.gif"/><Relationship Id="rId21" Type="http://schemas.openxmlformats.org/officeDocument/2006/relationships/image" Target="../media/image65.emf"/><Relationship Id="rId7" Type="http://schemas.openxmlformats.org/officeDocument/2006/relationships/image" Target="../media/image54.emf"/><Relationship Id="rId12" Type="http://schemas.openxmlformats.org/officeDocument/2006/relationships/customXml" Target="../ink/ink67.xml"/><Relationship Id="rId17" Type="http://schemas.openxmlformats.org/officeDocument/2006/relationships/image" Target="../media/image63.emf"/><Relationship Id="rId2" Type="http://schemas.openxmlformats.org/officeDocument/2006/relationships/hyperlink" Target="http://www.google.com/url?sa=i&amp;rct=j&amp;q=fungi+sexual+reproduction+cycle&amp;source=images&amp;cd=&amp;cad=rja&amp;docid=JQehFgdad2v1IM&amp;tbnid=nytbE-wmE9w6wM:&amp;ved=0CAUQjRw&amp;url=http://www.emc.maricopa.edu/faculty/farabee/biobk/biobookdiversity_4.html&amp;ei=m1wUUa_wF4u89gTJtYF4&amp;bvm=bv.42080656,d.eWU&amp;psig=AFQjCNE_Z7iOKUv5zxxKB_HPgnGmohyf6w&amp;ust=1360375286856106" TargetMode="External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64.xml"/><Relationship Id="rId11" Type="http://schemas.openxmlformats.org/officeDocument/2006/relationships/image" Target="../media/image560.emf"/><Relationship Id="rId5" Type="http://schemas.openxmlformats.org/officeDocument/2006/relationships/image" Target="../media/image530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10" Type="http://schemas.openxmlformats.org/officeDocument/2006/relationships/customXml" Target="../ink/ink66.xml"/><Relationship Id="rId19" Type="http://schemas.openxmlformats.org/officeDocument/2006/relationships/image" Target="../media/image64.emf"/><Relationship Id="rId4" Type="http://schemas.openxmlformats.org/officeDocument/2006/relationships/customXml" Target="../ink/ink63.xml"/><Relationship Id="rId9" Type="http://schemas.openxmlformats.org/officeDocument/2006/relationships/image" Target="../media/image550.emf"/><Relationship Id="rId14" Type="http://schemas.openxmlformats.org/officeDocument/2006/relationships/customXml" Target="../ink/ink68.xml"/><Relationship Id="rId22" Type="http://schemas.openxmlformats.org/officeDocument/2006/relationships/customXml" Target="../ink/ink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fungal+disease&amp;source=images&amp;cd=&amp;cad=rja&amp;docid=2yByU5zTq4ifKM&amp;tbnid=E4AlMI5yQCX55M:&amp;ved=0CAUQjRw&amp;url=http://www.ipm.iastate.edu/ipm/info/plant-diseases/peach-scab&amp;ei=rWAUUeTpEpHg8wTd8oG4CQ&amp;bvm=bv.42080656,d.eWU&amp;psig=AFQjCNHUSMLGKyBodXH_VH4Jwr2QP5_JTw&amp;ust=1360376328125470" TargetMode="Externa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3" Type="http://schemas.openxmlformats.org/officeDocument/2006/relationships/image" Target="../media/image23.jpeg"/><Relationship Id="rId7" Type="http://schemas.openxmlformats.org/officeDocument/2006/relationships/image" Target="../media/image41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.xml"/><Relationship Id="rId5" Type="http://schemas.openxmlformats.org/officeDocument/2006/relationships/image" Target="../media/image38.emf"/><Relationship Id="rId4" Type="http://schemas.openxmlformats.org/officeDocument/2006/relationships/customXml" Target="../ink/ink73.xml"/><Relationship Id="rId9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fungal+disease&amp;source=images&amp;cd=&amp;cad=rja&amp;docid=4ZZUjvEGEv9X4M&amp;tbnid=wyUdbAmnwSAXzM:&amp;ved=0CAUQjRw&amp;url=http://www.advancedderm.com/conditions-treatment/clinical-dermatology/skin-rashes.aspx&amp;ei=cmEUUYr-KJTA9gTk1YCADg&amp;bvm=bv.42080656,d.eWU&amp;psig=AFQjCNHUSMLGKyBodXH_VH4Jwr2QP5_JTw&amp;ust=1360376328125470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mold+asthma&amp;source=images&amp;cd=&amp;cad=rja&amp;docid=KdYk5yoFDZ4rqM&amp;tbnid=60TDdpBsiCoxdM:&amp;ved=0CAUQjRw&amp;url=http://medicineworld.org/cancer/lead/9-2007/mold-linked-to-asthma.html&amp;ei=wmIUUYi_J4iy8ASGrYH4CQ&amp;bvm=bv.42080656,d.eWU&amp;psig=AFQjCNFcg7FlBiqhjsTTbUehPG1T3WL0_Q&amp;ust=1360376621745991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30.emf"/><Relationship Id="rId4" Type="http://schemas.openxmlformats.org/officeDocument/2006/relationships/customXml" Target="../ink/ink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microbiologist&amp;source=images&amp;cd=&amp;cad=rja&amp;docid=nbtDH9mYSYJPvM&amp;tbnid=Og8s_5vtWrfWqM:&amp;ved=0CAUQjRw&amp;url=http://bsad2011-12.wikispaces.com/Microbiologist&amp;ei=dU8UUZHQNaWa0QGHlYCYBw&amp;bvm=bv.42080656,d.dmQ&amp;psig=AFQjCNHmuCdnyPrQkKPd5lZVXGsZjWiwIg&amp;ust=1360371945026292" TargetMode="Externa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mold+asthma&amp;source=images&amp;cd=&amp;cad=rja&amp;docid=KdYk5yoFDZ4rqM&amp;tbnid=60TDdpBsiCoxdM:&amp;ved=0CAUQjRw&amp;url=http://medicineworld.org/cancer/lead/9-2007/mold-linked-to-asthma.html&amp;ei=wmIUUYi_J4iy8ASGrYH4CQ&amp;bvm=bv.42080656,d.eWU&amp;psig=AFQjCNFcg7FlBiqhjsTTbUehPG1T3WL0_Q&amp;ust=1360376621745991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mold+asthma&amp;source=images&amp;cd=&amp;cad=rja&amp;docid=rnlctbJJlBrVnM&amp;tbnid=EUojjlArvB3f8M:&amp;ved=0CAUQjRw&amp;url=http://blog.rabbitair.com/remove-mold-successfully-with-your-air-purifier&amp;ei=9GIUUaXkHYic9QTl8IH4Cg&amp;bvm=bv.42080656,d.eWU&amp;psig=AFQjCNFcg7FlBiqhjsTTbUehPG1T3WL0_Q&amp;ust=136037662174599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/url?sa=i&amp;rct=j&amp;q=mold+asthma&amp;source=images&amp;cd=&amp;cad=rja&amp;docid=KdYk5yoFDZ4rqM&amp;tbnid=60TDdpBsiCoxdM:&amp;ved=0CAUQjRw&amp;url=http://medicineworld.org/cancer/lead/9-2007/mold-linked-to-asthma.html&amp;ei=wmIUUYi_J4iy8ASGrYH4CQ&amp;bvm=bv.42080656,d.eWU&amp;psig=AFQjCNFcg7FlBiqhjsTTbUehPG1T3WL0_Q&amp;ust=1360376621745991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google.com/url?sa=i&amp;rct=j&amp;q=mold+asthma&amp;source=images&amp;cd=&amp;cad=rja&amp;docid=dg6zEU1K8ix7eM&amp;tbnid=hqGAPKyhxN9v4M:&amp;ved=0CAUQjRw&amp;url=http://www.myessentia.com/blog/asthma-linked-to-early-mold-exposure-for-children/&amp;ei=TmMUUYagNY289gT90IHwCg&amp;bvm=bv.42080656,d.eWU&amp;psig=AFQjCNFcg7FlBiqhjsTTbUehPG1T3WL0_Q&amp;ust=136037662174599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mold+asthma&amp;source=images&amp;cd=&amp;cad=rja&amp;docid=rnlctbJJlBrVnM&amp;tbnid=EUojjlArvB3f8M:&amp;ved=0CAUQjRw&amp;url=http://blog.rabbitair.com/remove-mold-successfully-with-your-air-purifier&amp;ei=9GIUUaXkHYic9QTl8IH4Cg&amp;bvm=bv.42080656,d.eWU&amp;psig=AFQjCNFcg7FlBiqhjsTTbUehPG1T3WL0_Q&amp;ust=136037662174599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k5Tg8yRGo" TargetMode="External"/><Relationship Id="rId2" Type="http://schemas.openxmlformats.org/officeDocument/2006/relationships/hyperlink" Target="http://www.youtube.com/watch?v=CibGFo0RHIw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5.emf"/><Relationship Id="rId5" Type="http://schemas.openxmlformats.org/officeDocument/2006/relationships/customXml" Target="../ink/ink77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/url?sa=i&amp;rct=j&amp;q=protozoa&amp;source=images&amp;cd=&amp;cad=rja&amp;docid=cl4mhxmQihXGXM&amp;tbnid=-m_dWtajl69nOM:&amp;ved=0CAUQjRw&amp;url=http://water.me.vccs.edu/courses/env108/lesson6b.htm&amp;ei=zFYUUe6TNYWS9gS_vYCIAg&amp;bvm=bv.42080656,d.eWU&amp;psig=AFQjCNFiAd-oUKYqsATOZ54LSAgaw5zNnA&amp;ust=1360373802691289" TargetMode="Externa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emf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9" Type="http://schemas.openxmlformats.org/officeDocument/2006/relationships/image" Target="../media/image86.emf"/><Relationship Id="rId21" Type="http://schemas.openxmlformats.org/officeDocument/2006/relationships/image" Target="../media/image77.emf"/><Relationship Id="rId34" Type="http://schemas.openxmlformats.org/officeDocument/2006/relationships/customXml" Target="../ink/ink94.xml"/><Relationship Id="rId42" Type="http://schemas.openxmlformats.org/officeDocument/2006/relationships/customXml" Target="../ink/ink98.xml"/><Relationship Id="rId47" Type="http://schemas.openxmlformats.org/officeDocument/2006/relationships/image" Target="../media/image90.emf"/><Relationship Id="rId50" Type="http://schemas.openxmlformats.org/officeDocument/2006/relationships/customXml" Target="../ink/ink102.xml"/><Relationship Id="rId55" Type="http://schemas.openxmlformats.org/officeDocument/2006/relationships/image" Target="../media/image94.emf"/><Relationship Id="rId63" Type="http://schemas.openxmlformats.org/officeDocument/2006/relationships/image" Target="../media/image98.emf"/><Relationship Id="rId7" Type="http://schemas.openxmlformats.org/officeDocument/2006/relationships/image" Target="../media/image70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29" Type="http://schemas.openxmlformats.org/officeDocument/2006/relationships/image" Target="../media/image81.emf"/><Relationship Id="rId41" Type="http://schemas.openxmlformats.org/officeDocument/2006/relationships/image" Target="../media/image87.emf"/><Relationship Id="rId54" Type="http://schemas.openxmlformats.org/officeDocument/2006/relationships/customXml" Target="../ink/ink104.xml"/><Relationship Id="rId62" Type="http://schemas.openxmlformats.org/officeDocument/2006/relationships/customXml" Target="../ink/ink108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80.xml"/><Relationship Id="rId11" Type="http://schemas.openxmlformats.org/officeDocument/2006/relationships/image" Target="../media/image72.emf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85.emf"/><Relationship Id="rId40" Type="http://schemas.openxmlformats.org/officeDocument/2006/relationships/customXml" Target="../ink/ink97.xml"/><Relationship Id="rId45" Type="http://schemas.openxmlformats.org/officeDocument/2006/relationships/image" Target="../media/image89.emf"/><Relationship Id="rId53" Type="http://schemas.openxmlformats.org/officeDocument/2006/relationships/image" Target="../media/image93.emf"/><Relationship Id="rId58" Type="http://schemas.openxmlformats.org/officeDocument/2006/relationships/customXml" Target="../ink/ink106.xml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91.emf"/><Relationship Id="rId57" Type="http://schemas.openxmlformats.org/officeDocument/2006/relationships/image" Target="../media/image95.emf"/><Relationship Id="rId61" Type="http://schemas.openxmlformats.org/officeDocument/2006/relationships/image" Target="../media/image97.emf"/><Relationship Id="rId10" Type="http://schemas.openxmlformats.org/officeDocument/2006/relationships/customXml" Target="../ink/ink82.xml"/><Relationship Id="rId19" Type="http://schemas.openxmlformats.org/officeDocument/2006/relationships/image" Target="../media/image76.emf"/><Relationship Id="rId31" Type="http://schemas.openxmlformats.org/officeDocument/2006/relationships/image" Target="../media/image82.emf"/><Relationship Id="rId44" Type="http://schemas.openxmlformats.org/officeDocument/2006/relationships/customXml" Target="../ink/ink99.xml"/><Relationship Id="rId52" Type="http://schemas.openxmlformats.org/officeDocument/2006/relationships/customXml" Target="../ink/ink103.xml"/><Relationship Id="rId60" Type="http://schemas.openxmlformats.org/officeDocument/2006/relationships/customXml" Target="../ink/ink107.xml"/><Relationship Id="rId4" Type="http://schemas.openxmlformats.org/officeDocument/2006/relationships/customXml" Target="../ink/ink79.xml"/><Relationship Id="rId9" Type="http://schemas.openxmlformats.org/officeDocument/2006/relationships/image" Target="../media/image71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80.emf"/><Relationship Id="rId30" Type="http://schemas.openxmlformats.org/officeDocument/2006/relationships/customXml" Target="../ink/ink92.xml"/><Relationship Id="rId35" Type="http://schemas.openxmlformats.org/officeDocument/2006/relationships/image" Target="../media/image84.emf"/><Relationship Id="rId43" Type="http://schemas.openxmlformats.org/officeDocument/2006/relationships/image" Target="../media/image88.emf"/><Relationship Id="rId48" Type="http://schemas.openxmlformats.org/officeDocument/2006/relationships/customXml" Target="../ink/ink101.xml"/><Relationship Id="rId56" Type="http://schemas.openxmlformats.org/officeDocument/2006/relationships/customXml" Target="../ink/ink105.xml"/><Relationship Id="rId8" Type="http://schemas.openxmlformats.org/officeDocument/2006/relationships/customXml" Target="../ink/ink81.xml"/><Relationship Id="rId51" Type="http://schemas.openxmlformats.org/officeDocument/2006/relationships/image" Target="../media/image92.emf"/><Relationship Id="rId3" Type="http://schemas.openxmlformats.org/officeDocument/2006/relationships/image" Target="../media/image68.emf"/><Relationship Id="rId12" Type="http://schemas.openxmlformats.org/officeDocument/2006/relationships/customXml" Target="../ink/ink83.xml"/><Relationship Id="rId17" Type="http://schemas.openxmlformats.org/officeDocument/2006/relationships/image" Target="../media/image750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59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104.emf"/><Relationship Id="rId18" Type="http://schemas.openxmlformats.org/officeDocument/2006/relationships/customXml" Target="../ink/ink117.xml"/><Relationship Id="rId3" Type="http://schemas.openxmlformats.org/officeDocument/2006/relationships/image" Target="../media/image99.emf"/><Relationship Id="rId21" Type="http://schemas.openxmlformats.org/officeDocument/2006/relationships/image" Target="../media/image108.emf"/><Relationship Id="rId7" Type="http://schemas.openxmlformats.org/officeDocument/2006/relationships/image" Target="../media/image101.emf"/><Relationship Id="rId12" Type="http://schemas.openxmlformats.org/officeDocument/2006/relationships/customXml" Target="../ink/ink114.xml"/><Relationship Id="rId17" Type="http://schemas.openxmlformats.org/officeDocument/2006/relationships/image" Target="../media/image106.emf"/><Relationship Id="rId2" Type="http://schemas.openxmlformats.org/officeDocument/2006/relationships/customXml" Target="../ink/ink109.xml"/><Relationship Id="rId16" Type="http://schemas.openxmlformats.org/officeDocument/2006/relationships/customXml" Target="../ink/ink116.xml"/><Relationship Id="rId20" Type="http://schemas.openxmlformats.org/officeDocument/2006/relationships/customXml" Target="../ink/ink118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11.xml"/><Relationship Id="rId11" Type="http://schemas.openxmlformats.org/officeDocument/2006/relationships/image" Target="../media/image103.emf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23" Type="http://schemas.openxmlformats.org/officeDocument/2006/relationships/image" Target="../media/image109.emf"/><Relationship Id="rId10" Type="http://schemas.openxmlformats.org/officeDocument/2006/relationships/customXml" Target="../ink/ink113.xml"/><Relationship Id="rId19" Type="http://schemas.openxmlformats.org/officeDocument/2006/relationships/image" Target="../media/image107.emf"/><Relationship Id="rId4" Type="http://schemas.openxmlformats.org/officeDocument/2006/relationships/customXml" Target="../ink/ink110.xml"/><Relationship Id="rId9" Type="http://schemas.openxmlformats.org/officeDocument/2006/relationships/image" Target="../media/image102.emf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image" Target="../media/image104.emf"/><Relationship Id="rId18" Type="http://schemas.openxmlformats.org/officeDocument/2006/relationships/customXml" Target="../ink/ink128.xml"/><Relationship Id="rId3" Type="http://schemas.openxmlformats.org/officeDocument/2006/relationships/image" Target="../media/image99.emf"/><Relationship Id="rId21" Type="http://schemas.openxmlformats.org/officeDocument/2006/relationships/image" Target="../media/image108.emf"/><Relationship Id="rId7" Type="http://schemas.openxmlformats.org/officeDocument/2006/relationships/image" Target="../media/image101.emf"/><Relationship Id="rId12" Type="http://schemas.openxmlformats.org/officeDocument/2006/relationships/customXml" Target="../ink/ink125.xml"/><Relationship Id="rId17" Type="http://schemas.openxmlformats.org/officeDocument/2006/relationships/image" Target="../media/image106.emf"/><Relationship Id="rId2" Type="http://schemas.openxmlformats.org/officeDocument/2006/relationships/customXml" Target="../ink/ink120.xml"/><Relationship Id="rId16" Type="http://schemas.openxmlformats.org/officeDocument/2006/relationships/customXml" Target="../ink/ink127.xml"/><Relationship Id="rId20" Type="http://schemas.openxmlformats.org/officeDocument/2006/relationships/customXml" Target="../ink/ink129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22.xml"/><Relationship Id="rId11" Type="http://schemas.openxmlformats.org/officeDocument/2006/relationships/image" Target="../media/image103.emf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23" Type="http://schemas.openxmlformats.org/officeDocument/2006/relationships/image" Target="../media/image109.emf"/><Relationship Id="rId10" Type="http://schemas.openxmlformats.org/officeDocument/2006/relationships/customXml" Target="../ink/ink124.xml"/><Relationship Id="rId19" Type="http://schemas.openxmlformats.org/officeDocument/2006/relationships/image" Target="../media/image107.emf"/><Relationship Id="rId4" Type="http://schemas.openxmlformats.org/officeDocument/2006/relationships/customXml" Target="../ink/ink121.xml"/><Relationship Id="rId9" Type="http://schemas.openxmlformats.org/officeDocument/2006/relationships/image" Target="../media/image102.emf"/><Relationship Id="rId14" Type="http://schemas.openxmlformats.org/officeDocument/2006/relationships/customXml" Target="../ink/ink126.xml"/><Relationship Id="rId22" Type="http://schemas.openxmlformats.org/officeDocument/2006/relationships/customXml" Target="../ink/ink1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8.jpeg"/><Relationship Id="rId7" Type="http://schemas.openxmlformats.org/officeDocument/2006/relationships/image" Target="../media/image16.emf"/><Relationship Id="rId2" Type="http://schemas.openxmlformats.org/officeDocument/2006/relationships/hyperlink" Target="http://www.google.com/url?sa=i&amp;rct=j&amp;q=bacteria&amp;source=images&amp;cd=&amp;cad=rja&amp;docid=8lTc1SQcozGorM&amp;tbnid=g1SO0MsxCdXOYM:&amp;ved=0CAUQjRw&amp;url=http://polaris.umuc.edu/~meaton/edtc620/hyperlinks/bacteria.html&amp;ei=tFAUUZzCAcyN0QHohYHIBA&amp;bvm=bv.42080656,d.dmQ&amp;psig=AFQjCNEPEKZf_cGfT2iVlb6yWnSptUGi0Q&amp;ust=1360372208694547" TargetMode="Externa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8.xml"/><Relationship Id="rId11" Type="http://schemas.openxmlformats.org/officeDocument/2006/relationships/image" Target="../media/image14.emf"/><Relationship Id="rId5" Type="http://schemas.openxmlformats.org/officeDocument/2006/relationships/image" Target="../media/image15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2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" Type="http://schemas.openxmlformats.org/officeDocument/2006/relationships/image" Target="../media/image9.jpeg"/><Relationship Id="rId21" Type="http://schemas.openxmlformats.org/officeDocument/2006/relationships/image" Target="../media/image25.emf"/><Relationship Id="rId7" Type="http://schemas.openxmlformats.org/officeDocument/2006/relationships/image" Target="../media/image19.emf"/><Relationship Id="rId12" Type="http://schemas.openxmlformats.org/officeDocument/2006/relationships/customXml" Target="../ink/ink15.xml"/><Relationship Id="rId17" Type="http://schemas.openxmlformats.org/officeDocument/2006/relationships/image" Target="../media/image17.emf"/><Relationship Id="rId25" Type="http://schemas.openxmlformats.org/officeDocument/2006/relationships/image" Target="../media/image27.emf"/><Relationship Id="rId2" Type="http://schemas.openxmlformats.org/officeDocument/2006/relationships/hyperlink" Target="http://www.google.com/url?sa=i&amp;source=images&amp;cd=&amp;cad=rja&amp;docid=o5qBGfHfQRmTRM&amp;tbnid=DLJVDUS6Mm8uaM:&amp;ved=0CAgQjRwwAA&amp;url=http://www.biologycorner.com/APbiology/pathology/bacteria.html&amp;ei=tlEUUdyZFKmq0AHM2YCICQ&amp;psig=AFQjCNGdsY1s-QzyMh8-H7CBaCZZD_SX1A&amp;ust=1360372534372414" TargetMode="Externa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12.xml"/><Relationship Id="rId11" Type="http://schemas.openxmlformats.org/officeDocument/2006/relationships/image" Target="../media/image21.emf"/><Relationship Id="rId24" Type="http://schemas.openxmlformats.org/officeDocument/2006/relationships/customXml" Target="../ink/ink21.xm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6.emf"/><Relationship Id="rId10" Type="http://schemas.openxmlformats.org/officeDocument/2006/relationships/customXml" Target="../ink/ink14.xml"/><Relationship Id="rId19" Type="http://schemas.openxmlformats.org/officeDocument/2006/relationships/image" Target="../media/image24.emf"/><Relationship Id="rId4" Type="http://schemas.openxmlformats.org/officeDocument/2006/relationships/customXml" Target="../ink/ink11.xml"/><Relationship Id="rId9" Type="http://schemas.openxmlformats.org/officeDocument/2006/relationships/image" Target="../media/image20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o5qBGfHfQRmTRM&amp;tbnid=DLJVDUS6Mm8uaM:&amp;ved=0CAgQjRwwAA&amp;url=http://www.biologycorner.com/APbiology/pathology/bacteria.html&amp;ei=tlEUUdyZFKmq0AHM2YCICQ&amp;psig=AFQjCNGdsY1s-QzyMh8-H7CBaCZZD_SX1A&amp;ust=1360372534372414" TargetMode="External"/><Relationship Id="rId2" Type="http://schemas.openxmlformats.org/officeDocument/2006/relationships/hyperlink" Target="http://www.youtube.com/watch?v=9hzUjx_oD8E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emf"/><Relationship Id="rId5" Type="http://schemas.openxmlformats.org/officeDocument/2006/relationships/customXml" Target="../ink/ink2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other organisms do MICROBIOLOGISTS study?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OTHER MICROORGANISMS</a:t>
            </a:r>
          </a:p>
          <a:p>
            <a:r>
              <a:rPr lang="en-US" sz="3500" smtClean="0"/>
              <a:t>Notebook page 27</a:t>
            </a:r>
            <a:endParaRPr lang="en-US" sz="3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1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3" y="30375225"/>
              <a:ext cx="0" cy="0"/>
            </p14:xfrm>
          </p:contentPart>
        </mc:Choice>
        <mc:Fallback xmlns="">
          <p:pic>
            <p:nvPicPr>
              <p:cNvPr id="471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7313" y="303752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1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08000"/>
              <a:ext cx="2779713" cy="71438"/>
            </p14:xfrm>
          </p:contentPart>
        </mc:Choice>
        <mc:Fallback xmlns="">
          <p:pic>
            <p:nvPicPr>
              <p:cNvPr id="471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4639" y="498619"/>
                <a:ext cx="2798434" cy="90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1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3622675"/>
              <a:ext cx="93663" cy="14288"/>
            </p14:xfrm>
          </p:contentPart>
        </mc:Choice>
        <mc:Fallback xmlns="">
          <p:pic>
            <p:nvPicPr>
              <p:cNvPr id="471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1499" y="3559451"/>
                <a:ext cx="125364" cy="140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1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3622675"/>
              <a:ext cx="357188" cy="6350"/>
            </p14:xfrm>
          </p:contentPart>
        </mc:Choice>
        <mc:Fallback xmlns="">
          <p:pic>
            <p:nvPicPr>
              <p:cNvPr id="471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5932" y="3560586"/>
                <a:ext cx="388874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1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1050" y="3549650"/>
              <a:ext cx="3716338" cy="115888"/>
            </p14:xfrm>
          </p:contentPart>
        </mc:Choice>
        <mc:Fallback xmlns="">
          <p:pic>
            <p:nvPicPr>
              <p:cNvPr id="471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5210" y="3486110"/>
                <a:ext cx="3748018" cy="242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1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3557588"/>
              <a:ext cx="1408113" cy="57150"/>
            </p14:xfrm>
          </p:contentPart>
        </mc:Choice>
        <mc:Fallback xmlns="">
          <p:pic>
            <p:nvPicPr>
              <p:cNvPr id="471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98658" y="3493566"/>
                <a:ext cx="1439796" cy="1848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9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viruses…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living thing</a:t>
            </a:r>
          </a:p>
          <a:p>
            <a:r>
              <a:rPr lang="en-US" dirty="0" smtClean="0"/>
              <a:t>unicellular prokaryote</a:t>
            </a:r>
          </a:p>
          <a:p>
            <a:r>
              <a:rPr lang="en-US" dirty="0" smtClean="0"/>
              <a:t>reproduces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 smtClean="0"/>
              <a:t> through </a:t>
            </a:r>
            <a:r>
              <a:rPr lang="en-US" b="1" dirty="0" smtClean="0"/>
              <a:t>binary fission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non-living—</a:t>
            </a:r>
          </a:p>
        </p:txBody>
      </p:sp>
      <p:pic>
        <p:nvPicPr>
          <p:cNvPr id="3074" name="Picture 2" descr="http://www.biologycorner.com/resources/fi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9718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2579688"/>
              <a:ext cx="1308100" cy="85725"/>
            </p14:xfrm>
          </p:contentPart>
        </mc:Choice>
        <mc:Fallback xmlns=""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020" y="2515935"/>
                <a:ext cx="1339785" cy="212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009400" y="2598480"/>
              <a:ext cx="1670400" cy="3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3560" y="2535120"/>
                <a:ext cx="170208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viruses…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living thing</a:t>
            </a:r>
          </a:p>
          <a:p>
            <a:r>
              <a:rPr lang="en-US" dirty="0" smtClean="0"/>
              <a:t>unicellular prokaryote</a:t>
            </a:r>
          </a:p>
          <a:p>
            <a:r>
              <a:rPr lang="en-US" dirty="0" smtClean="0"/>
              <a:t>reproduces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 smtClean="0"/>
              <a:t> through </a:t>
            </a:r>
            <a:r>
              <a:rPr lang="en-US" b="1" dirty="0" smtClean="0"/>
              <a:t>binary fission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non-living—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</a:t>
            </a:r>
            <a:r>
              <a:rPr lang="en-US" dirty="0" smtClean="0"/>
              <a:t>reproduce</a:t>
            </a:r>
          </a:p>
        </p:txBody>
      </p:sp>
      <p:pic>
        <p:nvPicPr>
          <p:cNvPr id="3074" name="Picture 2" descr="http://www.biologycorner.com/resources/fi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9718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viruses…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living thing</a:t>
            </a:r>
          </a:p>
          <a:p>
            <a:r>
              <a:rPr lang="en-US" dirty="0" smtClean="0"/>
              <a:t>unicellular prokaryote</a:t>
            </a:r>
          </a:p>
          <a:p>
            <a:r>
              <a:rPr lang="en-US" dirty="0" smtClean="0"/>
              <a:t>reproduces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 smtClean="0"/>
              <a:t> through </a:t>
            </a:r>
            <a:r>
              <a:rPr lang="en-US" b="1" dirty="0" smtClean="0"/>
              <a:t>binary fission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non-living—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</a:t>
            </a:r>
            <a:r>
              <a:rPr lang="en-US" dirty="0" smtClean="0"/>
              <a:t>reproduce</a:t>
            </a:r>
          </a:p>
          <a:p>
            <a:r>
              <a:rPr lang="en-US" dirty="0" smtClean="0"/>
              <a:t>needs to reprogram a “host” cell &amp; force it to make viruses</a:t>
            </a:r>
            <a:endParaRPr lang="en-US" dirty="0"/>
          </a:p>
        </p:txBody>
      </p:sp>
      <p:pic>
        <p:nvPicPr>
          <p:cNvPr id="3074" name="Picture 2" descr="http://www.biologycorner.com/resources/fi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51300"/>
            <a:ext cx="2196548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8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3729038"/>
              <a:ext cx="800100" cy="14287"/>
            </p14:xfrm>
          </p:contentPart>
        </mc:Choice>
        <mc:Fallback xmlns="">
          <p:pic>
            <p:nvPicPr>
              <p:cNvPr id="358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2764" y="3666175"/>
                <a:ext cx="832133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429160" y="3723840"/>
              <a:ext cx="1500480" cy="3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3320" y="3660120"/>
                <a:ext cx="1532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268600" y="3366360"/>
              <a:ext cx="705600" cy="1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760" y="3303000"/>
                <a:ext cx="737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5072040" y="2562840"/>
              <a:ext cx="2357640" cy="6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56200" y="2499480"/>
                <a:ext cx="2389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366880" y="2937960"/>
              <a:ext cx="1330920" cy="80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1040" y="2874240"/>
                <a:ext cx="1362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5536440" y="3339720"/>
              <a:ext cx="2643480" cy="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20600" y="3276360"/>
                <a:ext cx="2675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5830920" y="3687840"/>
              <a:ext cx="2572200" cy="45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5080" y="3624480"/>
                <a:ext cx="2603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5196960" y="3955680"/>
              <a:ext cx="1839960" cy="179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1120" y="3892320"/>
                <a:ext cx="187164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9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WAIT!</a:t>
            </a:r>
            <a:br>
              <a:rPr lang="en-US" dirty="0" smtClean="0"/>
            </a:br>
            <a:r>
              <a:rPr lang="en-US" dirty="0" smtClean="0"/>
              <a:t>There’s MORE!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PROTOZOA –AKA,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mdmedicine.files.wordpress.com/2011/04/protozoa-7752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3276600" cy="25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1676400"/>
              <a:ext cx="3935413" cy="15240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600" y="1610820"/>
                <a:ext cx="3967812" cy="28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2043113"/>
              <a:ext cx="1773237" cy="114300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424" y="1979853"/>
                <a:ext cx="1805275" cy="24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482040" y="1678680"/>
              <a:ext cx="2991960" cy="8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200" y="1615320"/>
                <a:ext cx="3023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19760" y="2035800"/>
              <a:ext cx="1866600" cy="6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920" y="1972440"/>
                <a:ext cx="189828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2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beneficialbiologics.com/images/stories/protozo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4100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4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4450" y="2579688"/>
              <a:ext cx="2622550" cy="77787"/>
            </p14:xfrm>
          </p:contentPart>
        </mc:Choice>
        <mc:Fallback xmlns="">
          <p:pic>
            <p:nvPicPr>
              <p:cNvPr id="1044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8610" y="2515946"/>
                <a:ext cx="2654229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41240" y="2580840"/>
              <a:ext cx="3670560" cy="9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00" y="2517120"/>
                <a:ext cx="370224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5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</a:t>
            </a:r>
            <a:r>
              <a:rPr lang="en-US" b="1" dirty="0" smtClean="0"/>
              <a:t>EUKARYOTE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peer.tamu.edu/curriculum_modules/properties/images/toxocy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45" y="2209800"/>
            <a:ext cx="3505200" cy="35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4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049588"/>
              <a:ext cx="1536700" cy="65087"/>
            </p14:xfrm>
          </p:contentPart>
        </mc:Choice>
        <mc:Fallback xmlns="">
          <p:pic>
            <p:nvPicPr>
              <p:cNvPr id="1034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211" y="2986299"/>
                <a:ext cx="1568377" cy="191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4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363913"/>
              <a:ext cx="2093913" cy="222250"/>
            </p14:xfrm>
          </p:contentPart>
        </mc:Choice>
        <mc:Fallback xmlns="">
          <p:pic>
            <p:nvPicPr>
              <p:cNvPr id="1034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4284" y="3300516"/>
                <a:ext cx="2125595" cy="349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4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3588" y="4286250"/>
              <a:ext cx="1185862" cy="22225"/>
            </p14:xfrm>
          </p:contentPart>
        </mc:Choice>
        <mc:Fallback xmlns="">
          <p:pic>
            <p:nvPicPr>
              <p:cNvPr id="1034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27748" y="4217236"/>
                <a:ext cx="1217543" cy="15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4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3857625"/>
              <a:ext cx="928687" cy="922338"/>
            </p14:xfrm>
          </p:contentPart>
        </mc:Choice>
        <mc:Fallback xmlns="">
          <p:pic>
            <p:nvPicPr>
              <p:cNvPr id="1034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1565" y="3793904"/>
                <a:ext cx="960723" cy="104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973440" y="3000240"/>
              <a:ext cx="1580760" cy="5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7600" y="2936880"/>
                <a:ext cx="1612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027080" y="3330720"/>
              <a:ext cx="2152080" cy="9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0880" y="3267360"/>
                <a:ext cx="218448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6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PROTOZOA- also known as </a:t>
            </a:r>
            <a:r>
              <a:rPr lang="en-US" sz="2800" dirty="0" err="1" smtClean="0"/>
              <a:t>protists</a:t>
            </a:r>
            <a:endParaRPr lang="en-US" sz="28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http://peer.tamu.edu/curriculum_modules/properties/images/toxocy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7584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3851275"/>
              <a:ext cx="536575" cy="14288"/>
            </p14:xfrm>
          </p:contentPart>
        </mc:Choice>
        <mc:Fallback xmlns="">
          <p:pic>
            <p:nvPicPr>
              <p:cNvPr id="1024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2143" y="3791401"/>
                <a:ext cx="568265" cy="134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3851275"/>
              <a:ext cx="1006475" cy="57150"/>
            </p14:xfrm>
          </p:contentPart>
        </mc:Choice>
        <mc:Fallback xmlns="">
          <p:pic>
            <p:nvPicPr>
              <p:cNvPr id="1024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8224" y="3787655"/>
                <a:ext cx="1038152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152000" y="3723840"/>
              <a:ext cx="3089880" cy="10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6160" y="3660120"/>
                <a:ext cx="312156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biology.unm.edu/ccouncil/Biology_203/Images/Protists/euglena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3600450" cy="23241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1979613"/>
              <a:ext cx="1201737" cy="28575"/>
            </p14:xfrm>
          </p:contentPart>
        </mc:Choice>
        <mc:Fallback xmlns="">
          <p:pic>
            <p:nvPicPr>
              <p:cNvPr id="1013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8222" y="1915591"/>
                <a:ext cx="1233419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447080" y="1875240"/>
              <a:ext cx="1616400" cy="8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1240" y="1811880"/>
                <a:ext cx="164808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molds &amp; </a:t>
            </a:r>
            <a:endParaRPr lang="en-US" dirty="0"/>
          </a:p>
        </p:txBody>
      </p:sp>
      <p:pic>
        <p:nvPicPr>
          <p:cNvPr id="15362" name="Picture 2" descr="http://www.epa.gov/mold/moldcourse/images/big_pic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9" y="2209800"/>
            <a:ext cx="475543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91760" y="2571840"/>
              <a:ext cx="1366560" cy="13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5920" y="2508120"/>
                <a:ext cx="139824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3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3/14/2017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r>
              <a:rPr lang="en-US" sz="12000" dirty="0" smtClean="0"/>
              <a:t>1.  What are three types of Fungi? </a:t>
            </a:r>
          </a:p>
          <a:p>
            <a:pPr marL="457200" indent="-457200">
              <a:buNone/>
            </a:pPr>
            <a:r>
              <a:rPr lang="en-US" sz="12000" dirty="0" smtClean="0"/>
              <a:t>2.  A mushroom is a(n) 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photosynthesizing fungi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multicellular prokaryote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unicellular eukaryote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non-photosynthesizing fungus </a:t>
            </a:r>
          </a:p>
          <a:p>
            <a:pPr marL="514350" indent="-514350">
              <a:buNone/>
            </a:pPr>
            <a:r>
              <a:rPr lang="en-US" sz="12000" dirty="0" smtClean="0"/>
              <a:t>3.  Which one of the following is true about </a:t>
            </a:r>
            <a:r>
              <a:rPr lang="en-US" sz="12000" b="1" dirty="0" smtClean="0"/>
              <a:t>fungi</a:t>
            </a:r>
            <a:r>
              <a:rPr lang="en-US" sz="12000" dirty="0" smtClean="0"/>
              <a:t>: 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they can reproduce sexually or asexually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some can photosynthesize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their cells can be prokaryotic or eukaryotic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sz="10000" dirty="0" smtClean="0"/>
              <a:t>they are mostly unicellular </a:t>
            </a:r>
          </a:p>
          <a:p>
            <a:pPr marL="880110" lvl="1" indent="-514350">
              <a:buNone/>
            </a:pPr>
            <a:endParaRPr lang="en-US" sz="8000" dirty="0" smtClean="0"/>
          </a:p>
          <a:p>
            <a:pPr marL="514350" indent="-514350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Objectives: 8.L.1.1- TSW understand the similarities and differences b/w Bacteria, Viruses, Parasites, and Fungi.</a:t>
            </a:r>
          </a:p>
          <a:p>
            <a:pPr marL="514350" indent="-514350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Essential Question – How are Fungi different than bacteria, viruses, and parasites?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150" y="2944813"/>
            <a:ext cx="3508249" cy="2779776"/>
          </a:xfrm>
        </p:spPr>
        <p:txBody>
          <a:bodyPr/>
          <a:lstStyle/>
          <a:p>
            <a:r>
              <a:rPr lang="en-US" dirty="0" smtClean="0"/>
              <a:t>molds &amp; mushrooms </a:t>
            </a:r>
            <a:endParaRPr lang="en-US" dirty="0"/>
          </a:p>
        </p:txBody>
      </p:sp>
      <p:pic>
        <p:nvPicPr>
          <p:cNvPr id="15362" name="Picture 2" descr="http://www.epa.gov/mold/moldcourse/images/big_pic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9" y="2209800"/>
            <a:ext cx="475543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0.gstatic.com/images?q=tbn:ANd9GcTYogd18FOsVu4L4s8h6_Eb552UgK4JxLr53rdo2B11GVA4vdIe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625561"/>
            <a:ext cx="4373318" cy="326707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045400" y="3134160"/>
              <a:ext cx="1420200" cy="8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9560" y="3070800"/>
                <a:ext cx="14518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152320" y="3544920"/>
              <a:ext cx="1750680" cy="5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6480" y="3481560"/>
                <a:ext cx="178236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1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150" y="2944813"/>
            <a:ext cx="3508249" cy="2779776"/>
          </a:xfrm>
        </p:spPr>
        <p:txBody>
          <a:bodyPr/>
          <a:lstStyle/>
          <a:p>
            <a:r>
              <a:rPr lang="en-US" dirty="0" smtClean="0"/>
              <a:t>molds &amp; mushrooms</a:t>
            </a:r>
          </a:p>
          <a:p>
            <a:r>
              <a:rPr lang="en-US" dirty="0" smtClean="0"/>
              <a:t>multicellular, non-photosynthesizing EUKARYOTES </a:t>
            </a:r>
            <a:endParaRPr lang="en-US" dirty="0"/>
          </a:p>
        </p:txBody>
      </p:sp>
      <p:pic>
        <p:nvPicPr>
          <p:cNvPr id="18434" name="Picture 2" descr="http://faculty.college-prep.org/~bernie/sciproject/project/Kingdoms/Fungi%207/fungi%20website/Images/shel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72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3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3208338"/>
              <a:ext cx="850900" cy="42862"/>
            </p14:xfrm>
          </p:contentPart>
        </mc:Choice>
        <mc:Fallback xmlns="">
          <p:pic>
            <p:nvPicPr>
              <p:cNvPr id="983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6869" y="3145117"/>
                <a:ext cx="882588" cy="16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83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4138" y="3557588"/>
              <a:ext cx="1658937" cy="42862"/>
            </p14:xfrm>
          </p:contentPart>
        </mc:Choice>
        <mc:Fallback xmlns="">
          <p:pic>
            <p:nvPicPr>
              <p:cNvPr id="983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8297" y="3494195"/>
                <a:ext cx="1690618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3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3513" y="3937000"/>
              <a:ext cx="1700212" cy="63500"/>
            </p14:xfrm>
          </p:contentPart>
        </mc:Choice>
        <mc:Fallback xmlns="">
          <p:pic>
            <p:nvPicPr>
              <p:cNvPr id="983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7674" y="3873500"/>
                <a:ext cx="1731891" cy="19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83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3894138"/>
              <a:ext cx="428625" cy="34925"/>
            </p14:xfrm>
          </p:contentPart>
        </mc:Choice>
        <mc:Fallback xmlns="">
          <p:pic>
            <p:nvPicPr>
              <p:cNvPr id="983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35493" y="3830769"/>
                <a:ext cx="460655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3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4321175"/>
              <a:ext cx="2414588" cy="65088"/>
            </p14:xfrm>
          </p:contentPart>
        </mc:Choice>
        <mc:Fallback xmlns="">
          <p:pic>
            <p:nvPicPr>
              <p:cNvPr id="983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9912" y="4257885"/>
                <a:ext cx="2446264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3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0" y="4564063"/>
              <a:ext cx="2143125" cy="193675"/>
            </p14:xfrm>
          </p:contentPart>
        </mc:Choice>
        <mc:Fallback xmlns="">
          <p:pic>
            <p:nvPicPr>
              <p:cNvPr id="983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4162" y="4500587"/>
                <a:ext cx="2174800" cy="320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045400" y="3964680"/>
              <a:ext cx="2634480" cy="3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29560" y="3901320"/>
                <a:ext cx="2666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107680" y="4321800"/>
              <a:ext cx="2688120" cy="72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1840" y="4258440"/>
                <a:ext cx="2720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5188320" y="4625640"/>
              <a:ext cx="2188080" cy="160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2120" y="4561920"/>
                <a:ext cx="22201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6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150" y="2944813"/>
            <a:ext cx="3508249" cy="2779776"/>
          </a:xfrm>
        </p:spPr>
        <p:txBody>
          <a:bodyPr/>
          <a:lstStyle/>
          <a:p>
            <a:r>
              <a:rPr lang="en-US" dirty="0" smtClean="0"/>
              <a:t>molds &amp; mushrooms</a:t>
            </a:r>
          </a:p>
          <a:p>
            <a:r>
              <a:rPr lang="en-US" dirty="0" smtClean="0"/>
              <a:t>multicellular, non-photosynthesizing EUKARYOTES </a:t>
            </a:r>
            <a:endParaRPr lang="en-US" dirty="0"/>
          </a:p>
        </p:txBody>
      </p:sp>
      <p:pic>
        <p:nvPicPr>
          <p:cNvPr id="18434" name="Picture 2" descr="http://faculty.college-prep.org/~bernie/sciproject/project/Kingdoms/Fungi%207/fungi%20website/Images/shel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72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newswise.com/images/uploads/2010/04/15/FUNG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09800"/>
            <a:ext cx="43719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150" y="2944813"/>
            <a:ext cx="3508249" cy="2779776"/>
          </a:xfrm>
        </p:spPr>
        <p:txBody>
          <a:bodyPr/>
          <a:lstStyle/>
          <a:p>
            <a:r>
              <a:rPr lang="en-US" dirty="0" smtClean="0"/>
              <a:t>molds &amp; mushrooms</a:t>
            </a:r>
          </a:p>
          <a:p>
            <a:r>
              <a:rPr lang="en-US" dirty="0" smtClean="0"/>
              <a:t>multicellular, </a:t>
            </a:r>
            <a:r>
              <a:rPr lang="en-US" b="1" dirty="0" smtClean="0"/>
              <a:t>non-</a:t>
            </a:r>
            <a:r>
              <a:rPr lang="en-US" dirty="0" smtClean="0"/>
              <a:t>photosynthesizing EUKARYOTES </a:t>
            </a:r>
            <a:endParaRPr lang="en-US" dirty="0"/>
          </a:p>
        </p:txBody>
      </p:sp>
      <p:pic>
        <p:nvPicPr>
          <p:cNvPr id="18434" name="Picture 2" descr="http://faculty.college-prep.org/~bernie/sciproject/project/Kingdoms/Fungi%207/fungi%20website/Images/shel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72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newswise.com/images/uploads/2010/04/15/FUNG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09800"/>
            <a:ext cx="43719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1.bp.blogspot.com/_sO16D8XGbV0/TKoGl7hxNEI/AAAAAAAAAcU/RZPDDPIdW_A/s400/Jelly+Fungi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" y="2514600"/>
            <a:ext cx="4698043" cy="35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150" y="2944813"/>
            <a:ext cx="3508249" cy="27797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molds &amp; mushrooms</a:t>
            </a:r>
          </a:p>
          <a:p>
            <a:r>
              <a:rPr lang="en-US" dirty="0" smtClean="0"/>
              <a:t>multicellular, </a:t>
            </a:r>
            <a:r>
              <a:rPr lang="en-US" b="1" dirty="0" smtClean="0"/>
              <a:t>non-</a:t>
            </a:r>
            <a:r>
              <a:rPr lang="en-US" dirty="0" smtClean="0"/>
              <a:t>photosynthesizing EUKARYOTES</a:t>
            </a:r>
          </a:p>
          <a:p>
            <a:r>
              <a:rPr lang="en-US" dirty="0" smtClean="0"/>
              <a:t>can reproduce asexually (spores) OR </a:t>
            </a:r>
            <a:endParaRPr lang="en-US" dirty="0"/>
          </a:p>
        </p:txBody>
      </p:sp>
      <p:pic>
        <p:nvPicPr>
          <p:cNvPr id="22530" name="Picture 2" descr="http://upload.wikimedia.org/wikipedia/commons/thumb/5/55/Fungi_Reproduction.png/500px-Fungi_Reproduc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656"/>
            <a:ext cx="4663285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150" y="2944812"/>
            <a:ext cx="3736850" cy="34559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molds &amp; mushrooms</a:t>
            </a:r>
          </a:p>
          <a:p>
            <a:r>
              <a:rPr lang="en-US" dirty="0" smtClean="0"/>
              <a:t>multicellular, </a:t>
            </a:r>
            <a:r>
              <a:rPr lang="en-US" b="1" dirty="0" smtClean="0"/>
              <a:t>non-</a:t>
            </a:r>
            <a:r>
              <a:rPr lang="en-US" dirty="0" smtClean="0"/>
              <a:t>photosynthesizing EUKARYOTES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reproduce asexually (spores) </a:t>
            </a:r>
            <a:r>
              <a:rPr lang="en-US" b="1" u="sng" dirty="0" smtClean="0"/>
              <a:t>OR</a:t>
            </a:r>
            <a:r>
              <a:rPr lang="en-US" b="1" dirty="0" smtClean="0"/>
              <a:t> sexually </a:t>
            </a:r>
            <a:r>
              <a:rPr lang="en-US" dirty="0" smtClean="0"/>
              <a:t>(exchanging genetic info with a neighboring fungi)</a:t>
            </a:r>
          </a:p>
          <a:p>
            <a:r>
              <a:rPr lang="en-US" dirty="0" smtClean="0"/>
              <a:t>Yeast – the only unicellular eukaryotic fungi </a:t>
            </a:r>
            <a:endParaRPr lang="en-US" dirty="0"/>
          </a:p>
        </p:txBody>
      </p:sp>
      <p:pic>
        <p:nvPicPr>
          <p:cNvPr id="23554" name="Picture 2" descr="http://www.emc.maricopa.edu/faculty/farabee/biobk/zygomyceteS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31718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2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4321175"/>
              <a:ext cx="2528888" cy="65088"/>
            </p14:xfrm>
          </p:contentPart>
        </mc:Choice>
        <mc:Fallback xmlns="">
          <p:pic>
            <p:nvPicPr>
              <p:cNvPr id="942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9111" y="4257885"/>
                <a:ext cx="2560927" cy="192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42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4606925"/>
              <a:ext cx="1422400" cy="7938"/>
            </p14:xfrm>
          </p:contentPart>
        </mc:Choice>
        <mc:Fallback xmlns="">
          <p:pic>
            <p:nvPicPr>
              <p:cNvPr id="942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9873" y="4567896"/>
                <a:ext cx="1454081" cy="8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2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5588" y="5457825"/>
              <a:ext cx="1730375" cy="142875"/>
            </p14:xfrm>
          </p:contentPart>
        </mc:Choice>
        <mc:Fallback xmlns="">
          <p:pic>
            <p:nvPicPr>
              <p:cNvPr id="942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9749" y="5394125"/>
                <a:ext cx="1762412" cy="269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2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5743575"/>
              <a:ext cx="2420937" cy="114300"/>
            </p14:xfrm>
          </p:contentPart>
        </mc:Choice>
        <mc:Fallback xmlns="">
          <p:pic>
            <p:nvPicPr>
              <p:cNvPr id="942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2773" y="5680315"/>
                <a:ext cx="2452616" cy="24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2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7788" y="6064250"/>
              <a:ext cx="771525" cy="73025"/>
            </p14:xfrm>
          </p:contentPart>
        </mc:Choice>
        <mc:Fallback xmlns="">
          <p:pic>
            <p:nvPicPr>
              <p:cNvPr id="942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1947" y="6000938"/>
                <a:ext cx="803207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5232960" y="4286160"/>
              <a:ext cx="2813040" cy="5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6760" y="4222800"/>
                <a:ext cx="2845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6197040" y="4518360"/>
              <a:ext cx="1536480" cy="80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200" y="4455000"/>
                <a:ext cx="1568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5304240" y="5384520"/>
              <a:ext cx="152748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8400" y="5321160"/>
                <a:ext cx="1559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5375520" y="5697000"/>
              <a:ext cx="2304360" cy="9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59680" y="5633640"/>
                <a:ext cx="2336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5295240" y="6036480"/>
              <a:ext cx="911160" cy="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9400" y="5973120"/>
                <a:ext cx="94284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Sometimes attack </a:t>
            </a:r>
            <a:r>
              <a:rPr lang="en-US" b="1" dirty="0"/>
              <a:t>living</a:t>
            </a:r>
            <a:r>
              <a:rPr lang="en-US" dirty="0"/>
              <a:t> plants and animals,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disease</a:t>
            </a:r>
          </a:p>
          <a:p>
            <a:endParaRPr lang="en-US" dirty="0"/>
          </a:p>
        </p:txBody>
      </p:sp>
      <p:pic>
        <p:nvPicPr>
          <p:cNvPr id="16386" name="Picture 2" descr="http://www.ipm.iastate.edu/ipm/info/files/images/plant-disease/187/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18" y="2133600"/>
            <a:ext cx="5048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228600"/>
            <a:ext cx="7315200" cy="914399"/>
          </a:xfrm>
        </p:spPr>
        <p:txBody>
          <a:bodyPr/>
          <a:lstStyle/>
          <a:p>
            <a:pPr algn="ctr"/>
            <a:r>
              <a:rPr lang="en-US" u="sng" dirty="0" smtClean="0"/>
              <a:t>Athletes Foot</a:t>
            </a:r>
            <a:endParaRPr lang="en-US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76200" y="685800"/>
            <a:ext cx="9220200" cy="5562600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en-US" sz="4000" dirty="0" smtClean="0"/>
              <a:t>Fungal infection in feet that is usually transmitted in moist, communal areas. Also known as ringworm of the foot.</a:t>
            </a:r>
          </a:p>
          <a:p>
            <a:pPr marL="571500" indent="-571500">
              <a:buFontTx/>
              <a:buChar char="-"/>
            </a:pPr>
            <a:endParaRPr lang="en-US" sz="4000" dirty="0" smtClean="0"/>
          </a:p>
        </p:txBody>
      </p:sp>
      <p:pic>
        <p:nvPicPr>
          <p:cNvPr id="18434" name="Picture 2" descr="http://upload.wikimedia.org/wikipedia/commons/thumb/c/c0/FeetFungal.JPG/230px-FeetFun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21603"/>
            <a:ext cx="4648200" cy="3636398"/>
          </a:xfrm>
          <a:prstGeom prst="rect">
            <a:avLst/>
          </a:prstGeom>
          <a:noFill/>
        </p:spPr>
      </p:pic>
      <p:pic>
        <p:nvPicPr>
          <p:cNvPr id="18436" name="Picture 4" descr="http://1.bp.blogspot.com/-E5ElrgxlC6w/Tpa0G61FubI/AAAAAAAAASE/PGBCeIi57qA/s1600/Athlete%2527s+Foot+-+Infections%252C+Care%252C+Contagious%252C+Definition+%2528Skin%2529+fung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495799" cy="3657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85960" y="321480"/>
              <a:ext cx="3831120" cy="13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0120" y="258120"/>
                <a:ext cx="38628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09040" y="973440"/>
              <a:ext cx="3554280" cy="15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200" y="909720"/>
                <a:ext cx="3585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250360" y="2232360"/>
              <a:ext cx="5259960" cy="13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4520" y="2169000"/>
                <a:ext cx="529164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2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Sometimes</a:t>
            </a:r>
            <a:r>
              <a:rPr lang="en-US" dirty="0"/>
              <a:t> attack living </a:t>
            </a:r>
            <a:r>
              <a:rPr lang="en-US" dirty="0" smtClean="0"/>
              <a:t>tissue,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disease</a:t>
            </a:r>
          </a:p>
          <a:p>
            <a:endParaRPr lang="en-US" dirty="0"/>
          </a:p>
        </p:txBody>
      </p:sp>
      <p:pic>
        <p:nvPicPr>
          <p:cNvPr id="24578" name="Picture 2" descr="http://www.advancedderm.com/images/skinrash/psoria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019425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Sometimes</a:t>
            </a:r>
            <a:r>
              <a:rPr lang="en-US" dirty="0"/>
              <a:t> attack living </a:t>
            </a:r>
            <a:r>
              <a:rPr lang="en-US" dirty="0" smtClean="0"/>
              <a:t>tissue,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</a:p>
          <a:p>
            <a:pPr marL="571500" indent="-571500">
              <a:buFontTx/>
              <a:buChar char="-"/>
            </a:pPr>
            <a:r>
              <a:rPr lang="en-US" b="1" dirty="0"/>
              <a:t>Mold spores are released by fungi and cause allergic reactions in humans</a:t>
            </a:r>
          </a:p>
          <a:p>
            <a:endParaRPr lang="en-US" dirty="0"/>
          </a:p>
        </p:txBody>
      </p:sp>
      <p:pic>
        <p:nvPicPr>
          <p:cNvPr id="25602" name="Picture 2" descr="http://medicineworld.org/images/blogs/9-2007/indoor-mold-2042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92" y="2209800"/>
            <a:ext cx="45662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1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29138"/>
              <a:ext cx="14287" cy="7937"/>
            </p14:xfrm>
          </p:contentPart>
        </mc:Choice>
        <mc:Fallback xmlns="">
          <p:pic>
            <p:nvPicPr>
              <p:cNvPr id="901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0972" y="4465642"/>
                <a:ext cx="45718" cy="1349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3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other organisms do MICROBIOLOGISTS study?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icbdr.com/images/cbsalary/microbiologist_sal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543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Sometime</a:t>
            </a:r>
            <a:r>
              <a:rPr lang="en-US" dirty="0"/>
              <a:t>s attack living </a:t>
            </a:r>
            <a:r>
              <a:rPr lang="en-US" dirty="0" smtClean="0"/>
              <a:t>tissue,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</a:p>
          <a:p>
            <a:pPr marL="571500" indent="-571500">
              <a:buFontTx/>
              <a:buChar char="-"/>
            </a:pPr>
            <a:r>
              <a:rPr lang="en-US" b="1" dirty="0"/>
              <a:t>Mold spores are released by fungi and cause allergic reactions in humans</a:t>
            </a:r>
          </a:p>
          <a:p>
            <a:endParaRPr lang="en-US" dirty="0"/>
          </a:p>
        </p:txBody>
      </p:sp>
      <p:pic>
        <p:nvPicPr>
          <p:cNvPr id="25602" name="Picture 2" descr="http://medicineworld.org/images/blogs/9-2007/indoor-mold-2042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92" y="2209800"/>
            <a:ext cx="45662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blog.rabbitair.com/wp-content/uploads/2012/04/mold-Medium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133600"/>
            <a:ext cx="5695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found in natural waters,</a:t>
            </a:r>
          </a:p>
          <a:p>
            <a:r>
              <a:rPr lang="en-US" dirty="0" smtClean="0"/>
              <a:t>unicellular EUKARYOTE!</a:t>
            </a:r>
          </a:p>
          <a:p>
            <a:r>
              <a:rPr lang="en-US" dirty="0" smtClean="0"/>
              <a:t>can cause some diseases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Sometime</a:t>
            </a:r>
            <a:r>
              <a:rPr lang="en-US" dirty="0"/>
              <a:t>s attack living </a:t>
            </a:r>
            <a:r>
              <a:rPr lang="en-US" dirty="0" smtClean="0"/>
              <a:t>tissue,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</a:p>
          <a:p>
            <a:pPr marL="571500" indent="-571500">
              <a:buFontTx/>
              <a:buChar char="-"/>
            </a:pPr>
            <a:r>
              <a:rPr lang="en-US" b="1" u="sng" dirty="0"/>
              <a:t>Mold spores are released by fungi and cause allergic reactions in humans</a:t>
            </a:r>
          </a:p>
          <a:p>
            <a:endParaRPr lang="en-US" dirty="0"/>
          </a:p>
        </p:txBody>
      </p:sp>
      <p:pic>
        <p:nvPicPr>
          <p:cNvPr id="25602" name="Picture 2" descr="http://medicineworld.org/images/blogs/9-2007/indoor-mold-2042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92" y="2209800"/>
            <a:ext cx="45662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blog.rabbitair.com/wp-content/uploads/2012/04/mold-Medium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133600"/>
            <a:ext cx="5695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www.myessentia.com/blog/wp-content/uploads/2011/08/baby_asth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1" y="239077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PROTOZOA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FUNGI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http://www.youtube.com/watch?v=CibGFo0RHIw</a:t>
            </a:r>
            <a:endParaRPr lang="en-US" dirty="0" smtClean="0"/>
          </a:p>
          <a:p>
            <a:pPr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www.youtube.com/watch?v=LHk5Tg8yRGo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t1.gstatic.com/images?q=tbn:ANd9GcRtKuvUhUo-Luf8AbYZFUf5dY5Lrd5UlQBUIIbC8xHtyGGco_Oa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436856" cy="38100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70080" y="3750480"/>
              <a:ext cx="900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3880" y="3687120"/>
                <a:ext cx="4104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7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ater.me.vccs.edu/courses/env108/clipart/eucaryoti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48600" cy="49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3" y="1027113"/>
              <a:ext cx="2500312" cy="330200"/>
            </p14:xfrm>
          </p:contentPart>
        </mc:Choice>
        <mc:Fallback xmlns=""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99" y="1017751"/>
                <a:ext cx="2519041" cy="348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7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9325" y="534988"/>
              <a:ext cx="3662363" cy="1930400"/>
            </p14:xfrm>
          </p:contentPart>
        </mc:Choice>
        <mc:Fallback xmlns="">
          <p:pic>
            <p:nvPicPr>
              <p:cNvPr id="727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9965" y="525628"/>
                <a:ext cx="3681083" cy="1949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7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1411288"/>
              <a:ext cx="1652587" cy="366712"/>
            </p14:xfrm>
          </p:contentPart>
        </mc:Choice>
        <mc:Fallback xmlns="">
          <p:pic>
            <p:nvPicPr>
              <p:cNvPr id="727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629" y="1401931"/>
                <a:ext cx="1671305" cy="385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7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527050"/>
              <a:ext cx="1517650" cy="1554163"/>
            </p14:xfrm>
          </p:contentPart>
        </mc:Choice>
        <mc:Fallback xmlns="">
          <p:pic>
            <p:nvPicPr>
              <p:cNvPr id="727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4854" y="517690"/>
                <a:ext cx="1536369" cy="1572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7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561975"/>
              <a:ext cx="2660650" cy="554038"/>
            </p14:xfrm>
          </p:contentPart>
        </mc:Choice>
        <mc:Fallback xmlns="">
          <p:pic>
            <p:nvPicPr>
              <p:cNvPr id="727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690" y="552615"/>
                <a:ext cx="2679369" cy="57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7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1571625"/>
              <a:ext cx="2919413" cy="3044825"/>
            </p14:xfrm>
          </p:contentPart>
        </mc:Choice>
        <mc:Fallback xmlns="">
          <p:pic>
            <p:nvPicPr>
              <p:cNvPr id="727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5039" y="1562265"/>
                <a:ext cx="2938134" cy="3063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7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1820863"/>
              <a:ext cx="2768600" cy="457200"/>
            </p14:xfrm>
          </p:contentPart>
        </mc:Choice>
        <mc:Fallback xmlns="">
          <p:pic>
            <p:nvPicPr>
              <p:cNvPr id="727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4679" y="1811503"/>
                <a:ext cx="2787319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7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2374900"/>
              <a:ext cx="2473325" cy="322263"/>
            </p14:xfrm>
          </p:contentPart>
        </mc:Choice>
        <mc:Fallback xmlns="">
          <p:pic>
            <p:nvPicPr>
              <p:cNvPr id="727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6303" y="2365538"/>
                <a:ext cx="2492046" cy="340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7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2320925"/>
              <a:ext cx="2509837" cy="644525"/>
            </p14:xfrm>
          </p:contentPart>
        </mc:Choice>
        <mc:Fallback xmlns="">
          <p:pic>
            <p:nvPicPr>
              <p:cNvPr id="727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052" y="2311563"/>
                <a:ext cx="2528559" cy="663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7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25" y="2795588"/>
              <a:ext cx="1152525" cy="339725"/>
            </p14:xfrm>
          </p:contentPart>
        </mc:Choice>
        <mc:Fallback xmlns="">
          <p:pic>
            <p:nvPicPr>
              <p:cNvPr id="727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76764" y="2786221"/>
                <a:ext cx="1171248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7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" y="2339975"/>
              <a:ext cx="231775" cy="1928813"/>
            </p14:xfrm>
          </p:contentPart>
        </mc:Choice>
        <mc:Fallback xmlns="">
          <p:pic>
            <p:nvPicPr>
              <p:cNvPr id="727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618" y="2330615"/>
                <a:ext cx="250490" cy="194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7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400" y="2697163"/>
              <a:ext cx="3813175" cy="830262"/>
            </p14:xfrm>
          </p:contentPart>
        </mc:Choice>
        <mc:Fallback xmlns="">
          <p:pic>
            <p:nvPicPr>
              <p:cNvPr id="727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1040" y="2687802"/>
                <a:ext cx="3831895" cy="848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7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3455988"/>
              <a:ext cx="1196975" cy="482600"/>
            </p14:xfrm>
          </p:contentPart>
        </mc:Choice>
        <mc:Fallback xmlns="">
          <p:pic>
            <p:nvPicPr>
              <p:cNvPr id="727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6940" y="3446631"/>
                <a:ext cx="1215695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7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5525" y="3562350"/>
              <a:ext cx="1169988" cy="519113"/>
            </p14:xfrm>
          </p:contentPart>
        </mc:Choice>
        <mc:Fallback xmlns="">
          <p:pic>
            <p:nvPicPr>
              <p:cNvPr id="727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66165" y="3552990"/>
                <a:ext cx="1188708" cy="537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27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8" y="3036888"/>
              <a:ext cx="1322387" cy="293687"/>
            </p14:xfrm>
          </p:contentPart>
        </mc:Choice>
        <mc:Fallback xmlns="">
          <p:pic>
            <p:nvPicPr>
              <p:cNvPr id="727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1177" y="3027530"/>
                <a:ext cx="1341109" cy="312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27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3429000"/>
              <a:ext cx="2509837" cy="536575"/>
            </p14:xfrm>
          </p:contentPart>
        </mc:Choice>
        <mc:Fallback xmlns="">
          <p:pic>
            <p:nvPicPr>
              <p:cNvPr id="727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68628" y="3419637"/>
                <a:ext cx="2528556" cy="55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27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3825" y="3983038"/>
              <a:ext cx="1330325" cy="642937"/>
            </p14:xfrm>
          </p:contentPart>
        </mc:Choice>
        <mc:Fallback xmlns="">
          <p:pic>
            <p:nvPicPr>
              <p:cNvPr id="727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4467" y="3973678"/>
                <a:ext cx="1349042" cy="66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27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3446463"/>
              <a:ext cx="822325" cy="447675"/>
            </p14:xfrm>
          </p:contentPart>
        </mc:Choice>
        <mc:Fallback xmlns="">
          <p:pic>
            <p:nvPicPr>
              <p:cNvPr id="727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5627" y="3437106"/>
                <a:ext cx="841047" cy="46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27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3946525"/>
              <a:ext cx="1171575" cy="384175"/>
            </p14:xfrm>
          </p:contentPart>
        </mc:Choice>
        <mc:Fallback xmlns="">
          <p:pic>
            <p:nvPicPr>
              <p:cNvPr id="727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5627" y="3937164"/>
                <a:ext cx="1190297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7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4081463"/>
              <a:ext cx="241300" cy="133350"/>
            </p14:xfrm>
          </p:contentPart>
        </mc:Choice>
        <mc:Fallback xmlns="">
          <p:pic>
            <p:nvPicPr>
              <p:cNvPr id="727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57536" y="4072092"/>
                <a:ext cx="260028" cy="15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27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1075" y="3990975"/>
              <a:ext cx="1598613" cy="393700"/>
            </p14:xfrm>
          </p:contentPart>
        </mc:Choice>
        <mc:Fallback xmlns="">
          <p:pic>
            <p:nvPicPr>
              <p:cNvPr id="727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41716" y="3981618"/>
                <a:ext cx="1617331" cy="41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7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6638" y="4749800"/>
              <a:ext cx="411162" cy="430213"/>
            </p14:xfrm>
          </p:contentPart>
        </mc:Choice>
        <mc:Fallback xmlns="">
          <p:pic>
            <p:nvPicPr>
              <p:cNvPr id="727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07277" y="4740440"/>
                <a:ext cx="429884" cy="448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27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4813300"/>
              <a:ext cx="1144587" cy="509588"/>
            </p14:xfrm>
          </p:contentPart>
        </mc:Choice>
        <mc:Fallback xmlns="">
          <p:pic>
            <p:nvPicPr>
              <p:cNvPr id="727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67677" y="4803943"/>
                <a:ext cx="1163309" cy="528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7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5357813"/>
              <a:ext cx="1196975" cy="473075"/>
            </p14:xfrm>
          </p:contentPart>
        </mc:Choice>
        <mc:Fallback xmlns="">
          <p:pic>
            <p:nvPicPr>
              <p:cNvPr id="727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88365" y="5348452"/>
                <a:ext cx="1215695" cy="49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7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" y="500063"/>
              <a:ext cx="4295775" cy="107950"/>
            </p14:xfrm>
          </p:contentPart>
        </mc:Choice>
        <mc:Fallback xmlns="">
          <p:pic>
            <p:nvPicPr>
              <p:cNvPr id="727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5290" y="490707"/>
                <a:ext cx="4314495" cy="126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27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544513"/>
              <a:ext cx="4419600" cy="3965575"/>
            </p14:xfrm>
          </p:contentPart>
        </mc:Choice>
        <mc:Fallback xmlns="">
          <p:pic>
            <p:nvPicPr>
              <p:cNvPr id="727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7350" y="535181"/>
                <a:ext cx="4438326" cy="3984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7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2276475"/>
              <a:ext cx="4330700" cy="152400"/>
            </p14:xfrm>
          </p:contentPart>
        </mc:Choice>
        <mc:Fallback xmlns="">
          <p:pic>
            <p:nvPicPr>
              <p:cNvPr id="727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9265" y="2267108"/>
                <a:ext cx="4349420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7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" y="2660650"/>
              <a:ext cx="4259263" cy="233363"/>
            </p14:xfrm>
          </p:contentPart>
        </mc:Choice>
        <mc:Fallback xmlns="">
          <p:pic>
            <p:nvPicPr>
              <p:cNvPr id="727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8790" y="2651287"/>
                <a:ext cx="4277983" cy="252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27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2990850"/>
              <a:ext cx="4259263" cy="295275"/>
            </p14:xfrm>
          </p:contentPart>
        </mc:Choice>
        <mc:Fallback xmlns="">
          <p:pic>
            <p:nvPicPr>
              <p:cNvPr id="727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9266" y="2981488"/>
                <a:ext cx="4277982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7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" y="3375025"/>
              <a:ext cx="4197350" cy="260350"/>
            </p14:xfrm>
          </p:contentPart>
        </mc:Choice>
        <mc:Fallback xmlns="">
          <p:pic>
            <p:nvPicPr>
              <p:cNvPr id="727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8790" y="3365662"/>
                <a:ext cx="4216070" cy="279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27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8" y="3857625"/>
              <a:ext cx="4090987" cy="285750"/>
            </p14:xfrm>
          </p:contentPart>
        </mc:Choice>
        <mc:Fallback xmlns="">
          <p:pic>
            <p:nvPicPr>
              <p:cNvPr id="727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6728" y="3848268"/>
                <a:ext cx="4109707" cy="3044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55626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0"/>
            <a:ext cx="3276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1)  Title Page :</a:t>
            </a:r>
          </a:p>
          <a:p>
            <a:r>
              <a:rPr lang="en-US" sz="2500" dirty="0" smtClean="0"/>
              <a:t>-Bacteria, Viruses, and Other Microorganisms</a:t>
            </a:r>
          </a:p>
          <a:p>
            <a:r>
              <a:rPr lang="en-US" sz="2500" dirty="0" smtClean="0"/>
              <a:t>-Name, date, and block </a:t>
            </a:r>
          </a:p>
          <a:p>
            <a:r>
              <a:rPr lang="en-US" sz="2500" dirty="0" smtClean="0"/>
              <a:t>-1 Colored picture with a caption </a:t>
            </a:r>
          </a:p>
          <a:p>
            <a:endParaRPr lang="en-US" sz="2500" dirty="0" smtClean="0"/>
          </a:p>
          <a:p>
            <a:r>
              <a:rPr lang="en-US" sz="2500" dirty="0" smtClean="0"/>
              <a:t>2) Five Tabs</a:t>
            </a:r>
          </a:p>
          <a:p>
            <a:r>
              <a:rPr lang="en-US" sz="2500" dirty="0" smtClean="0"/>
              <a:t>-Title each tab </a:t>
            </a:r>
          </a:p>
          <a:p>
            <a:r>
              <a:rPr lang="en-US" sz="2500" dirty="0" smtClean="0"/>
              <a:t>-5 facts per tab </a:t>
            </a:r>
          </a:p>
          <a:p>
            <a:r>
              <a:rPr lang="en-US" sz="2500" dirty="0" smtClean="0"/>
              <a:t>-1 colored picture with a caption per tab</a:t>
            </a:r>
          </a:p>
          <a:p>
            <a:endParaRPr lang="en-US" sz="2500" dirty="0" smtClean="0"/>
          </a:p>
          <a:p>
            <a:r>
              <a:rPr lang="en-US" sz="2500" dirty="0" smtClean="0"/>
              <a:t>3) Reflection 1-8 </a:t>
            </a:r>
          </a:p>
          <a:p>
            <a:r>
              <a:rPr lang="en-US" sz="2500" dirty="0" smtClean="0"/>
              <a:t>Write and answer each…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2971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38100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4495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5257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6019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457200"/>
            <a:ext cx="3200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Bacteria, viruses, and other microorganisms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57400"/>
            <a:ext cx="34547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Name, Date, Block</a:t>
            </a:r>
            <a:endParaRPr lang="en-US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89560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Bacteria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733800"/>
            <a:ext cx="347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Viruses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181600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Parasites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19600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Fungi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934670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Reflection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4993" name="Photo"/>
          <p:cNvSpPr>
            <a:spLocks noEditPoints="1" noChangeArrowheads="1"/>
          </p:cNvSpPr>
          <p:nvPr/>
        </p:nvSpPr>
        <p:spPr bwMode="auto">
          <a:xfrm>
            <a:off x="3657600" y="457200"/>
            <a:ext cx="1809750" cy="1362075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9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3079750"/>
              <a:ext cx="1544637" cy="649288"/>
            </p14:xfrm>
          </p:contentPart>
        </mc:Choice>
        <mc:Fallback xmlns="">
          <p:pic>
            <p:nvPicPr>
              <p:cNvPr id="849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4629" y="3070392"/>
                <a:ext cx="1563356" cy="66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9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3421063"/>
              <a:ext cx="800100" cy="322262"/>
            </p14:xfrm>
          </p:contentPart>
        </mc:Choice>
        <mc:Fallback xmlns="">
          <p:pic>
            <p:nvPicPr>
              <p:cNvPr id="849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7705" y="3411701"/>
                <a:ext cx="818816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9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3629025"/>
              <a:ext cx="1587" cy="36513"/>
            </p14:xfrm>
          </p:contentPart>
        </mc:Choice>
        <mc:Fallback xmlns="">
          <p:pic>
            <p:nvPicPr>
              <p:cNvPr id="849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7226" y="3619626"/>
                <a:ext cx="84111" cy="5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9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3829050"/>
              <a:ext cx="815975" cy="271463"/>
            </p14:xfrm>
          </p:contentPart>
        </mc:Choice>
        <mc:Fallback xmlns="">
          <p:pic>
            <p:nvPicPr>
              <p:cNvPr id="849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8842" y="3819702"/>
                <a:ext cx="834692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9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7688" y="3829050"/>
              <a:ext cx="900112" cy="300038"/>
            </p14:xfrm>
          </p:contentPart>
        </mc:Choice>
        <mc:Fallback xmlns="">
          <p:pic>
            <p:nvPicPr>
              <p:cNvPr id="849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8327" y="3819685"/>
                <a:ext cx="918834" cy="318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9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4143375"/>
              <a:ext cx="828675" cy="285750"/>
            </p14:xfrm>
          </p:contentPart>
        </mc:Choice>
        <mc:Fallback xmlns="">
          <p:pic>
            <p:nvPicPr>
              <p:cNvPr id="849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654" y="4134018"/>
                <a:ext cx="847394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0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0" y="4500563"/>
              <a:ext cx="842963" cy="371475"/>
            </p14:xfrm>
          </p:contentPart>
        </mc:Choice>
        <mc:Fallback xmlns="">
          <p:pic>
            <p:nvPicPr>
              <p:cNvPr id="850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8142" y="4491204"/>
                <a:ext cx="861680" cy="39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0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865688"/>
              <a:ext cx="977900" cy="385762"/>
            </p14:xfrm>
          </p:contentPart>
        </mc:Choice>
        <mc:Fallback xmlns="">
          <p:pic>
            <p:nvPicPr>
              <p:cNvPr id="850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1839" y="4856332"/>
                <a:ext cx="996623" cy="404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0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6238" y="5286375"/>
              <a:ext cx="1557337" cy="479425"/>
            </p14:xfrm>
          </p:contentPart>
        </mc:Choice>
        <mc:Fallback xmlns="">
          <p:pic>
            <p:nvPicPr>
              <p:cNvPr id="850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76878" y="5277017"/>
                <a:ext cx="1576057" cy="49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50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2013" y="5780088"/>
              <a:ext cx="771525" cy="257175"/>
            </p14:xfrm>
          </p:contentPart>
        </mc:Choice>
        <mc:Fallback xmlns="">
          <p:pic>
            <p:nvPicPr>
              <p:cNvPr id="850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62657" y="5770736"/>
                <a:ext cx="790237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0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3143250"/>
              <a:ext cx="315912" cy="193675"/>
            </p14:xfrm>
          </p:contentPart>
        </mc:Choice>
        <mc:Fallback xmlns="">
          <p:pic>
            <p:nvPicPr>
              <p:cNvPr id="850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54633" y="3133890"/>
                <a:ext cx="334622" cy="2123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55626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0"/>
            <a:ext cx="3276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1)  Title Page :</a:t>
            </a:r>
          </a:p>
          <a:p>
            <a:r>
              <a:rPr lang="en-US" sz="2500" dirty="0" smtClean="0"/>
              <a:t>-Bacteria, Viruses, and Other Microorganisms</a:t>
            </a:r>
          </a:p>
          <a:p>
            <a:r>
              <a:rPr lang="en-US" sz="2500" dirty="0" smtClean="0"/>
              <a:t>-Name, date, and block </a:t>
            </a:r>
          </a:p>
          <a:p>
            <a:r>
              <a:rPr lang="en-US" sz="2500" dirty="0" smtClean="0"/>
              <a:t>-1 Colored picture with a caption </a:t>
            </a:r>
          </a:p>
          <a:p>
            <a:endParaRPr lang="en-US" sz="2500" dirty="0" smtClean="0"/>
          </a:p>
          <a:p>
            <a:r>
              <a:rPr lang="en-US" sz="2500" dirty="0" smtClean="0"/>
              <a:t>2) Five Tabs</a:t>
            </a:r>
          </a:p>
          <a:p>
            <a:r>
              <a:rPr lang="en-US" sz="2500" dirty="0" smtClean="0"/>
              <a:t>-Title each tab </a:t>
            </a:r>
          </a:p>
          <a:p>
            <a:r>
              <a:rPr lang="en-US" sz="2500" dirty="0" smtClean="0"/>
              <a:t>-5 facts per tab </a:t>
            </a:r>
          </a:p>
          <a:p>
            <a:r>
              <a:rPr lang="en-US" sz="2500" dirty="0" smtClean="0"/>
              <a:t>-1 colored picture with a caption per tab</a:t>
            </a:r>
          </a:p>
          <a:p>
            <a:endParaRPr lang="en-US" sz="2500" dirty="0" smtClean="0"/>
          </a:p>
          <a:p>
            <a:r>
              <a:rPr lang="en-US" sz="2500" dirty="0" smtClean="0"/>
              <a:t>3) Reflection 1-8 </a:t>
            </a:r>
          </a:p>
          <a:p>
            <a:r>
              <a:rPr lang="en-US" sz="2500" dirty="0" smtClean="0"/>
              <a:t>Write and answer each…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2971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38100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4495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5257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6019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457200"/>
            <a:ext cx="3200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Bacteria, viruses, and other microorganisms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57400"/>
            <a:ext cx="34547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Name, Date, Block</a:t>
            </a:r>
            <a:endParaRPr lang="en-US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89560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Bacteria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733800"/>
            <a:ext cx="347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Viruses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181600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Parasites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19600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Fungi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934670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Reflection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4993" name="Photo"/>
          <p:cNvSpPr>
            <a:spLocks noEditPoints="1" noChangeArrowheads="1"/>
          </p:cNvSpPr>
          <p:nvPr/>
        </p:nvSpPr>
        <p:spPr bwMode="auto">
          <a:xfrm>
            <a:off x="3657600" y="457200"/>
            <a:ext cx="1809750" cy="1362075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9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3079750"/>
              <a:ext cx="1544637" cy="649288"/>
            </p14:xfrm>
          </p:contentPart>
        </mc:Choice>
        <mc:Fallback xmlns="">
          <p:pic>
            <p:nvPicPr>
              <p:cNvPr id="849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4629" y="3070392"/>
                <a:ext cx="1563356" cy="66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9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3421063"/>
              <a:ext cx="800100" cy="322262"/>
            </p14:xfrm>
          </p:contentPart>
        </mc:Choice>
        <mc:Fallback xmlns="">
          <p:pic>
            <p:nvPicPr>
              <p:cNvPr id="849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7705" y="3411701"/>
                <a:ext cx="818816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9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3629025"/>
              <a:ext cx="1587" cy="36513"/>
            </p14:xfrm>
          </p:contentPart>
        </mc:Choice>
        <mc:Fallback xmlns="">
          <p:pic>
            <p:nvPicPr>
              <p:cNvPr id="849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7226" y="3619626"/>
                <a:ext cx="84111" cy="5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9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3829050"/>
              <a:ext cx="815975" cy="271463"/>
            </p14:xfrm>
          </p:contentPart>
        </mc:Choice>
        <mc:Fallback xmlns="">
          <p:pic>
            <p:nvPicPr>
              <p:cNvPr id="849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8842" y="3819702"/>
                <a:ext cx="834692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9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7688" y="3829050"/>
              <a:ext cx="900112" cy="300038"/>
            </p14:xfrm>
          </p:contentPart>
        </mc:Choice>
        <mc:Fallback xmlns="">
          <p:pic>
            <p:nvPicPr>
              <p:cNvPr id="849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8327" y="3819685"/>
                <a:ext cx="918834" cy="318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9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4143375"/>
              <a:ext cx="828675" cy="285750"/>
            </p14:xfrm>
          </p:contentPart>
        </mc:Choice>
        <mc:Fallback xmlns="">
          <p:pic>
            <p:nvPicPr>
              <p:cNvPr id="849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654" y="4134018"/>
                <a:ext cx="847394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0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0" y="4500563"/>
              <a:ext cx="842963" cy="371475"/>
            </p14:xfrm>
          </p:contentPart>
        </mc:Choice>
        <mc:Fallback xmlns="">
          <p:pic>
            <p:nvPicPr>
              <p:cNvPr id="850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8142" y="4491204"/>
                <a:ext cx="861680" cy="39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0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865688"/>
              <a:ext cx="977900" cy="385762"/>
            </p14:xfrm>
          </p:contentPart>
        </mc:Choice>
        <mc:Fallback xmlns="">
          <p:pic>
            <p:nvPicPr>
              <p:cNvPr id="850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1839" y="4856332"/>
                <a:ext cx="996623" cy="404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0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6238" y="5286375"/>
              <a:ext cx="1557337" cy="479425"/>
            </p14:xfrm>
          </p:contentPart>
        </mc:Choice>
        <mc:Fallback xmlns="">
          <p:pic>
            <p:nvPicPr>
              <p:cNvPr id="850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76878" y="5277017"/>
                <a:ext cx="1576057" cy="49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50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2013" y="5780088"/>
              <a:ext cx="771525" cy="257175"/>
            </p14:xfrm>
          </p:contentPart>
        </mc:Choice>
        <mc:Fallback xmlns="">
          <p:pic>
            <p:nvPicPr>
              <p:cNvPr id="850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62657" y="5770736"/>
                <a:ext cx="790237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0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3143250"/>
              <a:ext cx="315912" cy="193675"/>
            </p14:xfrm>
          </p:contentPart>
        </mc:Choice>
        <mc:Fallback xmlns="">
          <p:pic>
            <p:nvPicPr>
              <p:cNvPr id="850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54633" y="3133890"/>
                <a:ext cx="334622" cy="212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8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Bacteria, Viruses and Other…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2 features that all bacteria share.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three shapes can bacteria have?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bacteria be helpful? How can they be harmful?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does a virus harm a host cell?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Why are viruses not considered to be living organisms?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a parasite?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Analyze: Parasitic bacteria do not usually kill their hosts, at least not quickly.  For a parasite, why is it better not to kill the host? EXPLAIN….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Compare and Contrast: What features do viruses and cells have in common? How are they different? 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Bacteria, Viruses and Other…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2 features that all bacteria share.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three shapes can bacteria have?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bacteria be helpful? How can they be harmful?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does a virus harm a host cell?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Why are viruses not considered to be living organisms?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a parasite?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Analyze: Parasitic bacteria do not usually kill their hosts, at least not quickly.  For a parasite, why is it better not to kill the host? EXPLAIN….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Compare and Contrast: What features do viruses and cells have in common? How are they different? 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Bacteria, Viruses and Other…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2 features that all bacteria share.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three shapes can bacteria have?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bacteria be helpful? How can they be harmful?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does a virus harm a host cell?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Why are viruses not considered to be living organisms?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a parasite?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Analyze: Parasitic bacteria do not usually kill their hosts, at least not quickly.  For a parasite, why is it better not to kill the host? EXPLAIN….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Compare and Contrast: What features do viruses and cells have in common? How are they different? 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Bacteria, Viruses and Other…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2 features that all bacteria share.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three shapes can bacteria have?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bacteria be helpful? How can they be harmful?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does a virus harm a host cell?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Why are viruses not considered to be living organisms?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a parasite?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Analyze: Parasitic bacteria do not usually kill their hosts, at least not quickly.  For a parasite, why is it better not to kill the host? EXPLAIN….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Compare and Contrast: What features do viruses and cells have in common? How are they different? 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" y="0"/>
            <a:ext cx="904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Microbiologists study…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olaris.umuc.edu/~meaton/edtc620/omed/images/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6480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00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914400"/>
              <a:ext cx="4935538" cy="106363"/>
            </p14:xfrm>
          </p:contentPart>
        </mc:Choice>
        <mc:Fallback xmlns="">
          <p:pic>
            <p:nvPicPr>
              <p:cNvPr id="4300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600" y="849927"/>
                <a:ext cx="4967578" cy="2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0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3" y="1914525"/>
              <a:ext cx="2357437" cy="50800"/>
            </p14:xfrm>
          </p:contentPart>
        </mc:Choice>
        <mc:Fallback xmlns="">
          <p:pic>
            <p:nvPicPr>
              <p:cNvPr id="430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622" y="1856468"/>
                <a:ext cx="2389479" cy="16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223280" y="866160"/>
              <a:ext cx="6072480" cy="7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7440" y="802800"/>
                <a:ext cx="6104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91040" y="1866240"/>
              <a:ext cx="2188080" cy="72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200" y="1802880"/>
                <a:ext cx="222012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</a:t>
            </a:r>
            <a:r>
              <a:rPr lang="en-US" b="1" dirty="0" smtClean="0"/>
              <a:t>living</a:t>
            </a:r>
            <a:r>
              <a:rPr lang="en-US" dirty="0" smtClean="0"/>
              <a:t> thing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living thing</a:t>
            </a:r>
          </a:p>
          <a:p>
            <a:r>
              <a:rPr lang="en-US" dirty="0" smtClean="0"/>
              <a:t>unicellular prokaryote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living thing</a:t>
            </a:r>
          </a:p>
          <a:p>
            <a:r>
              <a:rPr lang="en-US" dirty="0" smtClean="0"/>
              <a:t>unicellular prokaryote</a:t>
            </a:r>
          </a:p>
          <a:p>
            <a:r>
              <a:rPr lang="en-US" dirty="0" smtClean="0"/>
              <a:t>reproduces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 smtClean="0"/>
              <a:t> through </a:t>
            </a:r>
            <a:r>
              <a:rPr lang="en-US" b="1" dirty="0" smtClean="0"/>
              <a:t>binary fission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biologycorner.com/resources/fi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8862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288" y="1885950"/>
              <a:ext cx="2014537" cy="114300"/>
            </p14:xfrm>
          </p:contentPart>
        </mc:Choice>
        <mc:Fallback xmlns=""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088" y="1822129"/>
                <a:ext cx="2046577" cy="2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614613"/>
              <a:ext cx="2636837" cy="179387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8574" y="2550855"/>
                <a:ext cx="2668515" cy="306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713" y="3049588"/>
              <a:ext cx="1479550" cy="73025"/>
            </p14:xfrm>
          </p:contentPart>
        </mc:Choice>
        <mc:Fallback xmlns=""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2874" y="2986276"/>
                <a:ext cx="1511229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1763" y="3086100"/>
              <a:ext cx="1500187" cy="36513"/>
            </p14:xfrm>
          </p:contentPart>
        </mc:Choice>
        <mc:Fallback xmlns=""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5562" y="3022473"/>
                <a:ext cx="1532228" cy="16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436938"/>
              <a:ext cx="1042988" cy="57150"/>
            </p14:xfrm>
          </p:contentPart>
        </mc:Choice>
        <mc:Fallback xmlns=""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7164" y="3373318"/>
                <a:ext cx="1074659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025" y="3835400"/>
              <a:ext cx="1428750" cy="115888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0186" y="3772057"/>
                <a:ext cx="1460428" cy="24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982440" y="3402360"/>
              <a:ext cx="1625400" cy="8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6240" y="3338640"/>
                <a:ext cx="1657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2295000" y="3821760"/>
              <a:ext cx="1920240" cy="20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9160" y="3758400"/>
                <a:ext cx="19519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785880" y="2625480"/>
              <a:ext cx="116280" cy="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0040" y="2561760"/>
                <a:ext cx="1479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1276920" y="2652120"/>
              <a:ext cx="2518560" cy="116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1080" y="2588760"/>
                <a:ext cx="2550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937440" y="2964600"/>
              <a:ext cx="3125880" cy="107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1600" y="2901240"/>
                <a:ext cx="31575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526680" y="1893240"/>
              <a:ext cx="1768680" cy="27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0840" y="1829520"/>
                <a:ext cx="180036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MICRObiology</a:t>
            </a:r>
            <a:r>
              <a:rPr lang="en-US" dirty="0" smtClean="0"/>
              <a:t> studies…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bacteria…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viruses…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smallest living thing</a:t>
            </a:r>
          </a:p>
          <a:p>
            <a:r>
              <a:rPr lang="en-US" dirty="0" smtClean="0"/>
              <a:t>unicellular prokaryote</a:t>
            </a:r>
          </a:p>
          <a:p>
            <a:r>
              <a:rPr lang="en-US" dirty="0" smtClean="0"/>
              <a:t>reproduces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 smtClean="0"/>
              <a:t> through </a:t>
            </a:r>
            <a:r>
              <a:rPr lang="en-US" b="1" dirty="0" smtClean="0"/>
              <a:t>binary fission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www.youtube.com/watch?v=9hzUjx_oD8E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biologycorner.com/resources/fis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9718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661280" y="1919880"/>
              <a:ext cx="1893600" cy="5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5440" y="1856520"/>
                <a:ext cx="192528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3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2448</TotalTime>
  <Words>1273</Words>
  <Application>Microsoft Office PowerPoint</Application>
  <PresentationFormat>On-screen Show (4:3)</PresentationFormat>
  <Paragraphs>252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Book Antiqua</vt:lpstr>
      <vt:lpstr>Brush Script MT</vt:lpstr>
      <vt:lpstr>Calibri</vt:lpstr>
      <vt:lpstr>Constantia</vt:lpstr>
      <vt:lpstr>Franklin Gothic Book</vt:lpstr>
      <vt:lpstr>Lucida Sans</vt:lpstr>
      <vt:lpstr>Rage Italic</vt:lpstr>
      <vt:lpstr>Wingdings</vt:lpstr>
      <vt:lpstr>Wingdings 2</vt:lpstr>
      <vt:lpstr>Wingdings 3</vt:lpstr>
      <vt:lpstr>Perspective</vt:lpstr>
      <vt:lpstr>1_Pushpin</vt:lpstr>
      <vt:lpstr>Apex</vt:lpstr>
      <vt:lpstr>What other organisms do MICROBIOLOGISTS study?</vt:lpstr>
      <vt:lpstr>Warm Up   3/14/2017</vt:lpstr>
      <vt:lpstr>What other organisms do MICROBIOLOGISTS study?</vt:lpstr>
      <vt:lpstr>MICRObiology studies…</vt:lpstr>
      <vt:lpstr>Microbiologists study…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But WAIT! There’s MORE!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Athletes Foot</vt:lpstr>
      <vt:lpstr>MICRObiology studies…</vt:lpstr>
      <vt:lpstr>MICRObiology studies…</vt:lpstr>
      <vt:lpstr>MICRObiology studies…</vt:lpstr>
      <vt:lpstr>MICRObiology studies…</vt:lpstr>
      <vt:lpstr>MICRObiology studies…</vt:lpstr>
      <vt:lpstr>PowerPoint Presentation</vt:lpstr>
      <vt:lpstr>PowerPoint Presentation</vt:lpstr>
      <vt:lpstr>PowerPoint Presentation</vt:lpstr>
      <vt:lpstr>PowerPoint Presentation</vt:lpstr>
      <vt:lpstr>Bacteria, Viruses and Other… Reflection</vt:lpstr>
      <vt:lpstr>Bacteria, Viruses and Other… Reflection</vt:lpstr>
      <vt:lpstr>Bacteria, Viruses and Other… Reflection</vt:lpstr>
      <vt:lpstr>Bacteria, Viruses and Other… Reflection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other organisms do MICROBIOLOGISTS study?</dc:title>
  <dc:creator>Rick</dc:creator>
  <cp:lastModifiedBy>Black, Edward E.</cp:lastModifiedBy>
  <cp:revision>96</cp:revision>
  <cp:lastPrinted>2016-03-11T17:50:36Z</cp:lastPrinted>
  <dcterms:created xsi:type="dcterms:W3CDTF">2013-02-08T01:02:08Z</dcterms:created>
  <dcterms:modified xsi:type="dcterms:W3CDTF">2017-03-15T13:45:24Z</dcterms:modified>
</cp:coreProperties>
</file>