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9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0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2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3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4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notesSlides/notesSlide16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17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5" r:id="rId3"/>
    <p:sldId id="276" r:id="rId4"/>
    <p:sldId id="277" r:id="rId5"/>
    <p:sldId id="279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1" r:id="rId24"/>
    <p:sldId id="284" r:id="rId25"/>
    <p:sldId id="285" r:id="rId26"/>
    <p:sldId id="280" r:id="rId27"/>
    <p:sldId id="282" r:id="rId28"/>
    <p:sldId id="281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EB"/>
    <a:srgbClr val="EF8C71"/>
    <a:srgbClr val="2A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004FE-0729-4F3C-8D5F-07DF42DBA4B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B82A-0A38-4204-B16C-FC98B6F49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3:17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21,'19'0,"61"-13,-21 13,21 0,19 0,0 0,-39 0,39 0,-20 0,21 0,-61 0,21 0,0 0,-21 0,60 0,-19 0,19 0,0 0,-39 0,-20 0,19 0,21 0,-80 0,59 0,20 0,-20 0,-19 0,39 0,20 0,-39 0,19 0,-19 0,-1 0,1 0,19 0,-19 0,0 0,19 0,40 0,-79 0,39 0,60 0,-60 0,1 0,-1 0,1 0,-21 0,1 0,39 0,-39 0,-1 0,40 0,-39 0,-20 0,19 0,21 0,-1 0,20 0,-39 0,39 0,-20 0,21 0,-41 0,40 0,-19 0,19 0,0 0,-20 0,-40 0,21 0,19 0,-19 0,-1 0,21 0,-1 0,-19 0,19 0,1 0,-41 0,1 0,39 0,-59 0,20 0,0 0,59 0,-40 0,21 0,-21 0,-19 0,0 0,0 0,-1 0,1 0,-20 0,0 0,-1 0,21 0,-20 0,0 0,0 0,0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18:45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2639 5119 0,'0'0'0,"20"-19"15,20 19 1,-20 0 0,79 0-1,-40 0-15,1 19 16,-1-19-16,21 20 15,79 0 1,19-20 0,-79 20-1,120-20 1,19 0 0,0 0-1,40 0 1,-159 0-1,159 20 17,19-20-17,-138 0-15,139 0 16,-159 0 0,178 20-1,1-20 1,-1 0-1,-138 0 1,158 0 0,0 19-1,21-19 1,-200 0 0,180 0-1,19 0 1,-179 0-16,140 0 15,-140 0 1,1 0 0,-20 0-1,178 0 1,-19-19 0,39 19-1,-198 0 1,198 0-1,-40 0 1,1 0 0,19 0-1,-158 0 1,-21 0-16,160 19 16,-139-19-1,-21 0-15,180 20 16,-160-20-1,140 0 1,39 20 15,-20 0-15,-158-20 0,158 0-1,1 0 1,-21 0-1,1 20 1,-160-20-16,-19 0 16,20 20-1,-20-20-15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00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450 0,'-49'0,"24"25,-25-1,2 1,23 25,-25 0,25-1,1 1,-1-25,25 24,25 1,-1-25,1-1,0-24,25 25,-2-25,2 25,-25-25,-1 0,1 0,-25 25,-25 0,-24 24,-1-24,-23 25,23-1,-24 26,25-26,24 26,-24-26,49 1,0-1,24-24,1 25,24-50,1 25,24-25,0-25,0 25,25-25</inkml:trace>
  <inkml:trace contextRef="#ctx0" brushRef="#br0" timeOffset="578">1018 174,'24'49,"-24"26,0-26,0 26,0-1,0 0,25 1,-25 24,0-25,0 1,0-1,-25-24,25-1,0 1,0-25</inkml:trace>
  <inkml:trace contextRef="#ctx0" brushRef="#br0" timeOffset="968">1684 248,'50'-25,"-26"25,25-25,26 25,-26-24,0 24,25 0,-24-25,-25 25,23 0</inkml:trace>
  <inkml:trace contextRef="#ctx0" brushRef="#br0" timeOffset="1218">1537 347,'-25'50,"25"-1,-25-24,25 25,-25-25,25-1,0 1,0 0,25-25,0 0,0-25,-2 25,27-25,0 25,24-24,-25 24,25 0,0 24,0 1,0 0,-24 25,-2-26,2 26,-25 0,-25-1,0 1,-25-25,0 24,-48 1,-2-25,1-1,1 1,-27-25,27 25,-1-25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41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3699,'0'-25,"0"0,0 0,0 1,0-1,0 0,25-25,-25 26,0-26,0 0,25-24,-25 24,0-24,0 24,24-25,-24 0,25-24,-25 25,0-25,25-1,-25 1,0 25,25-50,-25 25,0-1,25-24,-25 25,0-26,0 1,24 25,-24-25,0 0,25 0,-25 25,0-26,0 26,0-25,0 25,0-1,0 1,25-1,-25 26,0 0,0-1,-25 26,25-1</inkml:trace>
  <inkml:trace contextRef="#ctx0" brushRef="#br0" timeOffset="44307">1339 1712,'-24'-24,"-1"24,0 0,0 0,-24 24,24-24,-25 25,-24 25,24-25,0 25,-24 0,24-1,26-24,-1 25,0 0,25-26,0 1,25 0,0 0,24-25,1 0,-25 0,24 0,1-25,0 25,-26 0,1-25,-74 50,24 0,-25 24,0 1,1 0,-1-1,1 26,24-26,0 1,25-1,0 1,25 0,0-26,24 1,-24-25,49 0,-24 0,0 0,-1-25,26 25</inkml:trace>
  <inkml:trace contextRef="#ctx0" brushRef="#br0" timeOffset="45275">1736 1862,'25'-26,"25"26,-26-24,51 24,-26-25,1 25,25-25,-26 0,1 25,-1-25,-24 25,0-24,0 24</inkml:trace>
  <inkml:trace contextRef="#ctx0" brushRef="#br0" timeOffset="45556">1637 1986,'0'75,"-25"-26,25 1,0 0,0-1,-25-24,25 0,0 0,25-50,0 25,0-25,0 0,24 0,26 1,-26-1,26 0,-26 25,1 25,0-25,-1 49,-24-24,0 25,0 24,-25-24,0-1,-25 1,0 0,-25-1,1 1,-26-25,1-1,-1 1,26 0,-26-25,26 0,24 0</inkml:trace>
  <inkml:trace contextRef="#ctx0" brushRef="#br0" timeOffset="46087">2555 2011,'-25'75,"0"-26,0 26,1 24,-1-25,0 1,25-26,25 26,0-51,24 26,1-50,-1 0,26 0,-1-25,-24 0,24-24,1-1,-26 1,1-26,-25 1,-25-1,0 26,-25-1,-25 25,25 1,-49 24,24-25,1 25,-1 0</inkml:trace>
  <inkml:trace contextRef="#ctx0" brushRef="#br0" timeOffset="46712">3646 2358,'75'-24,"-26"24,26 0,-26 0,26 0,-1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29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535 99,'-25'0,"0"0,-24 0,-1 25,0-25,0 49,-25-25,26 1,-27 25,51-25,-24 24,49-24,-25 25,50-26,0 1,-1 0,27-25,-1 0,24 25,-24-25,25-25,-25 25,-1 0,-24 25,0-25,-25 25,-25-1,0 0,-24 1,-26 25,0-1,25 26,-24-26,23 1,2-1,49 0,0 1,0-1,24-24,27 0,23 0,1-25,0 0,25 0,-26-25,26 25</inkml:trace>
  <inkml:trace contextRef="#ctx0" brushRef="#br0" timeOffset="641">1258 173,'50'-24,"-1"-1,27 0,-27 25,26-25,0 0,-25 1,-1 24,-24-25</inkml:trace>
  <inkml:trace contextRef="#ctx0" brushRef="#br0" timeOffset="812">1283 197,'-75'75,"51"-26,-2 1,1-25,25 24,0-24,25 0,1-50,-2 25,1-25,25 1,24-1,-23 25,-2-25,26 25,-25 0,0 25,-25 0,25-1,-26 1,1 25,-25-1,0 0,-25 1,1-1,-26 1,-1-1,2 1,-1 0,-24-26,23 25,-23-24,24-25,25 0,0 0</inkml:trace>
  <inkml:trace contextRef="#ctx0" brushRef="#br0" timeOffset="1328">2005 124,'51'-25,"-2"25,1 0,0 0,25 0,-1 0,-24 0,25 25,-25 0,0-1,-1 0,-24 1,-25 25,0-1,-49 1,-1 0,-25 24,0 0,1 0,-27 0,27-24,24 24,1 1,23-26,26 0,0-24,51-1,-2 1,50 0,-23-25,48 0,-24-25,24 25,1 0,0 0,-26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29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589 252,'0'48,"25"-48,-25 25,0 0,24 0,-24-50,0 0,0 0,-24 1,24-25,-25 24,25 0,-25-24,0 24,-25 1,25-1,0 0,-25 1,1 24,24 0,-26 0,2 24,24 1,-25 0,25 24,-25 0,25 1,0 23,25 2,-25-1,25 0,25 0,0 24,0-23,0-2,25-23,0 24,24-49,-23 23,23-48,-24 0,0 0,0-23</inkml:trace>
  <inkml:trace contextRef="#ctx0" brushRef="#br0" timeOffset="562">614 647,'24'23,"1"-23,0 25,26-25,-27 0,26 0,0-25,0 25,-25-23,25-2,-26 0,-24 0,25 0,-50 1,25-1,-24 25,-1 0,0 0,-26 25,27-1,-26 1,25 25,0-2,25 2,0 0,0 23,25-23,0-1,0 1,24-25,2-2,-26 2,24-25,1 0,1-25,-27 2</inkml:trace>
  <inkml:trace contextRef="#ctx0" brushRef="#br0" timeOffset="1031">1286 128,'0'49,"26"1,-26 23,25 2,-25-26,25 50,-1-25,1-1,0 27,0-27,-25 1,25-24,1 0,-26-27,24 2,1-25,-25-25</inkml:trace>
  <inkml:trace contextRef="#ctx0" brushRef="#br0" timeOffset="1343">1736 54,'25'74,"-1"-25,1 26,0 23,0 1,-25-25,25 25,-1-1,-24 1,26-25,-26 0,25-1,0-23,0-25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31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90,'0'51,"0"-2,25 2,-25 24,0 1,0-1,25 26,-25-26,0 0,0 1,24-1,-24 1,0-26,0-25,25 0,-25 0,25-50</inkml:trace>
  <inkml:trace contextRef="#ctx0" brushRef="#br0" timeOffset="328">0 141,'0'-26,"50"1,0 25,-1-25,26 1,-1 24,25-26,-24 26,-1 0,25-25,-49 25,24 25</inkml:trace>
  <inkml:trace contextRef="#ctx0" brushRef="#br0" timeOffset="609">25 592,'75'26,"-26"-26,1-26,24 26,1-24,-1-1,0 25,1-25</inkml:trace>
  <inkml:trace contextRef="#ctx0" brushRef="#br0" timeOffset="828">645 718,'-49'76,"49"-26,0 0,24-24,1 23,0-49,0 26,24-52,1 26,0-24,-1-27,-24 26,25-50,-25 24,-1 2,1-2,0 0,-25 27,25-1,-50 25,25 25,0-1,25 27,-25 0,25-2,-25 2,0-1,24 0,-24 1,0-1,25-25,-25 0,25-25</inkml:trace>
  <inkml:trace contextRef="#ctx0" brushRef="#br0" timeOffset="1296">1365 769,'24'100,"-24"-75,0 1,25-1,-25-1,0 2,-25-52,25 2,0-1,-24-26,24 1,0 0,24-1,-24 1,25 0,25 24,-25 2,24 24,-24 0,25 0,-26 24,26 27,-25-26,0 25,-1 26,-24-26,0 0,0 1,0-27,0 2,-24-1,24-25</inkml:trace>
  <inkml:trace contextRef="#ctx0" brushRef="#br0" timeOffset="1734">2134 668,'-50'26,"25"23,0-23,-24 24,24-25,0 25,0 1,25-1,0-25,25 25,25-25,-1 0,26 0,-26-25,1-25,24 25,-24-25</inkml:trace>
  <inkml:trace contextRef="#ctx0" brushRef="#br0" timeOffset="2046">2431 190,'25'26,"-25"24,25-24,0 23,-1 27,-24-1,25 1,0 24,-25 1,25-26,-25 26,0-51,0 25,25-25,-25-25,0 1,0-26</inkml:trace>
  <inkml:trace contextRef="#ctx0" brushRef="#br0" timeOffset="2358">2282 618,'25'-26,"25"26,-1 0,26-24,-1 24,-24 0,24 0</inkml:trace>
  <inkml:trace contextRef="#ctx0" brushRef="#br0" timeOffset="2561">2878 819,'-25'101,"25"-26,0-25,-25 0,25-25,0 0,0 1,0-1,0-50</inkml:trace>
  <inkml:trace contextRef="#ctx0" brushRef="#br0" timeOffset="2920">2977 794,'0'75,"0"1,0-26,0-25,25 0,-1 0,26-25,-25 0,25 0,-26-25,26 0,-50 0,25-25,-25-1,-25 26,0-25,25 25,-49 0,24-1,0 26</inkml:trace>
  <inkml:trace contextRef="#ctx0" brushRef="#br0" timeOffset="3202">3250 969,'25'26,"-1"-1,-24 0,25-25,0-25,-25 0,0-1,0-23,0-2,25-24,-25 24,25 26,24 1,-24 24,25 0,-26 0,26 24,0 1,-26 26,1-1,0 0,-25 1,0-1,0 0,0-25,0 0,-25-25,25 0</inkml:trace>
  <inkml:trace contextRef="#ctx0" brushRef="#br0" timeOffset="3608">4168 643,'-50'0,"25"25,0-25,0 26,25-2,0 1,25 26,25-26,0 0,-1 25,26 1,-26-27,-24 27,25-26,-26 0,-24 0,-24 0,-1 0,-25 1,1-26,-26 0,-24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43.2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25,'25'-25,"25"25,-26 0,26 0,-25 0,24 0,1 0,0 0,24 0,-24 0,24 25,1-25,-1 0,0 0,26 0,-26 25,25-25,0 0,25 25,-24-25,-1 0,25 25,0-25,0 0,0 25,-25-25,25 0,25 25,-25-25,0 26,25-26,-25 0,25 24,-25-24,0 25,25-25,-25 0,0 25,0-25,0 26,25-26,-25 0,0 25,0-25,-25 0,25 24,-25-24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44.5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0,'0'25,"0"0,-25-1,25 1,0 0,0 0,25 0,-25 24,0 1,0-25,0 24,24 1,-24 24,0-24,0 24,24 26,-24-26,0 25,0-24,25 24,-25 0,0 25,25 0,-25-25,25 25,-25 0,0 25,23-25,-23 0,0 25,25 0,-25 0,0-1,0 1,25 0,-25 0,0 0,0 0,25-1,-25 1,0 0,0 0,0 0,0-25,24 0,-24 0,24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46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0 890,'50'-24,"-1"0,1-1,-1 1,25-1,-24-24,24 1,1-2</inkml:trace>
  <inkml:trace contextRef="#ctx0" brushRef="#br0" timeOffset="234">1163 10,'-50'25,"1"-1,24 24,-49 2,49-1,-25-1,25 2,1-2,24-23,0-1,49 1,-24 0,25-25,24 0,-24 0,24-25,-25 25,0 0,1 0,-25 0,-25 25,0-2,-25 27,-25-1,1-1,0 2,-1 23,26-24,-26 24,25-24,25-24,25-1,0 0,0-24,24 0,0-24,25-25,1 0,-1 0,0-24</inkml:trace>
  <inkml:trace contextRef="#ctx0" brushRef="#br0" timeOffset="702">1756 59,'25'0,"-25"-24,25 24,-1-25,25 25,1 0,0 0,-1 0,1 0,-1 25,-24-1,24 1,-49 23,0 1,0 24,-25 1,-24-1,25 0,-26 1,0-1,1 1,24-1,25-24,0-24,25-1,0-24,24 0,26-24,-2-1,1-24</inkml:trace>
  <inkml:trace contextRef="#ctx0" brushRef="#br0" timeOffset="1077">2696 377,'-25'49,"0"-24,1 48,24-24,0-25,24 25,26 0,0-25,-1 1,25-1,0-24,0-24,1-1,-2-23,-23-26,-1 25,1-48,-50 23,0-24,-25 25,-24 48,-26 1,-23 24,-1 24,-25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13.7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124 223,'0'50,"0"-1,0 26,25-1,-25 25,0-24,-25 23,25 1,0 25,0-24,-25-26,25 0,0-49,0 0,0-25</inkml:trace>
  <inkml:trace contextRef="#ctx0" brushRef="#br0" timeOffset="297">0 198,'50'25,"-25"0,24 25,1 24,-1 0,1 1,0 24,-1-1,1-23,-1 24,-24 0,25-24,-25-1,24-24,-24-1,-1-49,1 25,0-25,-25-25,24 0,1-24,-25-26,25-24,-50 0,25-25,-25 26,1-26,24 24,-25 1,0 25,25-25,0 49,-24 0,24 1,0 24</inkml:trace>
  <inkml:trace contextRef="#ctx0" brushRef="#br0" timeOffset="781">867 817,'-24'199,"24"-125,24 1,1-26,0-24,0-25,24 0,-24 0,25-49,-25 24,-25-50,24 26,-24-26,-24 1,-1-1,-25 26,25 24,1 0,-26 1,25 24</inkml:trace>
  <inkml:trace contextRef="#ctx0" brushRef="#br0" timeOffset="1140">1215 99,'0'75,"0"-26,0 26,0-1,24 25,-24-24,25 49,0-1,-25 1,25-25,-25 0,25-24,-25-26,24 1,-24-25,0-25</inkml:trace>
  <inkml:trace contextRef="#ctx0" brushRef="#br0" timeOffset="1468">1041 645,'74'25,"1"-25,-26 0,26 24,-1-24,-24 0,-1 0</inkml:trace>
  <inkml:trace contextRef="#ctx0" brushRef="#br0" timeOffset="1671">1760 917,'25'-25,"25"0,-25-25,-1 1,-24 24,25-48,-50 48,25-25,-24 50,-1-25,0 50,-25 0,26 0,-26 48,25-23,-25 24,50 1,0-1,0 1,25-26,25 1,0-25,-26-1,51-24,-26 0</inkml:trace>
  <inkml:trace contextRef="#ctx0" brushRef="#br0" timeOffset="2030">2404 694,'-74'0,"24"24,1-24,-1 25,25 0,25 0,0-1,50 1,24 0,-24 25,24-1,1 1,-26 0,1-1,-25 1,-1-1,-48 1,-1 0,-25-1,1-49,-26 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33.2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347 227,'0'25,"25"24,-25 1,25 24,-25 1,25-1,-25 24,25 26,-25 0,0 0,24-1,-24 1,-24 1,24-27,0 1,0-49</inkml:trace>
  <inkml:trace contextRef="#ctx0" brushRef="#br0" timeOffset="344">0 178,'25'-74,"24"24,1 25,24 1,1 24,24 0,-24 24,49 1,-50 0,25 25,-49-1,-1 25,1 0,-50 1,0-26,-25 26,0-1,-49-1,0 2,-1-1,-24 1</inkml:trace>
  <inkml:trace contextRef="#ctx0" brushRef="#br0" timeOffset="750">819 1093,'0'99,"0"-24,-25 24,25-49,0 24,0-50,0 25,0-98,0-25,0 0,25-1,-1-24,-24 25,50-24,-25 23,24 26,-24 24,24 0,0 0,-24 25,0 0</inkml:trace>
  <inkml:trace contextRef="#ctx0" brushRef="#br0" timeOffset="1140">1264 1267,'-50'99,"50"-25,-24 0,24-49,24 24,1-24,0-25,25 0,-1-25,1 0,0 1,-1-25,-24-1,-25 1,0-1,-25-24,0 24,-49 25,24-24,1 49,-26-25,26 25</inkml:trace>
  <inkml:trace contextRef="#ctx0" brushRef="#br0" timeOffset="1500">1760 697,'0'75,"0"-1,0 0,0 26,0-27,0 26,0 0,-25 26,25-51,0-1,0-23,0-25</inkml:trace>
  <inkml:trace contextRef="#ctx0" brushRef="#br0" timeOffset="1765">2256 1638,'0'-25,"-25"25,-24-25,-1 0,1-24,-26 25,26-26,-1 26,-24-1,24 0,25 25,0-25,25 0,0 0,25 1,25-26,-1 25,1 0,0 1,24-26,-24 26,-1-1,1 1</inkml:trace>
  <inkml:trace contextRef="#ctx0" brushRef="#br0" timeOffset="2109">2504 1167,'-74'100,"24"-51,1 26,24-26,0 1,25-26,0 1,25-1,0-24,-1 0,26 0,-25-24,25-1,-26-24,1 0,0-26,-25 25,0 1,0 24,0 50,0 0,0 24,0 26,25-1,-25-25,25 25,-1-49,1 25,-25-26,25-24</inkml:trace>
  <inkml:trace contextRef="#ctx0" brushRef="#br0" timeOffset="2530">2777 1663,'0'-25,"25"0,-25-25,0 1,25 0,-25 0,25-1,-1 0,1 1,25 24,-25 25,-1 0,1-25</inkml:trace>
  <inkml:trace contextRef="#ctx0" brushRef="#br0" timeOffset="2796">3198 1465,'25'74,"-1"-50,26 26,-25-50,0 25,24-25,-24 0,0 0</inkml:trace>
  <inkml:trace contextRef="#ctx0" brushRef="#br0" timeOffset="2999">3570 1341,'0'50,"0"24,0 0,-25 0,25 25,0-24,-25 24,25-26,0 2,-24-26,24-24,0 0,0 0,0-50</inkml:trace>
  <inkml:trace contextRef="#ctx0" brushRef="#br0" timeOffset="3296">3917 1465,'-49'74,"24"-25,0 26,25-51,25 26,0-25,24 0,1-1,-1-24,1 0,-25-24,24 24,-24-50,0 25,-25-24,0-1,-25 0,-24 26,-1-1,0 1,1-1</inkml:trace>
  <inkml:trace contextRef="#ctx0" brushRef="#br0" timeOffset="3655">4438 1069,'50'74,"-50"0,0 0,25 26,-25-1,0-26,0 27,0-26,0-24,0 24,-25-49,25 0</inkml:trace>
  <inkml:trace contextRef="#ctx0" brushRef="#br0" timeOffset="3920">4240 1366,'74'0,"0"25,26-25,-26 0,25 25,-24-50,-26 25</inkml:trace>
  <inkml:trace contextRef="#ctx0" brushRef="#br0" timeOffset="4123">4984 1638,'0'99,"0"-25,0 1,0-50,0-1,0-24</inkml:trace>
  <inkml:trace contextRef="#ctx0" brushRef="#br0" timeOffset="4311">5108 1242,'48'-25,"-48"0</inkml:trace>
  <inkml:trace contextRef="#ctx0" brushRef="#br0" timeOffset="4467">5578 1514,'-99'124,"49"-75,25 1,1 0,-1-26,25 26,49-25,-24 24,50-25,24 26,-25-25,26-1,-26-24,25 0,-24-24,-1-1,0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19:10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6509 14248 0,'39'0'16,"1"0"-16,-20 0 16,20 19-16,39-19 15,0 0 1,-19 20-1,19-20 1,21 0 15,-1 20-15,-40-20 0,60 0-1,0 20 1,20-20-1,-59 20-15,59-20 16,-80 20 0,80-20-1,20 19 1,-20-19 0,19 20-1,-98-20 1,99 0-1,-1 20 1,1-20 15,20 20-15,-100-20 0,20 0-16,100 20 15,-120-20-15,20 20 16,100-20-1,-100 0 1,100 20 0,-1-20-1,0 0 1,21 0 0,-120-20-1,99 20 1,1-20-1,-21 20 1,-78-20 0,-21 20-1,20 0-15,-19 0 0,19-20 16,-40 20 0,80 0-1,0 0 1,-40 0-1,1 0 1,-61 0 0,1 0-1,-20 0 1,-40-20 15,0 0-15,-20 20-16,-39 0 15,-60-19 1,0 19 0,-20 0 15,60 0-15,-119 0-1,0 0 1,-40 19-1,-20-19 1,139 0 0,-178 0-1,19 0 1,119-19-16,-158 19 16,158 0-1,-19 0-15,19 0 16,-198-20-1,0 20 1,-20 0 15,0 0-15,199 20 0,-199 19-1,0 1 1,20 20-1,199-41 1,19 1-16,-119 0 16,159 0-16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05.2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247 326,'0'25,"25"25,-25-1,25 26,-25-2,0 26,25 1,-25-1,0-1,0 1,0 0,0 24,0-23,0-1,0-25,-25-25,25 0</inkml:trace>
  <inkml:trace contextRef="#ctx0" brushRef="#br0" timeOffset="406">24 277,'-25'-50,"25"25,0-23,50 23,0-25,-1 25,26 1,24-1,-1 25,1 0,1 25,-1-1,-25 26,1 0,-26 23,1 1,-25 1,-25-1,-50 1,0-2,-49 1,0 1,0-25,-25 24,25-49,0-1,50-24</inkml:trace>
  <inkml:trace contextRef="#ctx0" brushRef="#br0" timeOffset="1249">767 1192,'0'75,"25"-2,-25 26,25-24,-25-1,25 0,-25-25,0 1,0-25,0 0,0-50,-25-25,0-24,25-25,0 0,0 0,0 1,0 23,25 1,25 0,-26 24,26 0,0 2,-27 23,27 0,0 25,-26-25</inkml:trace>
  <inkml:trace contextRef="#ctx0" brushRef="#br0" timeOffset="1655">1461 1019,'-75'124,"26"-50,-1 24,25 2,1-26,24-24,24-1,1 0,0-24,25-25,-1 0,1-25,0 1,-1-1,1-24,-25-26,-25-24,0 25,-25-25,0 25,0 24,-24 1,-1 24,0 0,25 0</inkml:trace>
  <inkml:trace contextRef="#ctx0" brushRef="#br0" timeOffset="2061">1782 425,'25'75,"0"-27,0 27,-25 24,25 0,-1 24,-24 1,25 0,-25-1,0 1,25-49,-25-1,0-25,0 0</inkml:trace>
  <inkml:trace contextRef="#ctx0" brushRef="#br0" timeOffset="2358">1560 896,'123'-25,"-24"25,1 25,-1-25,0 24,-25-24</inkml:trace>
  <inkml:trace contextRef="#ctx0" brushRef="#br0" timeOffset="2561">2278 1267,'25'0,"24"0,0-25,1 0,-25-24,25-1,-26 0,1-24,-25 24,0 2,-25 23,1 25,-1 25,-25-1,0 25,1 1,25 24,-1 1,0-26,25 25,25 25,0-50,24 26,25-50,-24 24,24-49,1 25,-26-25,1-25</inkml:trace>
  <inkml:trace contextRef="#ctx0" brushRef="#br0" timeOffset="2982">2996 1168,'25'123,"-25"-24,24-25,-24-24,0-1,25-24,-25-50</inkml:trace>
  <inkml:trace contextRef="#ctx0" brushRef="#br0" timeOffset="3170">2898 821,'24'-24,"1"24</inkml:trace>
  <inkml:trace contextRef="#ctx0" brushRef="#br0" timeOffset="3310">3318 1539,'-25'0,"50"-50,-25-24,25-26,25 2,-26-1,26 49,0 1,24 24,-24 25,-2 25,27 0,-26 24,1 26,-25-1,24 24,-24 1,0-24,-25-1,0 0,-25-25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39.7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24,'25'26,"0"25,-1-26,1 51,0-25,0 24,-25 1,25-26,-2 1,2 24,0-49,0 25,0-27,-1-24,1 0,0 0,0 0,0-50,-25 25,25-26,-1-24,1-1,-25 25,25-24,-25 24,24-24,-24 24,25 25</inkml:trace>
  <inkml:trace contextRef="#ctx0" brushRef="#br0" timeOffset="406">964 0,'-98'50,"49"-25,-26 26,26-25,-1-2,50 2,-25-1,50 1,0-1,0-1,49 27,-24-25,23 24,-23 1,24 0,-24-27,-26 27,-24-26,0 1,-24-2,-1 2,-25-26,-24 25,25-50,-25 25</inkml:trace>
  <inkml:trace contextRef="#ctx0" brushRef="#br0" timeOffset="797">1360 631,'25'0,"-25"26,-25-26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09.0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596 0,'-50'0,"0"25,-24 0,0 0,-1 0,1-1,-1 1,26 0,-1 0,25 0,25 0,25 0,0 0,25 0,-1 24,26-24,-1 0,0 25,1-26,-26 26,1 0,-25-26,-25 26,0 1,-25-2,-25 1,-24-25,0 24,-1-24,1 0,-1-25,26 0,-1 0</inkml:trace>
  <inkml:trace contextRef="#ctx0" brushRef="#br0" timeOffset="484">720 597,'49'74,"1"1,-1-25,1-25,-25 25,0-50,24 24</inkml:trace>
  <inkml:trace contextRef="#ctx0" brushRef="#br0" timeOffset="703">1017 621,'-24'101,"24"23,0-25,-25 0,25 0,-25-23,25-2,0-24,0-25</inkml:trace>
  <inkml:trace contextRef="#ctx0" brushRef="#br0" timeOffset="968">1166 597,'0'49,"25"27,-25-2,0 1,25-26,-25 1,0-25,0-50,-25 0,25-49,0-1,0-24,25 23,-25-23,24 25,0 24,26 25,-25 1,24-1,-24 0,0 25,0 25,0 0,-1 24,1 1,-25 24,25 25,-25-23,0-2,0 1,0-50,-25 24,25-24,0-25</inkml:trace>
  <inkml:trace contextRef="#ctx0" brushRef="#br0" timeOffset="1468">1835 25,'0'25,"25"25,-1-1,-24 51,25-25,-25 49,0-25,0 25,0 1,-25-26,25-24,0-1,0-49,-24 0</inkml:trace>
  <inkml:trace contextRef="#ctx0" brushRef="#br0" timeOffset="1749">1587 373,'49'0,"26"25,24-25,-25 0,1-25,-1 1,1-1</inkml:trace>
  <inkml:trace contextRef="#ctx0" brushRef="#br0" timeOffset="1952">2207 50,'0'124,"-25"-49,25 25,0 24,0-25,0 0,0 1,-25-25,25-1,-24 1,24-51,0 1,0-74,24-26,1-24,-25 0,25-2,0 27,0 24,-1 1,1-1,0 25,0 25,0 0,-25 25,24 0,-24 49,25-24,-25 24,0 2,25-2,0-24,0 24,-1-24,1-25,25 0,-1-1,1-24,0 0,-1-24,1-26,-1 0,1-24,-25-25,0-2,-25 27,0 0,0 49,-25 0,-25 25,25 0,1 25,-26 24,0 1,26 49,-1-23,25-2,0 1,25-1,-1-24,26-1,0 1,-1-50,-24 0,25-25,-1-25,1 1</inkml:trace>
  <inkml:trace contextRef="#ctx0" brushRef="#br0" timeOffset="2717">3398 349,'-124'24,"74"1,0 0,26 0,-1-25,25 25,0-1,0 1,49 0,26 0,-1 0,1 24,-1-24,0 26,-24-2,0-24,-27 25,2-25,-25-1,-25 1,2 0,-27 0,0 0,1-25,-1 0,1 0,-1 0,0-25,26 0</inkml:trace>
  <inkml:trace contextRef="#ctx0" brushRef="#br0" timeOffset="3139">3868 597,'0'125,"25"-26,-25 0,24-24,-24-26,25-24,-25 0,0-50</inkml:trace>
  <inkml:trace contextRef="#ctx0" brushRef="#br0" timeOffset="3358">3719 249,'0'-25,"-25"0</inkml:trace>
  <inkml:trace contextRef="#ctx0" brushRef="#br0" timeOffset="3530">4513 448,'-50'25,"1"-1,-1 1,0 0,1-25,24 25,0-25,25 25,25-1,0 1,24 26,26-2,-1 1,1 25,24-1,-25 0,1-24,-26 24,-24-23,0 23,-50-24,0-25,-24 0,-26-1,-24-48,0-1,0-25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40.9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734 157,'-25'-49,"25"24,-25 1,0-1,-24 0,-1 25,1 0,-27 0,2 50,-1-26,1 25,23 25,-23-24,24 0,26-2,24 2,0 0,24-26,1 1,25 0,-1 0,2 0,-1-25,-1 0,1 23,-25-23,-1 0,1 0,-50 0,1 25,-1 0,-25 25,-24-26,24 51,0-27,0 2,0 24,26-24,-1-1,50 0,-1-24,1 0,25 0,-1-25,2 0,-1 0,24-25,-24-25</inkml:trace>
  <inkml:trace contextRef="#ctx0" brushRef="#br0" timeOffset="563">659 824,'0'99,"0"-50,0 1,25-25,0-1,0 0,0 1,24-25,-24 0,26-25,-2 1,-24-25,0-1,25-24,-50 24,24-23,-24 23,0 26,0 48,0 26,0-1,0 0,0 26,0-26,0 25,0 0,0-24,0-1,0-24,0-1</inkml:trace>
  <inkml:trace contextRef="#ctx0" brushRef="#br0" timeOffset="1015">1331 256,'0'50,"25"-2,-25 27,0-1,0 24,0 2,0-1,0-1,0-24,0 1,0-2,0-23,0-1</inkml:trace>
  <inkml:trace contextRef="#ctx0" brushRef="#br0" timeOffset="1297">1803 1318,'-24'-49,"-26"-1,0 1,1-1,-26 1,25 25,-25-26,26 25,-1 1,25-1,1 0,24 0,24 0,26 1,0 0,-1-1,27 25,-27-25,26 0,-26 1,1-26,-1 25,-24 0</inkml:trace>
  <inkml:trace contextRef="#ctx0" brushRef="#br0" timeOffset="1671">2077 800,'-74'73,"24"-48,1 25,24-1,-26 1,51-2,0-23,0 0,25 0,1-25,24 0,-1-25,-24-25,25 26,-26-25,1-1,0-24,0 0,-25 25,0-1,-25 26,25 48,-25 26,25-1,25 0,-25 26,25-26,-25 1,25-2,0-23,0 0,-25 0</inkml:trace>
  <inkml:trace contextRef="#ctx0" brushRef="#br0" timeOffset="2109">2351 1219,'-25'-49,"25"-1,0 1,0 0,25 24,-25-24,25-1,0 25,0 0,-1 1,26 0,-25 24,1-25</inkml:trace>
  <inkml:trace contextRef="#ctx0" brushRef="#br0" timeOffset="2359">2650 898,'25'50,"-1"-1,1 1,25-26,-25 0,24-24,-24 0,1-24</inkml:trace>
  <inkml:trace contextRef="#ctx0" brushRef="#br0" timeOffset="2546">3048 848,'-25'50,"25"0,-25 24,25 24,-25 1,1-25,-1 25,25-25,-25 0,25-24,0-26,0 1</inkml:trace>
  <inkml:trace contextRef="#ctx0" brushRef="#br0" timeOffset="2827">3172 1047,'-50'73,"50"-23,0-1,0 1,50-1,-25-25,25 1,0-25,-1 0,1 0,0 0,-50-25,24 1,-24-25,-24-1,-1 1,-25-1,1 1,24 25,-25-1</inkml:trace>
  <inkml:trace contextRef="#ctx0" brushRef="#br0" timeOffset="3171">3571 626,'24'25,"1"25,-25-1,25 1,0 23,0 26,-25-24,24 48,-24-24,0-26,0 2,0-1,0-49,0-1</inkml:trace>
  <inkml:trace contextRef="#ctx0" brushRef="#br0" timeOffset="3452">3371 923,'75'25,"-1"-1,26-24,-25 0,-1 0,0-24,2-1</inkml:trace>
  <inkml:trace contextRef="#ctx0" brushRef="#br0" timeOffset="3639">4093 1120,'0'99,"0"-25,-25-25,25 26,0-26,0-24,0-74</inkml:trace>
  <inkml:trace contextRef="#ctx0" brushRef="#br0" timeOffset="3811">4068 775,'-25'-25,"25"0,25 1</inkml:trace>
  <inkml:trace contextRef="#ctx0" brushRef="#br0" timeOffset="3983">4292 1120,'-50'75,"50"-26,-25-24,50 24,0-25,25 26,-1-50,26 25,-1-25,2 0,-27-25,1 25,-1-50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21.7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26,'24'0,"1"24,0-24,0 0,0 0,-1 0,1 24,25-24,-25 0,-1 0,26 0,0 24,-26-24,26 0,24 0,-24 0,0 0,24 24,-24-24,24 0,0 0,1-24,-1 24,26 0,-26 0,0 0,26 0,-26 0,25 0,0 0,1 0,-26 0,25-24,1 24,-1 0,-25 0,25 0,1 0,-1 0,0 0,0 0,0 0,1 0,-1 0,0 0,25 0,-25 0,1 0,-1 0,25 0,-25 0,25 0,-25 0,25 0,-24 0,24 0,0 0,0 0,-25 0,25 0,0 0,25 0,-25 0,-25 0,25 24,25-24,-25 0,0 0,0 0,0 0,25 0,-25 0,0 0,0 0,0 0,0 0,0 0,0 0,0 0,25 0,-25 0,0 0,0 0,0 0,0 0,0 0,0 0,0 0,25 0,-25 0,25 0,-25 0,0 0,0 0,24 0,1 0,-25-24,25 24,-25 0,25 0,-25 0,25 0,0 0,0 0,-1 0,-24 0,25 0,0-24,0 24,0 0,-25 0,25 0,-1 0,1 0,0 0,0 0,0 0,-25 0,25 0,-25 0,24 0,1 0,-25-24,25 24,0 0,-25 0,25 0,-25 0,0 0,25 0,-25 0,0-23,24 23,-48 0,49 0,-25 0,-25 0,25 0,0 0,0 0,0 0,0 23,-25-23,25 0,0 0,-25 0,25 0,-24 0,24 0,0 0,0 24,-25-24,0 0,0 0,1 0,-1 0,0-24,-25 24,1 0,-1 0,-24 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24.2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74,'0'25,"0"0,25-25,-25 24,0 1,0 25,24-25,-24 24,0 1,0 0,25-1,-25 1,0 24,0 1,0-2,0 1,25 26,-25-1,0-25,0 50,0-24,0-1,0 25,0 0,0 0,25 0,-25 25,0-26,0 1,0 25,0-1,0 1,0 0,0 0,0 24,0-24,0 25,0-26,0 25,0 1,0 0,0-1,-25 1,25 0,0 24,0-25,-25 25,25 0,0-24,0 0,0 24,0 1,0-26,-25 25,25 0,0-24,0 24,0-24,0 24,0-24,0 23,25-23,-25 0,0-1,0 1,0 0,0-1,0-24,0 25,25-27,-25 2,-25 0,25-25,0 0,0 0,0 0,0 0,0-25,0-24,0 24,-25-49,25 23,0-23,0-1,0-24,-24 0,24 0,0-50,24 25,1-25,0 25,0-25,0 25,-1-25,1 25,25-24,-24 24,23-25,1 25,-1-25,1 25,24-24,-24 24,24 0,-24 0,24 0,2 0,-2-25,1 50,-1-25,1-25,24 25,-25 0,2 0,23 0,-25 0,25 0,1 0,-1-24,1 24,-1 0,25-25,-24 25,24-25,-24 25,24-25,-25 25,25-25,1 25,-1 0,-25 0,50-24,-50 24,51 0,-26 0,0 0,25 0,-24 0,-1 0,25 0,0 0,-24 0,24 0,-1-25,-24 25,26 0,-1 0,0 0,0 0,1 0,-2-25,1 25,1 0,-1 0,0 0,0 0,25 0,-25 25,0-25,1 0,-1 25,-1-25,1 24,26-24,-26 25,-1 0,1-25,26 25,-26 0,0-25,25 24,-25 1,25-25,-24 24,-2 1,26-25,-25 25,1-25,-2 24,26-24,-24 25,-1-25,0 0,-1 25,2-25,-1 0,0 0,0 25,1-25,-2 0,1 0,1 0,-1 0,-25 0,25 0,1 0,-2 25,-24-25,25 0,-24 0,24 25,0-25,-25 0,1 24,-1-24,25 0,-25 0,26 25,-26-25,0 25,25-25,-24 25,-26-25,25 25,0-25,0 24,1-24,-26 25,25-25,0 25,0-25,-24 25,24 0,-24-1,24-24,-25 25,1 0,-1 0,1 0,-1-1,0 1,1-25,-1 25,-49 0,24-25,-24 25,0-25,-1 0,1 0,-1 0,-24 0,1 0,-1 0,0 0,-1-25,1 0,-25 0,25 0,-25 1,0-1,0-25,25 25,-25-24,0-1,0 1,0-26,0 1,0-1,0 1,0-24,0-2,25 1,-25 0,0 0,0-25,25 0,-25 25,0-50,24 25,-24 0,0-25,25 1,-25-1,0 0,25 1,-25-1,0 0,0-25,25 25,-25-24,0 25,0-26,0 25,0-24,0 24,0-25,0 26,0-26,0 0,-25 26,25 0,0-26,0 0,0 26,0-1,-25-25,25 25,0 0,0-23,0 23,0 0,0 0,-25-24,25 24,0 0,0 0,0 0,-24-23,24 48,0-25,0-25,0 25,0 25,-25-24,25-1,0 25,-25-25,25 26,0-26,-25 25,25 0,-25-25,25 25,-25 25,1-25,-1 25,0-1,25-24,-26 50,26-25,-25 1,25 23,0 1,0-1,0 26,0-26,0 26,0-1,0 0,-24 26,24-26,0 25,-25 0,25 1,0 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36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0,'0'50,"0"-25,25 23,-25 2,0 24,25 0,-25 0,0-1,0 2,0 23,0-23,0 23,0 0,0-24,0 25,0-25,0 0,0 0,0-25,0 0,25 1,-25-1,25-24,-1 24,1-25,0 1,0-25,24 25,-24-25,25 25,0-25,-1 0,1 0,24 0,-24 0,24 0,1 0,-1 0,0 0,-24 0,24 25,26-25,-26 0,25 25,-24-25,24 23,-25-23,26 25,-26-25,25 25,0-25,1 25,-2-25,-24 25,25-25,1 24,-1-24,0 24,0-24,1 25,-1-25,0 25,0-25,0 25,1-25,-1 24,0-24,25 25,-25-25,1 25,-1-25,0 0,0 24,25-24,-25 25,1-25,-1 0,0 24,0-24,25 25,-24-25,-1 0,0 25,0-25,0 0,25 25,-24-25,-1 25,0-25,0 0,1 23,-1-23,0 0,-1 0,1 25,1-25,-1 0,0 0,0 25,-24-25,24 0,-25 0,26 0,-1 0,-25 0,1 0,24 0,-25 0,-24 0,24 0,1-25,-26 25,1-25,0 25,-1-23,1-2,-25 0,-1-25,1 26,0-25,0-1,0 1,-1-1,1 2,0-2,-25-23,25-2,-25 1,25 0,-25 0,0 0,24 0,-24 1,0-2,-24 26,24-25,0 0,0 0,-25 25,25-1,0 2,-25-2,25 0,-25 26,25 0,-25-1,25 0,-24 0,-1 25,-25 0,25 0,1-25,-26 25,25 25,-24-25,-1 0,-24 0,24 0,-25 0,1 0,0-25,-1 25,1 0,-1 0,-24 0,25-24,-25 24,-1 0,1-25,0 25,0 0,-1 0,1-24,0 24,1 0,-1-25,-1 25,1 0,0-25,0 25,-25 0,24 0,1-24,-25 24,25 0,0 0,0 0,-25 0,24-25,-24 25,25 0,0 0,0 0,-25-25,24 25,-24 0,25 0,-25 0,0 0,0 0,0-24,25 24,-25 0,0 0,-25-25,25 25,25 0,-25-24,-25 24,25-25,0 0,1 25,-1-25,0 25,-25-25,25 2,0 23,-25-25,-25 25,50 0,-24-25,-26 25,25 0,0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40.6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4365 9,'0'23,"-24"-23,-1 0,-25 0,25 0,-24 23,-1-23,1 0,-26 0,1 0,-25 0,24-23,-24 23,0 0,-1 0,1 0,0 0,-25 0,25 0,-25 0,0 0,25 0,-26 0,1 0,25 0,-25 0,0 0,0 0,0 0,0 0,0 0,25 23,-25-23,0 0,0 0,0 0,25 22,-25-22,24 0,1 0,0 23,0-23,-1 0,26 0,0 0,-1 0,1 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15:35.3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9699 6871 0,'0'0'16,"24"0"-1,1 0 1,-25 0 0,25 0-16,49 0 15,26 0 1,-1 25-16,75 0 31,49-25-31,99 49 16,1-24-16,-50-25 31,-1 25-31,26-25 15,-75 0 1,50 0-16,-74 0 31,-75 0-31,24 0 16,-73 0-1,24 0-15,-49 0 16,49 0-16,0 0 31,0 0-31,1 0 16,-1 0-1,50 0-15,-25 0 32,49 0-32,1 0 15,0 0-15,24 0 16,-49 0-1,24 0 1,26 0 0,24 0-16,50 0 15,74 0 1,25 0-1,-99-25 1,0 25-16,-50 0 16,0-25-1,-24 25 1,24 0-16,25 0 31,-49 0-31,-1 0 16,50 0-1,-74 0-15,-1 0 31,1 0-31,-50 0 16,74 0-16,-49 0 31,25 0-31,-100 0 16,1 0-1,49 0-15,-25 0 16,50 0 0,24 0-1,-73 0-15,73 0 16,-49 0-1,50 0-15,0 0 32,-26 0-32,-48 0 15,24 0 1,25 0-16,-75 0 31,25 0-31,50 0 16,-50 0-16,0 0 15,-24 0 1,-26 0-1,26 0 1,-50 0-16,24 0 16,1 0-1,-25 0-15,-1 0 16,1 0-1,-25 0-15,50 0 16,-25 0-16,0 0 31,24 25-31,-49-25 16,25 0-1,-25 0-15,25 0 16,-25 0 0,25 0-16,-1 0 15,-24 0 1,25 0-1,-25 0 17,0 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15:37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9550 8533 0,'25'0'31,"-25"0"-31,24 0 16,-24 0-16,50 0 31,24 0-31,50 0 16,50 0-1,49 0-15,125 0 32,-76 0-32,51 0 15,-25 0 1,24 25-1,-49-25-15,0 0 16,-50 0 0,25 0-1,-25 0 1,25 0-16,-124 0 15,100 0 1,-100 0 0,49 0-1,-24 0-15,-25 0 16,50 0-16,-1 0 31,-49 0-31,50 0 16,49 0-1,-74 0-15,25 0 31,-1 0-31,-24 0 16,-25 0-16,-49 24 16,-1-24-1,-24 0 1,123 0-1,199 0-15,-24 0 16,-26 25 0,-49-25-1,-25 0 1,-149 0-16,75 0 15,-1 0-15,-98 0 32,49 0-32,50 0 15,-50 0 1,49 0-16,26 0 31,24 0-31,-99 0 16,25 0-1,49 0-15,1 0 16,-26 0-1,100 0 1,25 0-16,-25 0 31,-50 0-31,0 0 16,-74 0-1,25 0-15,-26 0 16,-24 25 0,-24-25-1,-26 0-15,25 0 16,-24 0-1,-1 0 1,0 0 0,-24 0-16,24 0 15,1 0 1,-25 0-1,24 0-15,-24 0 16,-26 0 0,1 0-16,25 0 15,-1 0 1,-24 0-16,0 0 31,0 0-31,0 25 16,49-25-1,-24 0-15,-1 0 16,-24 0-1,25 0 1,-26 0-16,1 0 16,-25 0-1,25 0 16,-25 0 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15:45.9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9773 6896 0,'0'0'0,"0"0"31,0 0-15,25 0-1,0 0 1,24 0-1,-49 0-15,25 0 16,25 0 0,-1 0-1,1 0-15,-25 0 16,74 0-1,-49 0-15,24 0 16,-24 0 0,-1 0-16,26 0 31,-26 0-31,50 0 15,-49 0-15,-25 0 16,49 0 0,-24 0-16,-1 0 15,26 0 1,-1 0-1,1 0 1,-1 0-16,-24 0 16,74 0-1,0 0 1,-25 0-16,-25 0 15,26 0 1,-26 0-16,50 0 31,50 0-31,-1 0 16,51 0-1,24 0-15,0 0 16,-25 0 0,-25 0-1,26 0-15,-26 0 31,0 0-31,50 0 16,-99 0 0,0 0-16,-74 0 15,24 25 1,50-25-1,-50 0-15,50 0 16,-50 0 0,0 0-16,0 0 15,25 0 1,-24 0-1,-1 0 1,50 0-16,-25 0 16,24 0-1,-24 0 1,50 0-16,-25 0 15,-25 0 1,50 0 0,-1 0-1,26 0-15,-26 0 16,-24 0-1,-25 0 1,-49 0-16,-26 0 16,-24 0-1,0 0-15,-25 0 31,49 0-15,-49 0 0,25 0-16,50 0 15,49 0 1,-25 0-1,0 0-15,0 0 16,-49 0 0,49 24-16,-24-24 31,24 0-31,-50 0 15,26 0 1,-1 0-16,1 0 16,-1 0-1,0 0 1,1 0-16,98 0 15,-24 0 1,25 0 0,49 0-1,-24 0-15,-26 0 16,1 0-1,-50 0 1,25 0-16,-50 0 16,75 0-1,-1 0-15,1 25 31,-75-25-31,75 0 16,24 0 0,-24 0-16,-50 0 31,25 0-31,-25 0 15,-50 0-15,0 0 16,1 0 0,-1 0-16,-24 0 15,0 0 1,24 25-1,-24-25 1,24 0-16,0 0 16,1 0-1,-26 0-15,75 0 16,100 0-1,-76 0 1,26 0-16,-50 0 16,-74-25-1,-1 25 1,-24 0-1,-25 0 48,0 0-48,0 0-15,-49 0 32,-1 0-32,-74 0 15,-223 0 1,-25 25-16,-100 0 15,-73-25 1,173 0 0,-50 25-16,149-25 31,50 0-31,24 0 15,26 24 1,-51-24-16,125 0 16,-74 0-1,49 0 1,-100 0-16,26 0 15,-1 0 1,-49 0 0,149 0-1,-99 0-15,-50 0 16,24 50-1,-24-50 1,25 0-16,-50 0 16,25 0-1,25 0 1,-25 0-1,25 0-15,-25 0 16,0 0 0,24 0-1,-24 0 1,50 0-16,-1 0 15,1 0 1,0 0 0,-26 0-16,51 0 31,24 0-31,-99 0 15,49 0 1,-49 0-16,50 0 16,0 0-1,-51 0 1,51 0-1,49 0-15,-24 0 16,24 0 0,-25 0-1,100 0 1,-125 0-16,26 0 15,-26 0 1,75 0 0,-99 0-16,0-50 15,-25 50 1,49 0-1,26 0 1,-26 0-16,-24 0 16,49 0-1,50 0 1,25 0-16,49 0 15,26 0 1,-1 0 0,0 0-1,0 0-15,-49 0 16,24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15:48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9277 8682 0,'149'0'0,"74"0"16,25 0-16,25 0 15,-75-25 1,75 25-1,-50-25 1,25 25-16,-49 0 31,49 0-31,-25 0 16,25 0-16,-24 0 31,24 0-31,-50 0 16,50 0-1,-50 0-15,-24 0 31,-25 0-31,-25 0 16,50 0 0,-26 0-16,51 0 15,49 0 1,-25 0-1,25 0-15,-25 0 32,-49 0-32,-100 0 15,26 0 1,49 0-16,49 0 31,75 0-31,24 0 16,51 0-16,-51 0 15,-24 0 1,-50 0-1,-49 0 1,0 0-16,-1 0 31,1 0-31,0 0 16,-1 0-16,-24 0 15,74 0 1,-24 0 0,-1 0-1,50 0-15,25 0 31,-50 0-31,25 0 16,25 0 0,-49 0-16,-26 0 31,25 0-31,-74 0 15,74 0-15,1 0 16,-26 0 0,-24 0-1,24 0 1,-49 0-16,-50 0 15,0 0 1,1 0 0,-1 0-1,-25 0-15,1 0 16,-26 0-16,1 0 15,24 0 1,-24 0-16,24 0 16,25 0-1,1 0 1,48 25-1,-123-25-15,0 0 16,-25 0 46,-25 0-46,25 0 0,-25 0-1,-49 0 1,-50 0-16,-149 0 15,-223 0-15,-198 0 32,-199 0-32,49 0 15,150 0 1,297 0-16,149 0 31,49 25-31,26-25 16,-51 0-1,100 0-15,-74 0 16,49 0-1,-24 0 1,-1 0-16,25 0 16,-74 0-1,24 0 1,1 0-1,-50 0-15,-25 0 16,25 0 0,-25 0-1,-49 0-15,24 0 16,0 0-1,1 0 1,-51 0 0,51 0-16,24 24 31,-25-24-31,50 0 15,25 0-15,-50 0 16,124 0 0,-49 0-1,123 0 1,-24 0-16,0 0 15,0 0 1,0 0 0,49 0-1,0 0-15,-49 0 16,25 0-16,24 0 31,-24 0-31,49 0 16,-49 0-1,-1 0-15,-24 0 16,-75 0-1,-24 0-15,49 0 16,-49 0 0,24 0-1,25 0-15,75-24 16,-26-1-1,-48 25 1,24-25 0,-100 25-16,1-25 31,49 25-31,26 0 15,48 0-15,26 0 16,24 0 0,1 0-16,49 0 31,0-25 0,0 1 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4:42.9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0,'20'0,"0"0,-20 21,0-21,20 0,20 0,-21 0,41 0,-20 0,79 0,-20 0,-20 0,21 0,-41 0,100 0,-40 0,59 0,-58 0,38 0,21 0,19 40,-19-40,-20 0,39 0,-19 0,59 0,-119 0,99 0,-19 0,-1 0,-59 19,59-19,60 0,20 0,-119 0,99 42,-20-42,-119 0,60 0,-21 0,1 0,-20 0,20 0,119 0,-20 0,-100 0,1 0,-20 0,-60 0,40 0,100 0,-21 0,40 0,-19 0,-100 0,0 0,20 0,-20 0,39 0,61 0,19 0,40 0,20 0,-20 20,-20-20,-99 0,0 0,-21 0,21 0,60-41,-21 41,-79 0,60 0,-60 0,0 0,99 0,-99 0,40 0,-60 0,20 0,40 0,19 0,-19 0,-40 0,20 0,-20 0,-20 0,-19 0,79 0,-21 0,61 0,39 0,-20 0,-138 0,39 0,-20 0,20 0,60-40,-60 40,-60-20,80 20,-79 0,19 0,0 0,-19 0,-1 0,41 0,-1 0,40 0,0 0,-60 0,20 0,20 0,0 0,20 0,60 0,-80 0,-20 0,20 0,-59 0,39 0,-20 0,20 0,21 0,-61 0,20 0,1 0,-1 0,1 0,78 0,-39 0,-19 0,-61 0,41 0,-1 0,0 0,1 0,-21 0,1 0,39 0,-59 0,-1 0,-19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4:46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0-398,'0'0,"20"0,19 0,21 0,59 0,59 11,100-11,-20 0,-59 0,-21 0,-19 0,39 0,100 0,-20 0,-40 0,60 0,-60 0,-119 0,139-22,-139 22,119 0,60 0,-20 0,-1 0,21 0,-20 0,0 0,19 0,-59 0,40 0,20 0,-60 0,0 0,-99 0,-60 0,80 0,-40 0,-20 0,60 0,-40 0,159 0,20 0,-60 0,40 0,20 0,-139 0,-40 0,20 0,20 0,39 0,60 0,20 0,0 0,19 0,-19 0,-79 0,-60 0,-20 0,-20 0,-20 0,-19 0,79 0,-20 0,40 0,138 0,-59 0,40 0,-60 0,21 0,-1 0,20 0,19-11,1 11,-59 0,-61 0,-39 0,100 0,-100 0,39 0,61 0,19 0,-79 0,19 0,-118 0,-1 0,21 0,-41 0,-19 0,79 0,1 0,-21 0,0 0,1 0,19 0,-20 0,1 0,-1 0,20 0,20 0,-59 0,-20 0,-1 0,-19 0,20 0,-1 0,41 0,-40 0,-1 0,-19 0,0 0,0 0,19 0,-19 0,0 0,-20 0,20 0,-20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16:40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12626 4118 0,'-25'-25'32,"0"25"14,0 25-30,0-1 0,-24 1-1,24 25 1,0-25-1,0-1-15,1 1 16,24 0 0,-25 25-1,0-1-15,0-24 0,0 25 16,1-1-1,-1 1-15,25-1 0,-25 1 16,25 0 0,0 24-1,0-24-15,0-1 0,0 1 16,25 0-1,0-1-15,-1 26 0,1-26 32,0-24-32,25 25 15,-26-26-15,26 1 0,0 0 16,-1 0-1,1 0-15,-1-25 0,-24 0 32,25 0-32,-25-25 15,-1 25-15,1-25 16</inkml:trace>
  <inkml:trace contextRef="#ctx0" brushRef="#br0" timeOffset="550">12998 4490 0,'-50'0'16,"25"0"0,0 0-16,1 24 15,-1 1 1,-25 0-16,25 25 0,1-26 31,-26 26-31,25 0 0,0-1 16,25 1-16,0-25 15,0 24 1,0-24-16,25 0 0,0 0 31,25 0-31,-26-25 0,26 0 16,0 0-1,-26 0-15,26-25 16,0 25-16</inkml:trace>
  <inkml:trace contextRef="#ctx0" brushRef="#br0" timeOffset="1000">13171 4812 0,'25'-25'16,"25"0"-1,-25 1 1,-1-1 0,1 0-16,0 0 15,-25 0 1,25-24-16,-50 24 15,0 25 1,-24 25 0,24 0-16,0-1 15,-25 26 1,25 0-16,1-26 0,-1 26 15,25-25 1,25 25-16,-25-26 16,24 1-1,26 0-15,-25-25 16,25 0-1,-26 0-15,26 0 0,-25-25 16,0 25 0,-1-25-16</inkml:trace>
  <inkml:trace contextRef="#ctx0" brushRef="#br0" timeOffset="1320">13568 4390 0,'0'50'0,"0"0"15,0-1-15,0 26 16,25-26-16,-25 1 16,25-1-16,0 1 0,-25-25 31,24 25-31,1-26 15,0 26 1,0-50 15,-25-25-31</inkml:trace>
  <inkml:trace contextRef="#ctx0" brushRef="#br0" timeOffset="1620">13866 4316 0,'0'25'0,"0"24"0,25 1 16,-25 24-1,24-24-15,1 24 0,0-24 16,0 0 0,-25-1-16,25 1 15,-1 0 1,1-26-16,0 26 15,-25-25 1,25 0-16,0-1 0,24-24 16</inkml:trace>
  <inkml:trace contextRef="#ctx0" brushRef="#br0" timeOffset="2000">14560 4316 0,'0'50'0,"0"-26"15,25 26-15,-25 24 0,25 1 16,0-26-1,0 26-15,-1-1 16,1-24 0,-25 0-16,25-1 15,0 1 1,0-1-16,-1-24 0,-24 0 15,25 0 1,-25 0 0</inkml:trace>
  <inkml:trace contextRef="#ctx0" brushRef="#br0" timeOffset="2260">14412 4787 0,'49'0'0,"1"0"16,24 0-16,1-25 15,-1 25-15,0 0 16,1-24 0,-1 24-16,-24 0 15,-1 0-15</inkml:trace>
  <inkml:trace contextRef="#ctx0" brushRef="#br0" timeOffset="2530">15081 4738 0,'25'74'15,"-25"-24"1,25-1-16,-25-24 16,0 25-16,0-25 15,25 24 1,-1-49 15</inkml:trace>
  <inkml:trace contextRef="#ctx0" brushRef="#br0" timeOffset="2680">15081 4564 0,'0'0'31</inkml:trace>
  <inkml:trace contextRef="#ctx0" brushRef="#br0" timeOffset="3130">15627 4614 0,'-50'24'15,"1"-24"-15,24 25 16,-25 0-16,1 0 16,-1 0-1,25-1-15,25 1 31,50 0-15,-25 0-16,24-25 16,1 25-1,24-25-15,-24 25 0,-25-25 31,24 24-31,-24 1 0,0 25 32,-50-25-17,-24 24 1,-1-49-1,25 25-15,-24-25 0,-1 0 16,25 0 0,0 0-16,1-50 31,24 26-31</inkml:trace>
  <inkml:trace contextRef="#ctx0" brushRef="#br0" timeOffset="3580">16098 4638 0,'-25'0'0,"-24"25"16,-1-25-1,1 25-15,-1 0 16,-24 0-16,24-1 0,25-24 31,0 25-31,50 25 31,0-50-31,25 25 16,-1-25-16,1 0 16,-1 25-1,1-25-15,0 24 0,-26-24 16,26 25-1,-50 0 17,-50 25-17,1-50 1,-1 24-16,1-24 0,-1 0 15,25 0 1,-24 0-16,24 0 16,0-24-1</inkml:trace>
  <inkml:trace contextRef="#ctx0" brushRef="#br0" timeOffset="4320">16197 4738 0,'-24'74'0,"-1"-24"15,0-25-15,25 24 16,0-24 0,50 0-16,-26-25 15,1 0-15,25 0 16,-1-25-1,1 0-15,-25 0 16,25 1 0,-1-26-16,-24 0 0,0 1 15,0-1 1,-25 25-16,-25 0 31,-25 50-15,50 0-16,0 25 15,0-1 1,-25 1-16,50-25 15,-25 24 1,0-24-16,25 0 16,25 25-1,-26-50-15,1 0 16,0 0-1,25-25-15,-26 25 16,26-50-16,0 25 16,-1-24-16,1-1 15,-1 0-15,-24 26 16,-25-26-1,-25 50 17,1 0-32,-1 25 0,0 0 15,0 24-15,0 1 16,1 0-1,24-26-15,0 1 16,49 25 0,-24-50-16,0 0 15,24 0 1,-24 0-16,25 0 15,-1-25 1</inkml:trace>
  <inkml:trace contextRef="#ctx0" brushRef="#br0" timeOffset="4700">17537 4663 0,'-50'0'15,"1"25"-15,-1-25 0,0 25 16,1 0-16,24-25 16,25 49-1,25-24 1,0 0-1,24 0-15,1 24 0,-25-24 16,24 0 0,1 0-16,-25 0 15,24-25-15,-24 49 31,-74-24-31,24-25 16,-25 25 0,0-25-16,1 0 15,-1-25 1,25 25-16</inkml:trace>
  <inkml:trace contextRef="#ctx0" brushRef="#br0" timeOffset="5080">17214 4192 0,'25'0'16,"25"0"-1,24 25-15,1 0 0,24-1 16,0 26-1,0 0-15,25 24 16,-49 0 0,24 26-16,-25-1 15,-24 25-15,-25-25 0,0 25 16,-50 0-1,0-25-15,0 1 16,-49-1 0,-1 0-16,1-25 15,0 26 1,-26-26-16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5:06:37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11986 4742 0,'0'0'0,"19"-19"16,1 19-16,20 0 16,0 0-1,-20 0 1,19 19 0,-19-19-1,59 0 1,-39-19-16,0 19 15,19 0-15,1 0 0,-1 0 16,1 0 0,59-20-1,0 20 1,40-20 0,-20 20-1,-60 0 1,60-20-1,0 20 1,0 0 0,-60 0-1,-19 0-15,19 0 16,-19 0-16,19 0 16,-19 20-1,98-20 1,-19 0-1,-59 0 1,78 20 0,1-20-1,20 20 1,-100-20 0,119 0-1,1 19 1,-1-19-1,-79 0-15,-19 0 16,-1 20 0,20-20-16,119 0 15,0 20 17,20 0-17,-119-20 1,139 20-1,0-20 1,39 20 0,-19-20-1,-159 0 1,139 0 0,-140 0-16,1 0 15,-20 0-15,-19 0 16,-1 19-16,0-19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1T16:03:28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26,'49'0,"1"0,-1 0,0-26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5:06:41.6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4981 3353 0,'-40'0'0,"80"20"31,-1 0-15,1-20-1,0 20 1,79-20-1,20 20 1,20-20 0,39-20-1,-99 20 1,119 0 0,-98 0-16,118-20 15,-99 20-15,-20 0 16,139 0-1,-119 0 1,138 0 0,-19 0-1,20 20 17,-159-20-17,179 0 1,-40 0-1,20 0 1,-120 0-16,100 0 16,-119 0-16,20 0 15,-20 0 1,139 0 0,19-20-1,1 20 1,-139 0-1,138 0 1,21 0 0,-20 0-1,19 0 1,-158 0 15,0 0-31,-1 0 0,1 0 0,-20 0 16,20 20-1,158-20 1,1 20 0,-140-20-1,140 20 1,-20-1 0,39 21-1,-20-20 1,-138 0-1,158 0 1,1-1 0,-160-19-16,1 20 15,-1-20-15,1 0 16,0 0-16,-1 0 31,199 20-15,-20-20-16,-19 0 31,19-20-15,0 20-1,-178-20 1,138-19 0,-158 19-16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0:19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20241 1845 0,'0'0'16,"-80"-20"-16,1 20 15,-40 0 1,-20 20 0,-20 0-1,60 0 1,-80 20 0,-39-21-1,-20 21 1,-20 0 15,119-40-15,-139 20-1,159-20-15,-178 20 16,158-40-16,0 20 16,-179 0-1,179 0 1,-158-20-1,-21-20 1,20 20 0,-19-19-1,158 39 1,-158-40 0,-21 20-1,1-20 1,178 40-1,1 0 1,-21-19-16,0 19 16,-158-40-1,0 20 1,-1 0 0,1 0-1,178 0 1,-158 1-1,-1 19 1,1-20 0,-1 20-1,1 0 1,178 0 0,-20 0-16,-178 0 15,198 20 1,-20-20-16,-158 19 15,-1-19 17,159 20-17,-138 0 1,-21 0 0,1 0-1,-1 0 1,159 0-1,-158-1 1,158 1-16,0-20 16,1 0-16,-1 0 15,0 0-15,20 0 16,-158 0 0,-1 0-1,0-20 16,21-19-15,138 39 0,-159-40-1,20 0 1,0 20 0,-19 1-1,158-1 1,0 20-16,-139-20 15,139 20-15,0 0 16,-139 0 0,-19 20-1,158-20 1,-139 0 0,0 20-1,20-1 1,139-19 15,-99 20-31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0:20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1171 3175 0,'79'0'16,"1"0"-16,-1 0 15,0-20-15,21 20 16,98-40 0,-79 40-1,119-20 1,40 1 0,-139-1-16,0 20 15,0-20-15,19 20 16,1 0-1,0 0-15,139-20 32,19 40-17,20-20 1,-158 0 0,138 0-1,41 0 1,-1 0-1,20 20 1,-199-20 0,21 0-16,198 0 15,-219 0 1,21 0-16,198 20 16,-199-20-1,219 19 1,19 1 15,-19-20-15,0 20-1,-179-20 1,159 20 0,0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4:57.9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21,'20'0,"59"0,1 0,79 0,39 0,60 0,-20 0,-39 0,-21 0,60 0,-119 0,59 0,-99 0,80 0,-40 0,60 0,-60 0,40 0,-21 0,21 0,20 0,-60 0,119 0,-139-21,80 21,-60 0,-40 0,20 0,20 0,1 0,18 0,21 0,-20 0,-20 0,0 0,20 0,-20 0,-39 0,78 0,60 0,-99 0,0 0,59 0,-98 0,78 0,-38 0,-21 0,-20 0,20 0,-39 0,-20 0,59 0,-40 0,1 0,39 0,0 0,-39 0,-20 0,-1 0,-19 0,0 0,-20 0,40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01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38,'0'0,"0"0,40 0,39 18,-19-18,99 0,39 0,80 0,20 0,-20 0,0 0,20 0,-60 0,-59-37,-21 37,61-19,-61 19,160 0,-99 0,-20 0,-80 0,59 0,-59 0,0 0,-19 0,-41 0,140 0,-80 0,79 0,-99 0,60 0,-80 0,21 0,-41 0,40 0,-19 0,20 0,-21 0,1 0,-21 0,-19 0,0 0,19 0,-19 0,19 0,21 0,-1 0,0 0,-79 0,20 0,0 0,0 0,0 0,20 0,-1 0,41 0,-1 0,-39 0,-20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03.3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60,'20'0,"59"0,-19 0,39 0,-40 0,21 0,-1 0,1 0,-1 0,0 0,21 0,-1 0,-21 0,61 0,60 0,-1 0,-59 0,59-33,-59 33,-20 0,-20 0,21 0,-41 0,60 0,-20 0,0 0,-40 0,-20 0,0 0,41 0,-41 0,40 0,-19 0,19 0,-40 0,41 0,-41 0,21 0,118 0,-138-18,39 18,-40 0,1 0,19 0,-39 0,19 0,41 0,19 0,0 0,-1 0,-39 0,-39 0,19 0,-19 0,20 0,39 0,-20 0,-19 0,-60 0,20 0,-1 0,1 0,20 0,20 0,19 0,-20 0,21 0,-41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05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0-1,'20'0,"0"0,19 5,1-5,0 0,59 0,-39 0,59 0,39 0,-19 0,20 0,-40 0,99 0,60 0,0 0,-99 0,-100 0,40 0,20 0,20 0,-40 0,20 0,-60 0,20 0,-18 0,58 0,59 0,-119 0,21 0,19 0,-20 0,-20 0,1 0,-1 0,20 0,-19 0,-1 0,0 0,1 0,-21 0,21 0,-41 0,41 0,-41 0,-19 0,-20 0,40 0,-20 0,0 0,-1 0,1 0,20 0,-20 0,-20 0,40 0,-21 0,1 0,0 0,20 0,-20 0,-1 0,21 0,0 0,-1 0,1 0,-20 0,0 0,20 0,-21 0,21 0,-20 0,0 0,0 0,-1 0,1 0,0 0,0 0,0 0,0 0,-20 0,19 0,1 0,0 0,0 0,0 0,0 0,0 0,-20 0,19 0,1 0,-20-5,20 5,0 0,0 0,-20 0,20 0,-1 0,-19 5,0-5,20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08.1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0,'139'0,"-60"0,-39 0,0 0,19 0,21 0,39 0,39 0,61 0,59 0,118 0,-38 0,19 0,-139 0,-80 0,-19 38,-20-38,-19 0,-41 0,59 0,-18 0,19 0,19 0,21 18,-40-18,20 0,-20 0,0 0,20 0,60 0,-80 0,59 0,-59 0,0 0,-19 0,19 0,20 0,-60 0,20 0,-19 0,19 18,0-18,-59 0,-40 0,39 0,1 0,0 0,39 0,-59 0,20 0,-20 0,-1 0,21 0,0 0,-20 0,-1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9:55:24.5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0,'39'0,"-21"19,-36 1,18 18,-20-38,1 0,-21 0,40-38,0 18,40 20,-21 0,1 20,-20-2,-20 2,1-40,19 2,19-2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9:55:26.3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1,'0'20,"-20"20,0-40,-20 0,0 0,20-20,20 0,20 0,0 20,0 0,20 20,-20 0,0 19,-40-19,0-20,0-20,0 1,20-21,20 40,-20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1T15:06:33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17522 3353 0,'0'0'0,"0"-19"16,-40 19 0,1 0-1,19 0-15,0 19 32,-20 21-17,1 39 1,19-39-16,0 59 15,40-79-15,0 0 16,-1 0 0,41-20-1,-20-20 1,-1-40 0,-19 21-1,-20-1 1,-20 20-1,40 60 32,0-20-31,0 0 0,39 59-1,1 20 1,-1 0-1,-19-39 1,-20 19 0,0 21-1,-40-41 1,-40-19 0,41-20-1,-61-20 1,41 0-16,-1-20 15,0-20-15,40 0 16,-20 1-16</inkml:trace>
  <inkml:trace contextRef="#ctx0" brushRef="#br0" timeOffset="399.3549">17879 3294 0,'0'0'0,"-39"40"0,19-1 16,-20 41-1,40-1 1,20-39-1,20-21 1,19-19 0,20-59-1,-39-1 17,0-19-32,-60 0 31,0 59-16,-39-20 1,39 40 0,0 0-16</inkml:trace>
  <inkml:trace contextRef="#ctx0" brushRef="#br0" timeOffset="964.7717">18375 2818 0,'20'39'15,"-20"1"-15,20 19 16,0 1-16,-20 0 16,40 78-1,-40-98 1,19 40 0,1-100 30,-20-40-46,0 20 32,20 1-32,40-41 15,-21 41-15,1 39 32,0-20-32,-1 40 0,1-20 15,0 39 1,19 41-1,-19 19 1,-40-39 0,-20-41-1,-39 21 1,-21-40 0,-19-20-1,39-39 1</inkml:trace>
  <inkml:trace contextRef="#ctx0" brushRef="#br0" timeOffset="1431.2837">19348 2937 0,'-20'0'16,"-20"19"-1,0 1-15,1 20 16,-41 59 0,61-59-16,-1 0 15,20-1 1,20-19-16,19-20 15,1-40 1,19-39 0,-39 20-1,0-21 17,-20 60-32,0 40 31,0 0-16,20 20 1,-20-1 0,20 1-16,0-20 15,0 0-15,19 0 16</inkml:trace>
  <inkml:trace contextRef="#ctx0" brushRef="#br0" timeOffset="1679.562">19625 2877 0,'-19'40'0,"-21"-1"15,20 21 1,0-20-16,0-1 15,20 1 1,60-20 0,-20-40-1,59-20 1,0-39 0</inkml:trace>
  <inkml:trace contextRef="#ctx0" brushRef="#br0" timeOffset="1911.5029">19963 2560 0,'0'0'0,"20"39"0,-20 1 0,19 99 31,21 20-16,-20-80 1,0-59 0,0 0-1,19-20 1</inkml:trace>
  <inkml:trace contextRef="#ctx0" brushRef="#br0" timeOffset="2198.8853">20558 2996 0,'0'0'0,"-40"-20"16,1 20 0,-21 0-1,-59 0 1,20-20-1,39 1 1,21-1 0,39-40-1,59-39 1,21-20 0,-41 40-16</inkml:trace>
  <inkml:trace contextRef="#ctx0" brushRef="#br0" timeOffset="2746.4912">17661 4484 0,'0'0'0,"0"20"16,0 20-16,20 0 15,19 99 1,21-20 0,-40-60-1,20 40 1,-40-59-1,-20-20 1</inkml:trace>
  <inkml:trace contextRef="#ctx0" brushRef="#br0" timeOffset="2948.1525">17482 4861 0,'0'0'0,"20"-19"0,20-21 16,59-20-1,40-19 1,0 20 0,-80 39-16</inkml:trace>
  <inkml:trace contextRef="#ctx0" brushRef="#br0" timeOffset="3197.3525">18098 4683 0,'-20'59'0,"0"1"15,20-1-15,0-39 32,59-20-32,-19-39 15,20-41 16,-21-19-15,-59 0 0,-19 59-1,19 20 1,-40 20 0,41 20-1</inkml:trace>
  <inkml:trace contextRef="#ctx0" brushRef="#br0" timeOffset="3797.1554">18852 4445 0,'19'99'0,"21"-39"16,-20-21-16,0 1 15,0 0-15,-1-21 16,-19-38 31,-19-41-47,-41-59 16,-39-60 15,79 100-16,-40-60 1,60 99-16,40-19 16,0 19-16,0 40 15,39 20 1,-20 20 0,21 39-1,-40-19 1,-60-1-1,0-39 1,-40 20 0,1-20-1,-1-40 1</inkml:trace>
  <inkml:trace contextRef="#ctx0" brushRef="#br0" timeOffset="4256.2215">19506 3929 0,'0'0'0,"-39"20"31,19 19-31,0 21 16,-20 59 0,40-99-16,20 0 15,0-20 1,40-60 0,-21 1 15,-39-1-16,20-19 1,0 59 0,0 59-1,0 1 1,-20-20 0,39 40-1,-39-41 1,40 1-16,-40-59 47</inkml:trace>
  <inkml:trace contextRef="#ctx0" brushRef="#br0" timeOffset="4814.2276">20082 3730 0,'-20'40'0,"-20"20"15,-19 39 1,-1-20-1,60-59 1,20-20 15,0-20-15,0-20-16,19-39 16,-19 39 15,20-19-16,0 59 1,-20 20 0,-1 0-16,1 19 15,0 1-15,0 19 16,20 41 0,-1 19-1,-19-20 1,-20-59-1,-20 19 1,-19-39 0,-1-20-1,20 0 1,-20-59 0</inkml:trace>
  <inkml:trace contextRef="#ctx0" brushRef="#br0" timeOffset="5230.9839">20479 3830 0,'59'0'16,"1"-20"-16,-20 0 16,-1-20-16,41-59 15,-41 0 1,-39 59 0,0 20-1,-39 20 16,-1 80-15,0 19 0,20-59-1,40 19 1,20-39 0,39-20-1,20-40 1,-39 1-1,0 19-15</inkml:trace>
  <inkml:trace contextRef="#ctx0" brushRef="#br0" timeOffset="5762.1024">21689 3076 0,'-20'-20'0,"-19"20"16,-1 20-1,-20-20-15,-19 39 16,59-39-1,0 40 1,60 19 0,59 21-1,20-1 1,0-19 0,-79-21-1,20 21 16,-80-20-15,-20-1 0,-19-39-16,-41 0 15,41-20 1,-1-59 0,40-20-1,60 20 1,0-21-1,-20 61 1,39-61 0</inkml:trace>
  <inkml:trace contextRef="#ctx0" brushRef="#br0" timeOffset="8130.4185">20499 1944 0,'-40'0'0,"20"-19"15,-20-1 1,21-20-16,-1 0 16,-60-39-1,41 59 1,-61-39 0,-58 59-1,-21 59 1,0 60-1,41 0 1,38-39 0,61-41-1,19-39 1,20-59 15,0 39-31,-60-79 31,-59 0-15,60 99 0,-100 0-1,-20 99 1,1 20 0,98-60-16,-59 60 15,80-79 1,-1 0-1,21-40 1,-1-40 0,0 0-1,-59-19 1,-40-1 0,0 100 15,-19 59-16,78 0 1,-79 120 0,80-120-16,-20 99 15,59-98-15,20-41 16,0-19 0,20 0-1,-19-21 1,-21 1 15,20-20-15,-20 20-16,1 20 15,-60 119 1,19 59 15,1 40-31,59-119 16,0-20-1,40 0-15,0 0 16,39 40 0,60-60-1,-59-59 1,39-21 0,-20 1-1,-39-20 1,-60 40-1,20-20 1,-20 119 0,40 39-1,0-79-15,79 60 16,-19-79 0,-21-21-1,40-19-15,100-20 31,39-40-15,20-60-16,-139 21 31,60-60-15,-40 0 0,-1 79-1,-58 80 1,-40-20-1,-1 19-15,60 80 16,-39-79 0,19 20-16,100-21 15,39-39 1,-119-39 0,140-61 15,-1-39-16,-60-19 1,-98 98 0,39-19-1,-40 79 1,1 20 0,19 39-1,20-59 1,59-20-1,41-39 1,-21-60 0,-79 59-1,60-118 1,-60-21 0,-40 120-1,-39 59 16,-20 20-15,0 20 0,19-40-1,-19 0-15,79-79 16,-39 39-16,-20-39 16,-1 0-1,1-159 1,-20 20-1,-60 119 1,0 79 0,-39 0-1,19 40 1,21-19 0,39-21 15,0-20-31,20 1 15,-1-40-15,1 19 0,-20-19 16,0-139 0,-20 79-1,-19 119 1,-41 1 0,-39 59-1,20 19 1,20-39-1,39-20 1,0-79 0,1-40-1,-61-79 1,21 119-16,0 59 16,-21 0-1,-38 21-15,-180 38 31,-19 61-15,178-21-16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9:55:22.4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44-19,'18'-21,"0"42,2-21,-3 41,-17-21,-17 2,-3-2,-16-20,16 0,3-20,17-2,0-18,37 40,-19 0,0 0,2 20,-20 0,-20 22,2-42,-20-20,21-2,17 2,37 0,-19 20,20 20,-38 0,17 2,-17-2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1:55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9599 8359 0,'0'0'16,"0"0"15,25 0 0,-25 25-15,0-25-16,50 25 15,-1 24 1,-24-24 0,-25 0-1,25 0-15,-25 0 16,25-25-16,0 24 15,-25 1 1,24-25 0,-24 0 30,25 0 1,0 0-31,0 0-1,0-49-15,74-1 16,25-49 0,74-50-1,1-25 1,98-148-16,-98 148 15,-75 50-15,-25 50 32,-49 49-32,-50 25 15,0 0 63</inkml:trace>
  <inkml:trace contextRef="#ctx0" brushRef="#br0" timeOffset="2669.9465">13990 12551 0,'0'0'46,"0"0"-30,0 0 0,0 50-16,25-50 15,-1 49 1,1-24-16,-25 0 15,0-25 1,25 25-16,-25 0 16,25-1-1,0-24 1,-25 0 15,0 25 0,24-25 32,-24 0-48,0-49 1,75 24-1,-26-25-15,51-49 16,49-124 0,74-50-1,50-25 1,-1 100-16,-123-50 15,25 124 1,-149 0 0,0 99-16,-1 0 15,-24 25 16,0 0-15</inkml:trace>
  <inkml:trace contextRef="#ctx0" brushRef="#br0" timeOffset="4390.9122">10443 14684 0,'0'0'32,"0"0"-1,0 25-16,0 0-15,49 25 16,-24-26 0,25 26-16,-50-50 31,49 50-31,-24-50 15,0 24 1,-25-24 0,25 0-1,-25 0 1,49 0-1,26-24 1,-1-1-16,149-50 31,75-49-31,74-49 16,-99 24-1,25-25-15,-149 50 16,-125 99 0,-24 1-1,0 24 32,0 0-31</inkml:trace>
  <inkml:trace contextRef="#ctx0" brushRef="#br0" timeOffset="25503.49">9376 9823 0,'0'49'16,"25"1"0,-25-1-1,0 1 1,25 0-16,-25 24 0,0 1 15,0-1 1,0 0-16,0 1 0,0-26 16,0 26-1,25-1 1,-25-24-16,24-25 0,-24 24 15,25-49 1,-25-25 0</inkml:trace>
  <inkml:trace contextRef="#ctx0" brushRef="#br0" timeOffset="25993.4802">9451 9823 0,'-25'-25'16,"25"0"0,25 50 15,-1 0-31,1 24 15,25 1-15,-25 24 16,24 1 0,-24-1-16,25 25 15,-1-24 1,1 24-16,-25-25 15,24 1-15,1-1 16,-25 1-16,24-26 16,1-24-16,-25 0 0,0-25 15,-1-25 1,1 0-16,0 0 15,-25-49 1,0 0-16,0-1 16,0-24-16,0 0 15,0 0-15,-25-25 16,25 24-1,-25 1-15,1 25 0,24-1 16,-25 1-16,25-1 16,-25 26-1,25 24-15</inkml:trace>
  <inkml:trace contextRef="#ctx0" brushRef="#br0" timeOffset="26583.4684">10368 9996 0,'-24'50'16,"24"-25"-1,0 0 1,0 24-16,0 1 15,0-1-15,0 1 16,24 0-16,1-1 16,0-24-1,0 25-15,0-50 16,-1 24-1,1-24-15,0-24 0,0-1 16,-25 0-16,25-25 16,-1-24-1,-24 24-15,0-24 0,0 24 16,0 1-1,0 24-15,0 0 32,0 50-1,25 25-31,-25-1 15,25 1-15,-25 24 0,25 1 16,-25-26 0,25 26-1,-25-26-15,24 1 16,-24-25-16,25-1 15,-25 1 1</inkml:trace>
  <inkml:trace contextRef="#ctx0" brushRef="#br0" timeOffset="26863.4628">10988 10021 0,'-24'75'16,"24"-26"-1,-25 1-15,25 24 16,0-24-16,25-1 15,-1 1-15,1 0 16,0-1-16,0-24 16,24 0-16,1-25 15,0 0 1,-25 0-16</inkml:trace>
  <inkml:trace contextRef="#ctx0" brushRef="#br0" timeOffset="27133.4574">11385 9723 0,'0'75'15,"25"-1"1,0 1-16,-25-1 0,25 25 16,-25 1-1,0-26-15,25 0 16,-25 1-16,24-1 15,-24-24-15,0-1 16</inkml:trace>
  <inkml:trace contextRef="#ctx0" brushRef="#br0" timeOffset="27534.4494">11584 10393 0,'49'0'16,"-24"-25"0,0 25-16,25-24 0,-1-1 15,1 0 1,-1 0-16,1-24 0,0-1 15,-1 0 1,-24 1-16,-25 24 16,0 0-1,-50 25 1,26 25-16,-26 0 15,0 24 1,1 1-16,24 24 16,-25 1-16,50-26 15,0 26-15,0-26 16,25-24-1,0 25-15,25-25 16,-1-1 0,1-24-16,-1 0 0</inkml:trace>
  <inkml:trace contextRef="#ctx0" brushRef="#br0" timeOffset="28024.4396">12254 10046 0,'0'74'16,"-25"-24"-16,25 24 15,0 1 1,0-26-16,25 1 15,-25 0-15,24-1 16,1-24-16,0 0 16,25-25-1,-26 0-15,1 0 16,25-50-16,-1 1 15,-24-26-15,0 1 16,0-1-16,0 1 16,-1 49-1,-24 0-15,-24 75 63,24 24-63,0-24 15,0 24-15,24 1 0,-24-1 16,0-24-1,0-1-15,0 1 0,0-25 16,25 0 0,0-25 15</inkml:trace>
  <inkml:trace contextRef="#ctx0" brushRef="#br0" timeOffset="28364.4328">13320 10021 0,'-25'0'15,"-24"0"-15,24 0 0,-25 25 16,1-25-16,-1 25 15,50 0 1,0-1-16,25 26 16,24 0-1,1-1-15,0 1 0,-1 24 31,1-24-31,0 24 16,-50-24-16,24 24 16,-24-24-16,-24-25 15,-26-1-15,25 1 0,-24-25 16,-26 0-1,1-25-15</inkml:trace>
  <inkml:trace contextRef="#ctx0" brushRef="#br0" timeOffset="38434.2312">14089 10269 0,'25'25'0,"0"0"15,24 24-15,-24-24 16,0 25 0,0-25-16,24-1 0,-24 26 15,0-25 1,0 0-16,0-1 0,24 26 31,-24-50-15,0 0-1,24-25 1,1 0-16,0 1 15,-1-26 1,1 0-16,-1 1 16,26-1-16,-1-24 15,1 24-15,-1-24 16,0-1-1,1 26-15,-1-26 16</inkml:trace>
  <inkml:trace contextRef="#ctx0" brushRef="#br0" timeOffset="50338.9932">13791 7689 0,'25'50'15,"-25"0"1,25-1-16,0 26 0,0-1 16,24 1-16,-24-1 15,0 0 1,0 1-16,-1-1 0,1-24 15,-25-1 1,0-24-16,25 25 31,-50-100-15,0 1-1,25-1 1,-24-24-16,24 24 0,-25-24 16,25 24-1,0-24-15,0-1 16,25 1-16,-1 24 15,1-24 1,25 24 0,-1-24-16,-24 49 0,25-25 15,-1 25-15,1 1 16,-25 24-1,25-25-15,-26 50 0,1-25 16</inkml:trace>
  <inkml:trace contextRef="#ctx0" brushRef="#br0" timeOffset="50618.9878">14560 7739 0,'25'25'16,"0"0"0,-25 24-16,25 1 15,0-1-15,-1 1 16,1 25-16,-25-26 0,25 1 15,-25-1 1,25 1-16,0-25 16,-25 0-1,0-25 1</inkml:trace>
  <inkml:trace contextRef="#ctx0" brushRef="#br0" timeOffset="50768.9848">14585 7441 0,'-25'-49'16</inkml:trace>
  <inkml:trace contextRef="#ctx0" brushRef="#br0" timeOffset="51328.9736">14808 7243 0,'25'74'0,"0"-24"15,0 49-15,0 0 16,-1 1-16,1-1 16,0 0-1,0-25-15,0 1 0,-1-1 16,1-24-1,-25 0-15,0-26 0,50-98 63,-50 24-48,0 1-15,0-26 16,0 26-16,25-1 16,-1 0-16,1 1 15,0 24-15,25 25 16,-26-25-16,26 50 31,-25 0-31,25 0 0,-1 24 16,-24 1-16,0 24 15,0-24-15,-25 0 16,0-1-16,0-24 15,-50 25 1,25-26-16,-24 1 0,24 0 16,-25 0-1,0-25-15,1 0 16,24 0-16</inkml:trace>
  <inkml:trace contextRef="#ctx0" brushRef="#br0" timeOffset="51678.9666">15751 7962 0,'-25'100'0,"0"-1"16,1-50 0,-1 1-16,50 0 0,-25-1 15,49-24 1,-24 0-16,25-25 0,-1 0 15,1-25 1,-1 0-16,1-24 0,-25 24 16,0-50-1,-25 26 1,0-1-16,0 1 0,-25-1 15,0 25 1,-25 0-16,1 0 0,24 25 16</inkml:trace>
  <inkml:trace contextRef="#ctx0" brushRef="#br0" timeOffset="52158.957">16470 7764 0,'-74'0'0,"24"25"0,1-1 15,-1 1 1,0-25-16,26 25 0,-1 25 31,50-1-15,-1-49-16,51 25 0,-26 0 15,51 25 1,-26-26-16,1 1 0,-26 25 15,1-25 1,-1 24 0,-24-24-16,-25 0 15,-25 24-15,1-24 16,-1 0-16,-50-25 15,26 0-15,-26 0 16,1 0-16,24 0 16,1-25-16</inkml:trace>
  <inkml:trace contextRef="#ctx0" brushRef="#br0" timeOffset="52638.9474">16892 7838 0,'-25'50'0,"0"-25"15,-24 49-15,-1 1 16,25-26-16,1 26 16,24-26-1,0 1-15,24-1 0,26-24 16,0 0-16,-1-25 15,1 0-15,24 0 16,-24-25 0,-1-24-1,1-1-15,0 0 0,-50 1 16,24-1-1,-24-24-15,-24 24 0,-1 25 16,-25 0 0,1 1-16,-1-1 15,-24 0-15</inkml:trace>
  <inkml:trace contextRef="#ctx0" brushRef="#br0" timeOffset="52898.9422">17314 8186 0,'0'49'0,"24"1"0,-24-25 15,0-1 1,-24-48 15,24-26-31,0 0 16,0 1-16,24-1 15</inkml:trace>
  <inkml:trace contextRef="#ctx0" brushRef="#br0" timeOffset="53588.9284">17438 7888 0,'74'-25'0,"-24"25"16,-1 0-1,-24 25-15,25 24 16,-25-24-16,-25 50 16,24-26-16,-24 1 15,0 0-15,0-1 0,0-24 16,-24 0-1,24-50 32,0-25-31,24 1-16,-24-26 15,25 26 1,0-26-16,0 26 0,0-1 16,-1 25-16,1 0 15,0 25 1,25 0-16,-26 25 31,-24 0-31,0 25 0,25-1 16,-25 26-1,0-26-15,0-24 16,25 25-16,-25-25 0,50-1 15,-26 1 1,26 0-16,0-25 16,-1 0-1,1 0-15,-1-25 16,1-24-16,0-1 15,-1 0-15,-24 1 16,0-26 0,0 26-16,0 24 0,-1 0 15,-48-25 1,-1 50-1,-25 0 1,25 50 0,0-25-16,1 24 0,-1 1 15,25-25 1,0 25-16,25-26 15,-1 1 1,1 25-16,25-25 16,0-25-16,-1 24 0,-24-24 15,25 0 1,-1 0-16</inkml:trace>
  <inkml:trace contextRef="#ctx0" brushRef="#br0" timeOffset="53958.921">19124 7714 0,'-74'-25'15,"49"25"-15,0 0 16,1 50 0,48 0-1,1-26-15,25 26 16,24 0-1,-24-1-15,24 1 0,1-25 16,-26 24 0,-24-24-16,0 0 0,-25 25 31,-25-26-16,-25-24 1,1 0-16,-26 0 16,51 0-16,-26 0 0</inkml:trace>
  <inkml:trace contextRef="#ctx0" brushRef="#br0" timeOffset="54448.9112">19621 7813 0,'24'75'0,"26"-26"16,-25 1-1,24 0-15,-24-25 0,0 24 16,25-24 0,-1 0-16,-24 0 15,25-1-15,-26 1 16,1-25-16,25 0 15,-25 0 1,-1-25-16,26 1 16,0-26-16,-1-24 15,1-26-15,-1 1 16,26 0-16,24-25 15,0 25 1,1-1-16,-1-24 0,25 25 16,0 0-1,0 0-15,0 24 0,-25-24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5:11:43.9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9168 10378 0,'139'0'16,"-60"0"-16,0 0 15,100 20 1,-20-20 0,19 20-1,-78-20 1,98 20 0,1-20-1,39 19 1,0 1-1,20 0 1,-139 0 0,139-20-1,-119 20-15,0-20 16,-1 20-16,-18-20 16,18 0-16,140 19 15,-20-19 16,-139 0-15,159 20 0,-40-20-1,20 0 1,0 0 0,-139 0-1,100 0 1,19 0-1,-139-20-15,0 20 16,-20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5:11:44.5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14962 8036 0,'159'-19'0,"-20"19"15,20 0-15,-1 0 16,1 0-16,0 0 16,198 19-1,-178-19 1,178 20-1,20-20 1,0 0 0,0 0-1,-179-20 1,160-19 0,-1-21-1,-20 1 16,-158 39-31,79 0 16,-139 20-16,0 20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12.2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16,'0'0,"20"0,-1 0,39 0,38 0,-37 0,57 0,39 0,19 0,58 0,-77 0,20 0,-20 0,-58 0,77 0,0-17,-18 17,-40 0,-20 0,1 0,-39 0,-19 0,19 0,0 0,-19 0,0 0,38 0,-38 0,19 0,-19 0,38 0,1 0,-21 0,-37 0,19 0,-20 0,1 0,18 0,21 0,-20 0,-1 0,-19 0,-19 0,20 0,-1 0,19 0,1 0,20 0,-21 0,1 0,-19 0,19 0,-21 0,21 0,-19 0,-1 0,1 0,-2 0,21 0,-19 0,38 0,-20 0,-38 0,-19 0,-19 0,-21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13.7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39,'0'0,"20"0,19 0,1 0,39 0,21 0,-21 0,59 0,-59 0,40 0,-39 0,98 0,41-19,-101 19,1 0,-20 0,-20 0,1 0,-21 0,1 0,39 0,-20 0,21 0,-2 0,-39 0,41 0,-21 0,-39 0,19 0,21 0,-41 0,1 0,0 0,19 0,-19 0,19 0,-19 0,-20 0,19 0,-20 0,21 0,-20 0,59 0,-39 0,-20 0,-20 0,20-18,0 18,19 0,21 0,-40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15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0,'40'0,"-20"0,-20 19,59-19,-19 0,59 0,119 38,40 40,40-21,-60-37,60 57,-120-58,21 39,19-58,-19 39,-61-21,21-18,20 0,-20 0,-20 0,-60 0,40 0,20 0,-20-37,99 17,-79-38,99 39,-99-19,0 18,-21 20,-78-19,39-1,1 2,58 18,-78 0,19 0,21 0,19-39,-20 39,0 0,-39 0,19 0,20 0,20 0,-20 0,-19 0,-1 0,-19 0,-21 0,21 0,-1 0,21 0,-21 0,60 0,-59 0,59 0,-40 0,1 0,-1 0,1 0,19 39,20-39,-20 0,-39 0,19 0,0 0,21 0,-41 0,1 0,-21 0,41 0,-21 0,1 0,39 0,20 0,-59 0,-21 0,21 0,19 0,-39 0,39 0,-39 0,19 0,-39 0,20 0,-20 0,0 0,-1 0,1 0,0 0,-20 0,40 0,0 0,-1 0,1 18,-40-18,0 0,-40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17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1,'40'0,"-20"0,80 0,-1 0,61 18,19-18,21 36,60-19,19 18,20-35,-139 0,-41 0,-19 0,-40 0,20 0,-60 0,20 0,-1 0,22 18,-41-18,59 0,-18 0,-2 0,40 0,-38 0,38 0,21 0,-60 0,60 0,-80 0,-1 0,-19 0,1 0,19 0,-1 0,-19 0,40 0,-39 0,-21 0,39 0,1 0,-20 0,19 0,2 0,19 0,-1 0,22 0,-42 0,21 0,-40 0,19 0,-18 0,-21 0,40 0,0 0,-1 0,42 0,-22 0,-39 0,-40 0,-20 0,1 0,-42-53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9:56:12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175 41,'20'20,"-59"19,19-19,-18-20,18 0,1 0,-1 0,-19 0,39-40,20 21,19-20,-20 20,1 19,18 0,-18 19,-1-19,1 39,-20-20,0 1,-20 19,-19-39,1 0,18 0,1-19,19-21,19 1,1 20,0 19,18 0,-19 0,1 19,-20 20,-20-19,-19 0,21 18,-2-38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40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0 186,'0'0,"20"0,19 21,21-21,-1 21,100 0,0-21,59 0,20 0,119 0,-59 42,-20-42,-20 0,-60 0,20-21,-60 21,1 0,20 0,-21 0,80 0,1 0,-61 0,21 0,-80 0,99 0,20 0,-79 0,59 0,20 0,-39 0,19-21,-20 21,21 0,19 0,-40 0,21 0,-21 0,39 0,21 0,-20-42,-20 42,21-21,-1 21,-20 0,-20 0,1 0,-21 0,61 0,38 0,-58 0,19 0,20-41,-60 41,1 0,19-21,20 21,20-42,-60 42,119-42,-59 42,-60 0,41 0,-61-20,-19 20,-20 0,19-21,21 21,-20 0,-60 0,-39 0,-1 0,-19 0,0 0,-21 0,21 0,-20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1T16:03:43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0-33,'48'-25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42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0,'20'11,"-1"-11,1 0,20 12,0-12,19 11,159-11,60 0,20 0,-20 0,-60 11,-20-11,41 23,19-23,19 0,1 0,20 0,-20 0,-80 0,-19 0,19 0,1 0,98 0,-19 0,0 0,20 0,-60 0,39 0,21 0,-20 0,-1 0,60 0,20 0,80 0,-80 0,-20 0,-98 0,38 0,21 0,-20 0,-40 0,20 0,-60 0,-39 0,99 0,-60 0,-78 0,18 0,-18 0,-21 0,20 0,0 0,0 0,59 0,-98 0,59 0,-20 0,-60 0,1 0,-40 0,19 0,1 0,-20 0,40 0,39 0,-20 0,40 0,-39 0,-80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44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0-1,'0'0,"159"33,20 1,78-23,-98-11,40 0,59 0,-60 0,100 0,-20 0,79 0,20 0,-139 0,40 0,-20 0,-60 0,1 0,59 0,-20 0,119 0,20 0,-99 0,-1 0,-58 0,19 0,-40 0,60 0,-20 0,40 0,41 0,97 0,-58 0,38 0,-18 0,-140 0,-80 0,61 0,-100 0,39 0,100 0,-59 0,39 0,60 0,-100 0,1 0,19 0,-99 0,-20 0,40 0,40 0,19 0,-39 0,19 0,-118 0,-1 0,21 0,-40 0,79 0,0 0,39 0,21 0,-100 0,-39 0,0 0,-1 0,61 0,-41 0,100-11,0 11,-20 0,-100 0,-19 0,-20 0,20 0,0 0,0 0,19 0,1 0,-20 0,20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3:31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10616 4986 0,'0'0'94,"0"0"-79,50 0 1,-25 0 0,74 0-16,25-25 15,99 25 1,-24 0-1,49 0-15,-25 0 16,0 0 0,-49 0-1,-25 0 1,0 0-16,-1 0 15,-24 0 1,75 0-16,-50 0 16,49-25-1,-24 25 1,74 0-16,-25 0 31,-49 0-31,-26 0 16,51 0-1,-1 0-15,50 0 31,-24 0-31,49 0 16,-25 0-16,124 0 31,-100 0-31,-23 0 16,23 0-1,-24 0-15,-49 0 32,-26 0-32,26 0 15,-50 0 1,-25 0-1,49 0-15,-24 0 16,-25 0 0,25 0-1,25 0 1,-50 0-16,25 0 15,-25 0 1,49 0 0,50 0-16,1 25 15,24-25 1,-50 0-16,50 0 31,-74 0-31,24 0 16,-74 0-1,50 0 1,-25 0-1,-25 0-15,0 0 16,0 0 0,-25 0-1,50 0-15,-25 0 16,0 0-1,-25 0 1,25 0 0,0 0-16,0 0 15,-25 0 1,-24 0-16,-1 0 15,-49 0 1,0 0 0,74 0-16,-24 0 15,-26 0 1,-24 0-1,25 0 1,-1 0-16,-49 0 16,50 25-16,-25-25 15,24 49 1,-24-49-16,25 50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3:33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23589 6871 0,'0'0'15,"-25"0"1,1 0 0,-76 0-1,-24 0 1,-74 0-1,-25 0-15,-25 0 16,0 0 0,49 0-1,-24 0 1,0 50-16,24-50 15,26 0 1,-51 0 0,76 0-16,-51 0 15,25 0 1,-74 0-1,25 0 1,50 0-16,-1 24 16,-74-24-1,49 0 1,1 50-16,-50-50 15,149 0 1,-50 0-16,-25 25 16,50-25-1,-25 0 1,25 0-1,-148 0-15,48 0 32,1 0-32,-25 0 15,50 0-15,74 0 16,-100 0-1,26 0 1,-1 0 0,-49 0-16,25 0 31,-25 0-31,25 0 15,-25 0 1,49 0 0,-49 0-16,25 0 15,-25 0 1,25 0-16,-25 0 31,49 0-31,-24 0 16,0 0-1,49 0 1,50 0-16,50 0 15,-1 0 1,-73 0-16,48 0 31,1 0-31,0 0 16,-75 0-1,25 0-15,50 0 32,25 0-32,49 0 15,-49 0-15,49 0 16,-25 0-1,25 0-15,-24 0 16,-1 0 0,25 0-16,1 0 31,-26 0-31,25 0 15,0 0 1,-24 0-16,24 0 16,-25 0-16,25 0 15,1 0 1,-1 0-16,25 0 15,-25 0 1,-25 0 0,26 25-1,-26-1-15,0 1 16,1-25-16,24 25 15,-25 25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3:35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8979 8756 0,'50'0'0,"49"0"15,50 0-15,74 0 31,25 0-31,-25 0 16,26 0 0,-1 0-16,-75 0 15,-98 0 1,73 0-1,51 0 1,49 0-16,-25 0 16,-24 0-1,49 0 1,0 0-16,-50 0 31,1 0-31,-1 0 16,0 0-1,26 0-15,-26 0 16,25 0-1,25 0 1,-49 0-16,49 0 16,-50 0-1,50 0 1,-24 0-1,24-25-15,-25 25 32,25 0-32,-50-25 15,50 25-15,-24 0 31,24 0-31,0-24 16,-25 24 0,-25 0-16,75-25 31,0 25-31,-25 0 15,-25 0 1,26 0 0,-51 0-16,50 0 15,-50 0 1,1 0-16,-1 0 31,50 0-31,-24 0 16,24 0-1,-50 0 1,50 0-16,-49 0 15,-100 0 1,0 0-16,-25 0 16,1 0-1,49-25 1,0 25-1,74 0-15,50 0 32,-74 0-32,-100 0 15,26 0-15,-1 0 16,0 0-1,-25 0 1,26 0 0,-26 0-16,25 0 15,1 0 1,-26 0-16,-24 0 31,24 0-31,0 0 16,1 0-16,-1 0 15,1 0 1,-26 0-1,1 0 1,-1-25-16,-49 25 62,0 0-46,0 0 62,-24 0-62,24 0-1,0 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2:23.8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11132 5358 0,'40'19'16,"-20"-19"-1,39 20 1,-19-20 0,39 0-1,-39 0-15,20 0 16,39 0 0,40 0-1,20 0 1,19-20-1,1 20 17,-60 0-17,-20-19-15,20 19 16,-20-20-16,1 20 0,19-20 16,139 0-1,0-20 1,-139 40-1,158-20 1,-19 1 0,20 19-1,20-20 1,-159 0 0,158 0-1,-19 0 1,20 0-1,-139 20 1,118-19 0,-118 19-16,0 0 15,-20-20 1,159 20 0,19-20-1,-19 20 1,-1 0-1,-158 0 1,179-20 0,-21 20-1,21-20 1,138 0 0,-297 20-1,139-19 1,19 19-1,-19 0 1,19-20 15,-178 20-15,159 0 0,-40 0-1,0-20 1,-40 20-1,-119-20 1,100 20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2:24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23158 6886 0,'-139'0'31,"40"0"-15,-21 0 0,-18 0-1,78 0-15,-119 0 16,80 0 0,-119 0-1,119 0 1,-20 0-1,-139 0 1,20 0 0,-40-20-1,-20 20 1,139 0 0,-158 0-1,19 0 1,-39 0-1,0 0 1,-1 0 0,179 0-1,-198 0 1,20 0 0,-199 0-1,357 0 1,1 0-16,-1 0 15,1 0 1,-1 0-16,-178 0 31,0-20-15,0 20 0,178 0-1,-178-20 1,0 20-1,-1-20 1,-19 0 0,20 20-1,0 0 1,0 0 0,0 20-1,-20 0 1,218 0-1,-178 20 1,158-1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2:25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9644 8394 0,'79'39'15,"-39"-39"1,20 0-16,-1 20 16,80-40-1,-60 20 1,1-19-16,19 19 15,-20-20-15,140 0 16,19 0 0,-99 20-1,139-20 1,-140 0 0,180 20-1,39-20 1,20 1-1,0-1 1,-158 20-16,197-20 31,-178 20-15,-19 0-16,-1 0 16,278 20-1,20-20 1,0 0-1,-238 20 1,257-20 0,41-576-1,257 1231 17,40-635-17,-257-20 16,614 40 1,-615-1-17,40 1 1,-40 19 0,40 21-1,-338-41 1,299 81-1,-319-61-15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48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0 227,'0'0,"0"0,40 0,0 0,79 0,60 0,-20 0,41 0,18-18,-59 18,120 0,19 0,59 0,-18-38,-21 38,-40 0,21 0,-61 0,41 0,19 0,-20 0,1-19,19 19,-20 0,0 0,21 0,-20 0,-81 0,-19-38,99 38,21 0,-21 0,1 0,-21 0,21 0,-41 0,100 0,-99 0,-40 0,60 0,18 0,2-19,19 19,-19 0,19-38,-20 38,-39 0,39 0,21 0,-22 0,-37 0,57 0,-18 0,40 0,98 0,-99 0,-79 0,-21 0,-138 0,40 0,58 0,-19-19,-19 19,58 0,-39 0,-19 0,19 0,-1 0,-18 0,-21 0,1 0,58 0,-18 0,78 0,-58 0,-22 0,-58 0,19-39,40 39,20 0,-20 0,40 0,-60 0,-60 0,22 0,-62 0,-19 0,20 0,-20 0,59 0,40 0,-39 0,20 0,-61 0,1 0,-20 0,20 0,-1 0,41 0,19 0,1 0,-60 0,19 0,-39 0,0 0,0 0,0 0,19 0,-19 0,0 0,0 0,-20 0,-40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5:51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6168 0,'0'0,"0"0,-20 0,1 0,-41 20,-39 0,-80 0,-19-20,-40 0,-138 39,-21 20,20-19,59 18,-99-18,179 0,-19-40,-20 20,-61-20,60 78,20-18,40-41,59 40,20-59,80 0,19 20,-19-20,-40 20,-20-20,-99 0,99 0,60 0,39 0,0 0,0 0,-20 0,1 0,-1 0,0 0,1 0,39 0,-20-40,20 20,-20-19,0 20,-20-1,1-20,-1 0,20 2,-20-2,21 40,19-20,0 0,-20 20,20-20,0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3:31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41,'20'0,"-20"0,20 0,20 0,0 0,39 20,-59-20,59 0,0 19,21-19,19 0,20 0,-20 0,-40 0,60 0,-79 0,98 0,1 0,-40 0,60 0,-100 0,40 0,60 0,-60 0,-20 0,40 0,-40 0,20 0,40 0,20 0,19 20,-59-20,20 0,178 0,-99 0,80 0,-140 0,-19 0,-40 0,60 0,-60 0,79 0,100 0,-20 0,-1 0,-19 0,-99 0,20 0,-60 0,0 0,20 0,-20 0,40 0,19 0,-19 0,79-39,-59 39,19 0,0 0,101 0,-100 0,39 0,-99 0,59 0,-39 0,-20 0,19-20,21 20,19 0,41 0,-61 0,-59 0,-59 0,39 0,-20 0,80 0,20 0,-21 0,21 0,-60 0,80 0,-61 0,-18 0,-1 0,59-39,-19 39,20 0,-21 0,-59 0,40 0,0 0,-20 0,-19 0,19 0,-40 0,60 0,-20 0,-59 0,59 0,-40 0,0 0,40 20,-19-20,19 0,-20 0,20 0,40 0,-20 0,-60 0,-39 0,19 0,21 0,-41 0,21 0,-21 0,1 0,20 0,-21 0,61 0,-41 0,1 0,39 0,-40 0,1 0,19 0,-19 0,-1 0,21 0,-41 0,21 0,-20 0,-20 0,-1 0,-19 0,20 0,20 0,0 0,59 0,-20 0,1 0,-21 0,1 0,-21 0,-19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30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0 102,'0'0,"0"0,0 0,40 17,-20-17,0 0,20 0,-1 0,1 17,0-17,-1 0,21 0,39 0,-39 0,39 0,20 0,-40 0,80 0,-40 0,20 0,-60 0,80 0,-60 0,40 0,40 0,-100 0,20 0,-39 0,39 0,80 0,39-34,-59 34,19 0,60 0,-39 0,59 0,-20 0,-40 0,21 0,-100 0,0 0,59 0,-19 0,40 0,59 0,-60 0,0 0,-19 0,-20 0,0 0,59 0,-99 0,0 0,20 0,20 0,39 0,60 0,20 0,0 0,-60 0,-59 0,39-16,20 16,60 0,-20-34,-20 34,-59-14,19 14,80 0,-60 0,60 0,-40 0,60 0,-20 0,0 0,-60 0,-20 0,-79 0,60 0,-60 0,0 0,60 0,-20 0,-21 0,21 0,0 0,0 0,59 0,-59 0,19 0,100 0,-119 0,59 0,60 0,-80 0,-98 0,58 0,1 0,-40 0,99 0,-99 0,40 0,-20-33,-20 33,-20 0,-39 0,19 0,40 0,-59 0,-20 0,19 0,21 0,-21 0,1 0,-1 0,20 0,1 0,-1 0,-19 0,-1 0,1 0,-20 0,39 0,-39 0,-1 0,1 0,-20 0,79 0,-59 0,59 0,-40 0,1 0,-20 0,19 0,21 0,-21 0,40 0,-39 0,-1 0,-19 0,-20 0,0 0,0 0,-1 0,41 0,0 0,19 0,-59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33.6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3,'0'0,"20"0,-20 0,40 0,0 0,59 0,-40 0,61 0,98 0,60 0,-1 0,21 0,-20 0,0 0,59-5,100 5,-60 5,-60-10,-39 5,59 0,-59 0,-40 0,20 0,-58 0,97-3,-59 3,1 0,58 0,-19 0,0 0,-40 0,20 0,-99 0,-40 0,59 0,-19 0,-40 0,20 0,-20 0,-20 0,20 0,0 0,-19 0,19 0,0 0,20 0,-20 0,40 0,-60 0,20 0,40 0,-21 0,-18 0,-41 0,-39 0,-40 0,19 0,1 0,-20 3,20-3,0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3:18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14367 3393 0,'-139'0'0,"20"0"15,0 0-15,-99 20 16,-1-20-1,-19 20 1,139-20 0,-139 20 15,0-1-15,0 1-1,-40 20 1,20 0-1,99-21 1,20 1-16,-139 0 16,120 0-16,19 0 15,-159 0 1,20 19 0,139-39-1,-139 20 1,1 0-1,19-20 1,-20 0 0,159 0 15,0 0-31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3:19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1825 0,'-20'0'0,"40"20"47,0-20-47,19 0 15,-19 0 1,20 0-16,59 20 15,40-20 1,0 0 0,-40 20 15,80-20-15,19 0-1,21 0 1,-100 20-1,139-20 1,-120 0-16,160 20 16,-159-20-16,20 0 15,-20 0 1,178 0 0,21 19-1,-21-19 1,20 20-1,-158-20 1,158 0 0,21 0 15,-1 0-15,0 0-1,0 0 1,20 0-1,0-20 1,-20 20 0,-158 0-1,178-19 1,0 19 0,0-20-1,0 0 1,-198 20-1,217-20 1,-19 20 0,-198 0-1,19 0 1,-19 0-16,19 0 16,179 0-1,-19 0 1,19 0-1,-179 20 1,179-20 0,-20 0-1,20 20 1,0-20 0,-198 0-1,198 0 1,-178 0-16,178 0 15,-179 0 1,-19 0-16,-1 0 16,219 0 15,-20 0-15,0 0-1,0 20 1,-178-20-1,178 19 1,19 1 0,1 0-1,-39 20 1,-160-40 0,-39 20-16,178 0 15,-198-20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4:21.9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2699 5199 0,'20'0'15,"-1"0"-15,21 0 16,-20 20-16,20-20 16,39 0-1,0 0 1,40-20 0,-19 20-1,19-20 16,0 20-15,-60 0 0,80-20-1,-20 20 1,20-20 0,0 0-1,-59 20 1,-1 0-16,-20 0 15,21 0-15,-21 0 16,21 0-16,59 0 16,-20 20-1,-60-20 1,80 20 0,0-20-1,0 20 16,-20-20-15,20 0 0,-60 0-1,60 0 1,-79 0-16,98 0 16,-98 0-16,19 0 15,1 0 1,78 0-1,1 20 1,0-20 0,-20 0-1,20 20 1,-60-20 0,60 0-1,-1 0 16,1 0-15,-60 0-16,-19 0 16,-1 19-16,0-19 15,60 0 1,0 20 0,20-20-1,-80 0 1,80 20-1,-20-20 1,0 20 0,20-20-1,-20 20 1,-80-20 0,60 20-1,-59 0 1,79-1-1,-80-19-15,1 0 16,59 0 0,-40 0-1,40 0 1,20 0 0,0-19-1,0-1 1,-20 20-1,-40 0 1,60-20 0,0 20-1,-59 0-15,58 0 16,-58 0 0,-21-20-16,41 20 15,38 0 16,1 0-15,20 0 0,-20 0-1,20 0 1,-80 0 0,80 0-1,19 0 1,1 0-1,-100 0-15,-19 0 16,39 20-16,-19-20 16,19 0-1,0 0-15,80 0 16,-1 20 0,21-20-1,-1 0 16,-99 0-15,80 0 0,19 20-1,21-20 1,-21 0 0,20 0-1,1 0 1,-21 0-1,20 0 1,20 0 0,-19 0-1,-120 0 1,139-20 0,-20 20-1,21-20 16,-21 20-15,-99-20 0,-20 20-16,20 0 15,0-20-15,-20 20 0,20 0 16,120-20 0,-21 0-1,-99 20 1,99-19-1,20 19 1,-19-20 0,19 20-1,0-20 1,-139 20 0,119-20-1,-99 20-15,100 0 31,-120 0-31,20 0 16,-20 0 0,120 20-1,-41-20 1,-19 0 0,19 20-1,-39-20 1,-79 0-1,39 20 1,-59-20-16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4:23.1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11192 6350 0,'-258'20'0,"99"-20"16,0 19-16,-19-19 16,-140 40-1,-39 0 1,0-1 0,178-19-1,-178 0 1,0-20-1,198 0 1,-218 0 0,218 0-16,-19 0 15,-1 0 1,-138 0 0,-40 0-1,39 0 1,1 20-1,158-20 1,-159-20 0,21 20-1,-1-20 1,159 20-16,-159 0 16,160 0-1,-160 0 1,20-20-1,0 1 17,20 19-17,119 0 1,-99 19 0,40 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9:46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16024 3448 0,'-25'0'15,"0"0"48,25 0 15,0 0-63,25 0 1,25 0-16,24 0 15,50 0 1,75 0-16,222 0 31,-98 0-31,98 0 16,-98 0-1,-75 0-15,25 0 32,-75 0-32,25 0 15,1 0-15,-100 0 31,24 25-31,-48-25 16,-1 0 0,50 0-16,-25 0 31,25 0-31,24 0 15,-24 0 1,-25 0 0,0 0-16,-25 0 15,1 0 1,48 0-16,-24 0 31,50 0-31,0 0 16,-26 0-1,-48 0 1,24 0-16,0 0 15,-25 0 1,0 0-16,0 0 16,50 0-1,-25 0 1,0 0-1,0 0-15,25 0 16,-50 0 0,1 0-1,24 0 1,-25 0-16,0 0 15,-25 0 1,-49 0 0,0 0-16,0 0 15,-25 0 32,-25 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9:47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23738 4539 0,'-25'25'0,"-49"-25"16,49 0-1,-25 0-15,1 0 16,-26 0-1,-73 0 1,-51 0-16,1 0 16,-50 0-1,-25 0-15,-25-25 31,50 0-31,25 25 16,-25 0 0,25 0-1,-25 0 1,-25 0-16,-25 0 15,-74 0 1,50 0 0,-51 0-16,76 0 15,24 0 1,25 0-1,49 0 1,26 0-16,49 0 16,0 25-1,-50-25 1,0 0-16,1 0 15,-26 0 1,1 0 0,49 0-1,50 0-15,25 0 16,24 0-1,0 0-15,26 0 16,-26 0 0,25 0-1,-25 25-15,50-25 16,-49 0-1,49 0-15,-25 0 16,25 0 0,0 0-16,-50 0 31,50 0-31,-49 0 15,-1 0-15,50 0 16,-25 0 0,25 0 46,-24 0-62,-26 0 16,-49 25-1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9:49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15553 5680 0,'0'0'31,"24"0"-15,1 0-1,50 0-15,-1 0 16,149 0-16,-24 0 31,74 0-31,-50 0 16,25 0-1,-50 0 1,25 0 0,-24 0-16,24 0 15,25-49 1,0 24-1,25 0-15,25 25 16,-75 0 0,25 0-1,0 0 1,-49 0-16,24 0 15,25-25 1,-50 25 0,50 0-1,-24 0-15,24 0 16,24 0-1,26 0 1,-50 0-16,-25 0 16,-24 0-1,-26 0 1,51 0-1,-51 0-15,-49 0 16,25 0 0,-25 0-1,25 0-15,-50 0 16,50 0-1,-75 0 1,-24 0 0,-50 0-16,50 0 15,-50 0 1,25 0-16,-25 0 15,0 0 32,0 0-31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9:49.9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22225 7144 0,'-248'0'16,"25"0"0,-50 25-1,0 24-15,-74-49 16,74 50-1,0 24 1,0-74-16,50 0 16,-25 0-1,0 0 1,0 0-1,-25 0-15,-74 0 16,-1 0 0,26 0-1,24 0-15,25 25 16,25-25-1,75 0 1,74 0 0,24 0-16,1 0 15,-1 0 1,26 0-16,-26 0 15,50 0-15,1 0 16,-1 0 0,25 0-1,-25 0 1,0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3:34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0 124,'20'0,"19"0,1 0,40 0,39 0,19 0,-17 0,37 0,21 0,-20 0,-1 0,61 0,-60 0,-59 0,58 0,1-39,-40 39,20 0,20 0,-39 0,59 0,-100 0,20 20,40-40,-20 20,80 0,20 0,59 0,-40 0,-20 0,-58 0,38 0,-19 0,59-19,61 19,-22 0,1 0,20 0,-19 0,-41 0,-99 0,19 0,21 0,-59 0,-1 0,60 0,-60 0,0 0,99 0,-99 0,1 0,-20 0,-1 0,20 0,-40 0,60 0,20 0,-20 0,60 0,59 0,-59-18,59 36,-99-18,60 0,-21 0,40 0,61 0,-21 0,-40 0,59-18,-57 18,-42 0,-19-20,19 20,20 0,21 0,-20 0,-100 0,139 0,-100 0,42 0,58 0,-179 0,80 0,39 0,22 0,-101 0,0 0,-20 0,20 0,40 0,-60 0,-20 0,22 0,-2 0,-20-19,21 19,-1 0,-40 0,1 0,39 0,20 0,-59 0,39 0,21 0,-1 0,20 0,-20 0,40 0,-20 0,-20 0,-40 0,1 0,-20 0,-1 0,60 0,-19 0,-41 0,40 0,-39 0,39 0,-19 0,-1 0,-19 0,40 0,-41 0,40 0,-39 0,19 0,1 0,-21 0,-19 0,19 0,1 0,-20 0,39 0,-19 0,39 0,-39 0,-20 0,20 0,-21 0,1 0,-20 0,0 0,19 0,1 0,0 0,19 0,-19 0,-20 0,0 0,-20 0,19 0,-38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29:50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17090 8260 0,'0'0'31,"50"0"-15,49 0-1,124 0 1,100 0-1,74-25-15,173 25 16,-74 0 0,-173 0-1,-25 0-15,-75-25 16,50 25-1,-25 0 1,25 0 0,-25 0-16,24 0 15,-73 0 1,-1 0-1,1 0-15,-50 0 16,-50 0 0,-25 0-16,-74 0 93,-25 0-46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40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18,'0'0,"0"0,0 0,0 0,39 0,41 16,-1-16,20 15,20-15,80 0,99 0,-60 0,79 0,-59 0,20 0,0 0,19 0,-19 0,60-15,-61 15,1 0,-20 0,19 0,1 0,19 0,-58 0,-41 0,60-16,20 16,0 0,-100 0,21 0,-41 0,61 0,-61 0,1 0,-60-15,1 15,-21 0,-39 0,59 0,-40 0,-19 0,20 0,-21 0,1 0,-20 0,0 0,19 0,1 0,-20 0,20 0,-40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41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7482-1,'0'0,"-20"0,-20 37,-39-37,-40 0,-60 0,-138 0,-61 95,140-77,-178 20,138-38,-99 38,20-38,-1 0,61 19,-21-19,40 0,20 0,60 0,-80 0,-19 0,19 0,40 0,-20 0,59 0,1 0,19 0,20 0,1 0,19 0,59 0,-19 0,60 0,-21 0,20 0,1 0,-21-19,-19 19,39 0,20 0,0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42.4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0,'20'0,"0"0,39 18,-59-18,100 18,-21-18,139 0,159 0,-59 35,237-35,120 0,-318 0,-39 0,-20 0,-21 0,-39 0,-19 0,58 0,-39 0,-40 0,-19 0,-21 0,-38 0,58 0,21 0,19-17,20 17,-79 0,99 0,-20 0,-40 0,21 0,-21 0,-39 0,-20 0,-20 0,0 0,-20 0,-40 0,21 0,-21 0,-19 0,79 0,-20 0,-39 0,-40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43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4404 0,'-20'0,"-19"0,-81 0,-137 19,-21 20,-20 0,-19-39,-21 19,60 19,21-38,19 0,80 0,-21 0,100 0,-21 0,21 0,-20 0,39 0,-39 19,0-19,39 0,-19 0,0 0,-41 19,21-19,20 0,19 0,-19 0,39 0,20 0,20 0,-19 0,-1 0,-20 0,-19 0,39 0,-20 0,0 0,20 0,-19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44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0,'20'0,"0"0,20 0,0 0,0 0,0 23,59-23,21 0,79 0,100 0,-19 0,-1 0,19 0,-18 0,-1 0,-20 0,-99 0,-41 0,-19 0,-41 0,42 0,-22 0,0 0,41 0,-1 0,-58 0,18 0,-19 0,0 0,0 0,-20 0,60 0,-41 0,41 0,-40 0,0 0,19 0,-18 0,-2 0,-19 0,39 0,-18 0,-22 0,-19 0,0 0,-20 0,20 0,20 0,0 0,-20 0,0 0,20 0,-20 0,-20 0,19 0,-19 0,0 0,-19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54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0,'19'0,"1"0,20 0,0 0,-1 0,1 0,0 0,19 0,-19 0,19 0,2 0,-21 0,-1 0,41 0,-41 0,21 0,-20 0,19 0,21 0,-41 0,1 0,-20 0,20 0,39 0,-39 0,-1 0,21 0,0 0,0 0,39 0,-39 0,19 0,-39 0,-21 0,-19 0,20 0,0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56.8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6,'20'0,"40"0,-21 0,1 0,20 0,39 0,-40 0,21 0,19 0,20 0,20 0,20 0,-80 0,80 0,59 0,-99 0,81 0,-61 0,138 0,-38 0,58 0,-19 0,-40 0,-99 0,20 0,39 0,-19 0,-20 0,79 19,-20-19,-59 0,39 0,-18 38,-61-38,20 0,-20 0,0 0,20 0,19 0,1 0,-20 0,-59 0,19 0,20 0,20 0,-20 0,-20 0,20 0,-40 0,40 0,20 0,-59 0,79 0,-60 0,59 0,-38 0,78 0,-99 0,-19 0,0 0,-40 0,19 0,-19 0,19 0,1 0,79 0,-80 0,1 0,-1 0,-39 0,0 0,0 0,0 0,0 0,-1 0,1 0,0 0,20 0,-20 0,0 19,-1-19,1 0,20 0,0 0,19 0,1 0,19 0,-39 0,-40 0,20 0,-1 0,41 0,-20 0,19 19,-39-19,20 0,-20 0,-1 0,21 0,0 0,-20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7:58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8236-1,'0'0,"-19"0,-41 0,-60 0,-119 0,-81 0,61 29,-100-14,60-15,20 0,0 0,20 0,-21 31,-19-31,-20 0,80 0,-20 0,19 0,1 0,-40 0,20 0,99 0,-79 0,59 0,-19 0,99 0,20 0,-20 0,-79 0,79 0,-79 0,-41 0,21-15,19 15,101 0,18 0,22 0,19 0,-20 0,1 0,-2 0,1 0,1 0,-1 0,0 0,-1 0,2 0,-21 0,40 0,1 0,-21 0,19 0,-19 0,40 0,-39 0,19 0,-40-16,20 16,0 0,20 0,0 0,0 0,0 0,1 0,-21 0,-1 0,2 0,-1 0,20 0,0 0,20 0,0 0,40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30:32.8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15056 10815 0,'50'25'16,"-25"-25"-16,24 0 15,-24 0-15,25 0 16,-1 0-16,1 24 0,0-24 16,-1 0-1,26 25-15,-26-25 16,26 25-16,-1-25 15,1 0 1,-1 25 0,0-25-16,1 0 0,-1 0 15,25 25 1,1-25-16,-1 0 0,0 0 15,0 0-15,1 0 16,-1-25 0,0 25-16,0 0 0,25 0 31,-25 0-31,1 0 0,24 0 15,-25 0 1,25-25-16,-25 25 16,0 0-16,25 0 15,-24 0-15,24-25 16,-25 25-16,25 0 0,-25 0 15,25 0 1,0 0-16,0 0 16,-25 0-1,1 0-15,24 0 16,0 0-1,-25-25-15,25 50 0,-25-50 16,25 25-16,0 0 16,0 0-16,-25 0 15,1 0-15,24 0 31,-25 0-31,25 0 0,0 25 16,0-25 0,-25 0-16,25 0 0,0 0 15,0 0 1,-25 0-16,1 25 15,24-25-15,-25 0 0,25 0 16,0 25 0,-25-25-16,25 0 15,-25 0 1,25 0-16,-24 0 15,-1 0-15,0 0 16,25 0-16,-25 0 16,1 0-1,24 0-15,-25 0 0,0 0 16,0 0-16,25 0 15,-25 0-15,1 25 16,-26-25 0,25 0-1,-24 0-15,-1 0 0,1 0 16,-1 0-1,-24 0-15,-1 0 0,1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3:49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79,'0'0,"60"0,39 0,-20 0,80 0,20 0,-60 0,0 0,59 0,-59 0,-39 0,19 0,0 0,-19 0,19 0,20 0,-20 0,-39 0,20 0,-1 0,1 0,19 0,-40 0,41 0,-21 0,20 0,-39 0,59 0,20 0,-20 0,0 0,59 0,-98 0,79 0,-60 0,20 0,-40 0,80 0,-20 0,20 0,39 0,60 0,-99 0,0 0,-21 0,-58 0,-21 0,80 0,-59 0,78 0,-38 0,19 0,-20 0,80 0,-120 0,40-19,-59 19,59 0,-40 0,1 0,-21 0,21 0,-21 0,60 0,0 0,20 0,-59 0,19 0,59 0,-78 0,59 0,19 0,-38 0,58 0,-98 0,78 0,1 0,-20 0,20 0,-80 0,119 0,-59-19,21 19,-1 0,-20 0,-20 0,-20 0,20 0,-39 0,-1 0,60 0,0 0,19 0,1 0,20 0,-60 0,-60 0,21 0,-21 0,1 0,39 0,-20 0,21 0,-41 0,1 0,79 0,-80 0,60 0,-20 0,-39 0,19 0,21 0,-1 0,-60 0,21 0,19 0,1 0,-21 0,40 0,-19 0,19 0,-59 0,40 0,-40 0,39 0,-39 0,19 0,21 0,-1 0,-19 0,39 0,-20 0,-19 0,19 0,40 0,-59 0,-1 0,21 0,-21 0,-19 0,0-36,-21 36,1 0,0 0,0 0,-20 0,40 0,-1 0,-19 0,0 0,0 0,0 0,0 0,-1 0,1 0,0 0,20 0,0 0,-21 0,21 0,0 0,-20 0,-1 0,-19 0,20 0,20 0,-20 0,0 0,-1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6:30:33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23316 11981 0,'-74'-25'16,"0"25"-16,24 0 0,0-25 16,-24 25-1,24 0-15,-24 0 0,-25 0 16,24 0-1,1 0-15,-25 0 16,-1 0-16,1 0 16,0 0-1,0 0-15,0 0 0,-1 0 16,1 0-1,-25-25-15,25 50 16,-25-25 0,0 0-16,0 0 0,-25 0 15,25 0 1,-25 0-16,25 0 15,-25 25-15,0-25 16,1 0-16,-1 0 16,0 0-16,-25 25 15,26-25 1,-1 0-16,-25 0 0,0 0 15,26 0 1,-26 24-16,0-24 16,25 0-1,1 0-15,-26 0 16,0 0-16,1 0 0,24 0 15,-25 0 1,1 0-16,24 0 0,-25 0 16,1 0-1,24-24 1,0 24-16,0 0 15,0 0-15,0 24 16,25-24-16,-24 0 0,48-24 16,-24 24-1,0-25-15,25 25 16,0-25-16,0 25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5:09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15716 3472 0,'40'-19'31,"-20"19"-16,19-20 1,-19 20 0,0 0-1,20 0 1,-20 0-16,59-20 16,-39 20-16,19 0 15,21 0 1,39-20-1,-60 20 1,60 0 0,0 0-1,40 0 1,-20 0 0,20 0-1,-80 0 16,80 0-15,-60 20-16,-20-20 16,1 20-16,19-20 0,-20 20 15,100-1 1,-80-19 0,80 20-1,-1 0 1,21 0-1,19-20 1,-39 20 0,39-20-1,-119 20 1,120-20 0,-120 0-16,0 19 15,0-19 1,20 0-16,0 20 15,80-20 1,-80 0 0,99 20-1,0-20 1,1 20 0,-1-20-1,0 20 1,1-20-1,-100 0 1,99 20 0,0-20-1,-99 0-15,99 0 16,-118 0 0,-1 0-16,0 0 15,100 0 16,-41 20-15,-19-20 0,-20 0-1,-19 19-15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5:09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23158 4584 0,'-60'0'16,"1"0"-16,-1 0 0,1 0 16,-80 0-1,0 0 1,59 0 0,-78 0-1,-21-20 16,0 20-15,80 0-16,0 20 16,0-20-16,-20 0 15,-100 0 1,1 20 0,-40-20-1,20 19 1,99-19-1,-139 0 1,20 20 0,-19 0-1,-1-20 1,0 0 0,0 0-1,20 0 16,-20 0-15,20 0 0,-19-20-1,157 0 1,-118 1 0,0-1-1,0 20 1,20-20-1,99 20 1,-80 20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5:10.7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15617 5417 0,'0'0'0,"20"20"16,0 0-16,0-20 15,-1 20-15,61 19 16,-1-19 0,1 0-1,-21-20 1,60 20 0,20-20-1,20 20 1,19-20 15,21 0-15,-80 0-1,99 0 1,20 0 0,-119 0-16,139-20 15,-119 20-15,0 0 16,0 0-1,139 0 1,19 0 0,1 20-1,20-20 1,-21 20 0,-138-20-1,159 19 16,-1 1-15,1 0 0,-180-20-16,180 0 15,-159 20-15,-20-20 16,19 20 0,140 0-1,-20-1 1,0 1-1,-20 20 1,-159-40 0,139 20-1,-139-20-15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5:11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21074 7104 0,'-159'0'15,"60"0"-15,0 0 16,-20 0-16,0 0 15,-20 0-15,40 20 16,-20-20-16,-159 0 16,139 20-1,0-20 1,0 19-16,-159 1 16,21 0-1,-21 0 1,0 0 15,20 19-15,140-19-16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5:11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16947 8294 0,'79'40'0,"-20"-20"16,1 0-16,19 0 16,1 0-16,-1-20 15,139 19 1,21-19 0,-81 0-1,140 0 1,59 0-1,0 0 1,60 20 0,-20 20-1,-179-20 1,219 39 0,-40 1-1,-1 39 1,160 80 15,-377-120-15,138 60-1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08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0,'0'0,"0"0,40 0,-1 0,21 0,19 0,1 16,59 17,19-33,21 17,99-17,19 0,-58 0,-1 0,59 0,-19 0,1 0,19 0,-21 0,1 0,20 0,-20 0,-40 0,40 0,19 0,-19 0,0 0,20 0,-21 32,-58-32,-21 0,-99 0,20 0,0 0,40 0,-60 0,60 0,-79 0,-1 0,-19 0,0 0,0 0,39 0,0 0,-40 0,61 0,-21 0,-20 0,20 0,-59 0,39 0,-39 0,40 0,-21 0,1 0,39 0,-60 0,21 0,0 0,-21 0,41 0,-21 0,20 0,21 0,-61 0,61 0,-100 0,19 0,21 0,-20 0,20 0,-1 0,21 0,-20 0,-1 0,21 0,-20 0,-21 0,1 0,0 0,0 0,0 0,19 0,-39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10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10975 0,'0'0,"-20"0,-20 0,1 40,-80-40,-20 0,-139 0,40 0,-20 40,-20-40,20 19,-20-19,60 79,0-20,19-39,40-20,-99 0,139 20,-178-20,59 0,-40 0,20 0,20 0,0 0,-60 0,20 0,-21 39,61-39,-39 0,98 20,20-20,0 0,-19 39,19-39,-20 0,-19 0,39 0,20 0,20 0,-39 0,19 0,-20 0,-40 0,21-19,39-1,20 20,0 0,39 0,21 0,19 0,1 0,-1 0,0 0,0 0,-19 0,19 0,-59-20,20 0,-21 20,41-19,-80 19,60 0,-21 0,41 0,-1 0,21 0,-61 0,1-40,-20 40,40 0,-20 0,39 20,-19-20,19 0,20 0,1 0,19 0,0 0,0-20,20 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12.2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0 158,'39'0,"21"0,0 0,78 0,-58 0,79-37,39 37,100-18,59 18,-20-37,-60 37,41 0,-21-17,-19 17,20 0,-21 0,-38 0,58 0,-98 0,78 0,21 0,-20 0,0 0,-1 0,20 0,-19 0,-40 0,-59 0,-21 0,81 0,19 0,19 0,-78 0,19 0,-59 0,39 0,-19 0,19 0,-79 0,19 0,-19 0,-59 0,19 0,-19-37,99 37,-80 0,20 0,-39 0,-21 0,41 0,-60 0,19 0,1 0,59 0,20 0,-20 0,-59 0,0 0,-20 0,-20 0,20 0,39 0,40 0,20 0,-19 0,-81 0,1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13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10477 0,'0'0,"0"18,-59-18,-60 0,-139 0,20 0,-80 0,-138 0,19 0,40 37,-59-37,138 0,-78 0,19 0,19 0,1 0,20 35,59-35,40 0,-60 0,-59-17,59 17,60 0,0 0,-20 0,99 0,-39 0,-60 0,60 0,-1 0,21 0,58 0,1 0,-59 0,59 0,-40 0,-20 0,-19 0,-40 0,20 0,99 0,-1 0,21 0,0 0,20 0,19 0,-19 0,59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3:52.9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-1-80,'39'0,"-19"0,20 0,-20 0,-20 0,59 0,40-20,60 20,20 0,-21 0,81 0,-140 0,-40 0,60 0,-19 0,-1 0,-20 0,20 0,-19 0,-1 0,40 0,-39 0,-41 0,61 0,-21 0,20 0,-39 0,19 0,0 0,21 0,-61 0,41 0,19 0,20 0,0 0,-20 0,20 0,-19 0,-21 0,0 0,1 0,19 0,20 0,0 0,-20 0,20 0,20 0,-59 0,19 0,-40 0,41 0,-41 0,20 0,1 0,-1 0,1 0,-21 0,1 0,-1 0,20 0,-19 0,0 0,19 0,0 0,-39 0,20 0,-21 0,1 0,39 0,-19 0,39 0,-39 0,39 0,-99 0,20 0,-1 0,-19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5:26:54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12402 3621 0,'75'-24'16,"-1"-1"-1,1 25-15,-1-25 16,0 25-16,1-25 15,-1 25-15,25 0 16,1 0 0,-1 0-16,-25 0 0,26 0 15,-1 0 1,0 0-16,25 0 15,-25 25-15,25-25 16,0 0 0,0 25-16,25-25 0,-25 0 15,25 0 1,0 0-16,0 0 0,-1 0 15,1 0 1,25 0 0,-25 0-16,24-25 15,1 25-15,0 0 16,-26-25-16,51 25 0,-25-25 15,-1 25 1,1-24-16,-1-1 16,1 25-16,0-25 15,-1 25 1,1-25-1,0 25-15,-26-25 0,51 25 16,-50 0-16,24-24 16,1 24-16,0 0 15,-26 0-15,1 0 16,25 0-1,-25 0-15,0 0 16,-1 0 0,26 0-16,-25 0 0,0 0 15,-1 0 1,1 0-16,0 0 15,25 24-15,-25-24 0,24 0 16,-24 0 0,0 25-16,0-25 15,24 0 1,-24 0-16,0 25 15,0-25-15,0 0 16,-25 0-16,0 25 16,-25-25-1,0 25-15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5:26:54.9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23391 5159 0,'-50'0'15,"1"25"-15,-26-25 16,1 0-16,-1 0 15,1-25 1,-25 25-16,0 0 0,-26-24 16,1 24-1,0-25-15,-24 25 16,24-25-16,-25 25 15,0-25 1,-25 25-16,25-25 0,-24 25 16,-1-24-1,1 24-15,-1 0 0,0 0 16,1-25-1,-26 25 1,26 0-16,-26 0 0,1 0 16,24 0-1,-24 0-15,-1 0 0,1 0 16,-1 25-1,1-25-15,-1 0 16,1 0-16,0 0 16,-1 0-1,1 24 1,24-24-16,-24 0 0,-1 0 15,1 0-15,24 0 16,-24 25-16,24-25 16,0 0-16,-24 0 15,0 25 1,24-25-16,0 0 15,-24 25 1,24-25-16,1 25 0,-1-1 16,0-24-1,25 25-15,-24-25 16,24 25-16,0-25 0,0 25 15,1-25 1,24 0-16,0 25 16,-1-25-1,1 0-15,25 24 16,0-24-16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5:26:55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12725 6449 0,'99'25'0,"-25"-25"15,1 0 1,24 25-16,-25-25 0,26 0 16,-1 25-1,25-25-15,-25 0 16,0 0-16,25 0 15,25 24-15,-25-24 32,0 0-32,0 0 0,25 25 15,0-25-15,25 0 16,-26 0-16,26 0 15,0 0-15,-1 25 16,1-25 0,0 0-16,24 25 15,0-25 1,-24 0-16,49 0 0,-49 0 15,49 25 1,-24-25-16,24 24 16,-25-24-16,1 25 0,24-25 15,-25 0 1,26 25-16,-26-25 15,25 25 1,1-25-16,-26 0 16,25 25-16,-49-25 15,24 0-15,26 24 16,-26-24-16,0 25 0,1-25 15,-1 25 1,-24 0 0,49-25-16,-49 25 15,-1 0-15,26-1 16,-25 1-1,-1 0-15,-24 0 0,25 0 16,-26-1 0,1 1-16,0 0 15,-25 0-15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5:26:56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23192 8310 0,'-99'0'15,"0"24"-15,25-24 16,-26 0-16,-24 0 16,0 0-1,0 0-15,0 0 0,-25 0 16,1-24-1,-1 24-15,-50 0 0,50 0 32,-24 0-32,-1 0 15,-24 0-15,24 0 0,0 0 16,-24 0-1,24 0-15,-24-25 0,0 25 16,-1 0 0,1 0-16,-26 25 15,26-25 1,-25 0-16,0 0 15,24 0 1,-24 24-16,0-24 0,24 25 16,-49-25-16,25 25 15,0-25-15,-25 25 16,49-25-16,-49 25 31,25-25-31,-25 24 0,25 1 16,-1 0-1,-24-25-15,0 25 0,25 0 16,0-25-16,-25 24 15,24-24 1,1 25-16,0 0 0,25-25 31,-26 25-31,26-25 0,-1 25 16,1-25-1,24 0-15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16.1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69,'20'14,"0"-14,-20 13,20-13,0 0,39 0,-39 0,40 0,78 0,160 0,20 0,39 0,20 0,-20 0,40-13,-20 13,20-14,59-13,40 27,-139 0,-39 0,-40 0,19-25,-98 25,59 0,20 0,-40 0,98 0,-98 0,0 0,-19 0,19-13,20 13,20 0,-1 0,21 0,-60 0,-79 0,59 0,-19 0,-80 0,99 0,20 0,-39 0,-21 0,-19 0,39 0,-59 0,99 0,-79 0,59 0,-59 0,0 0,19 0,-58 0,-21 0,-20 0,20 0,-39 0,39 0,-59 0,19 0,-19 0,20 0,-41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17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11808 0,'-39'0,"-61"15,-19 0,-178-15,-61 46,-158-17,159 31,-99-45,178-15,-99 0,60 0,78 0,1 0,-20 0,-20 0,40 0,-59 0,59 0,-120 0,61 0,18 0,-58 0,19 0,80 0,20 0,59 0,40 0,20 0,-80 0,0 0,-59 0,0 0,20 0,-20 0,79 0,-20 0,60 0,-39 0,-61 0,-58 0,78 0,21 0,19 0,79 0,-59 0,60 0,-40 0,-60 0,21 0,39 0,39 0,21 0,19 0,20 0,-19 0,-1-15,0 15,0 0,40 0,-19 0,-1 0,0 0,-20 0,20 0,-39 0,39 0,0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25.0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0-1,'0'0,"40"0,0 0,59 20,-40-20,1 0,39 0,80 19,79-19,19 0,-38 0,98 0,60 0,0 0,-100 0,61 0,-81 0,21 0,-60 0,119 40,-59-40,-60 0,0 0,-20 0,-19 0,-1 0,60 0,-99 0,39 0,100 41,-20-41,-40 0,-20 0,-19 0,39 0,60 0,-60 0,0 0,20 0,-100 0,80 0,-20 0,-20 0,1 0,59 0,20 59,-60-59,20 0,60 40,-21-60,1 20,-20 0,-59 0,19 20,-20-20,41 0,-21-20,-20 20,60 0,-59 0,-41 0,61 0,-100 0,79 20,60-20,-59 0,-1 0,-59 0,20 0,-40 0,59 0,-59 0,40 0,59 0,-59 0,0 0,-20 0,-20 0,-20 0,-19 0,39 0,20 0,-20 0,39 0,-78 0,-1 0,-39 0,39 0,-39 0,19 0,1 0,-40 0,-20 0,20 0,-1 0,1 0,-20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26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13934 0,'-40'0,"-20"0,21 0,-61 0,-118 0,20 0,-40 0,59 0,-59 0,-40 0,-20 40,21-20,-22-20,21 0,0 0,-19 0,-61 0,81 0,19 0,-20 0,40 0,-20 0,20 0,0 0,-20 0,19 0,1 0,20 0,-20 0,-40 0,-21 0,22 0,38 0,-18 0,18 0,61-40,-60 40,0 0,-20 0,19 20,-19-20,100 0,39 0,-100 0,100 0,-39 0,19 0,-60 0,40 0,-19 0,19 0,0 0,20 0,19 0,1 0,-59 20,98-20,-59 0,20 0,40 0,-60 0,20 0,-40 0,20 0,-19 0,-1 0,-20 0,21 0,58 0,21 0,59 20,0-20,0 0,1 0,19 0,-40 0,0 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29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0,'0'0,"0"0,20 0,80 0,58 0,80 0,40 0,-20 0,-59 40,59-40,19 0,1 0,0 0,20 0,20 0,0 0,-60 0,-100 0,21-20,-20 20,79 0,-20 20,60-20,20 0,59 0,0 0,-20 0,-59 0,-40 0,60 0,-60 0,0 0,-39 0,98 0,-19 20,59 20,-59-61,61 21,-62 0,1 0,60 0,-100 0,40 0,19 61,-59-61,60-20,-100 20,1 0,59 0,20 0,-40 0,59 0,-19 0,119 0,-60 0,-19 0,-120 0,60 0,-19 0,-80 0,59 0,-98 0,38 0,100 0,-99 0,0 0,-60 0,0 0,20 0,-20 0,40 0,40 0,-20 0,19 40,-98-40,-1 0,-79 0,20 0,0 0,19 0,21 0,39 0,-39 0,-21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19T15:18:31.1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9445-1,'-20'0,"20"15,-20 0,20 0,0-15,-20 15,-39-15,19 45,-59-29,-100-16,-59 0,-19 0,78 0,-138 0,-20 0,-40 0,20 0,19 0,-19 14,-19-14,78 0,40 0,-19 0,-20 0,-40 0,-20 0,-20 0,0 0,-20 30,60-30,119 0,-20 0,99 0,40 0,20 0,-20 0,-20 0,20 0,-40 0,20 0,60 0,39 0,1 0,-1 0,20 0,-20 0,-19 0,-40 0,19 0,60 15,1-15,-1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18:43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6548 13116 0,'60'0'16,"19"-19"-16,-19 19 15,-1-20-15,100 20 16,20 0 15,-100 0-15,120 0-1,-21 20 1,40-20 0,1 0-1,-100 0 1,139 0-1,0 19 1,20-19 0,-1 20-1,-138 0 1,20-20-16,119 20 16,-139 0-1,0-20-15,138 20 16,-138 0-1,139-1 17,-20 21-17,20 0 1,-60-20 0,-99-1-1,60 1 1,-1-20-1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30:00.8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5060 1687 0,'0'0'31,"0"0"-15,25 0 15,-25 0-15,25 0-1,-25 0 1,49 0-16,-24 0 16,0 0-1,0 0 1,49 0-16,-49 25 15,25-25 1,-1 0-16,1 0 16,-1 0-1,1 0-15,0 0 16,-1 0-1,26 0-15,-51 0 32,26 0-32,25 0 15,-51-25-15,26 0 16,0 25-1,24 0-15,-49-25 16,24 0 0,1 0-16,-25 25 31,0 0-31,24 0 15,1 0-15,24 0 16,1-24 0,-26 24-16,1 0 31,24-25-31,-24 25 15,-1-25 1,1 25-16,25 0 16,24 0-1,-25 0 1,1 0-16,24 0 15,50 0 1,-75 0-16,-24 25 16,24-25-1,0 25 1,-24-25-1,49 0-15,-49 0 16,-25 24 0,24-24-16,-24 0 15,0 0 1,0 0-1,0 25 1,-1-25 0,1 0-16,-25 0 15,50 0 1,-25 25-16,24-25 15,1 0-15,-1 0 16,1 0 0,-25 0-16,24 0 31,1 0-31,0 0 15,-1 25 1,50-25-16,-24 0 16,24 0-1,25 0 1,-49 0-16,-1 0 15,0 0 1,-49 0-16,25 0 16,24 0-1,1 0 1,24 0-1,-25 0-15,1 25 16,-26-25 0,1 0-16,-1 0 15,1 0 1,-25 0-1,0 0-15,24 0 16,-49 0 0,25 0-16,25 0 15,-1 0 1,-24 0-16,25 0 15,-1 0-15,-24-25 32,0 25-32,0 0 15,24 25 1,1-25-16,-25 25 15,24 24 1,26-49 0,-26 0-1,-24 50-15,0-50 16,0 49-16,49-49 15,-24 0 1,24 25 0,1 0-1,-1 25-15,0-50 16,1 0-1,-1 24-15,1 1 32,-26 0-32,51-25 15,-1 50-15,0-50 16,-74 0-1,49 24 1,1-24 0,-26 0-16,26 0 15,-26 0 1,75 0-1,-49 0-15,24 0 16,-25 0 0,26 0-16,-26 0 31,-24 0-31,-1 0 15,50 0 1,-24-24-16,24-26 31,-25 25-31,50-24 16,-49-1-16,-1 50 15,26-50 1,-51 50 0,26 0-1,-1-49-15,-49 49 16,0 0-1,-1 0 1,1-25 0,0 25-1,-25 0-15,25 0 16,-25 0-1,49 0-15,1 0 16,0 0 0,-1 0-16,26 0 31,73-50-31,-48 1 15,-26 49-15,-24 0 16,-25 0 0,-1 0-16,1 0 15,0-25 1,49 25-1,26 0 1,98-75-16,-24 26 16,-125 24-1,50 0 1,-49-24-16,0 24 15,-26 25 1,26 0-16,0-50 16,49 25-1,25-24 1,25-1-1,-100 50-15,-24 0 16,25 0 0,-50 0-1,0 0 1,25 0-1,-1 0 17,-24 0-17,25 50-15,0-50 16,0 49-1,0-24-15,-1 0 16,1 0 0,0 24-16,0-24 31,0 25-31,49-25 15,-49 24 1,24 1-16,1-25 16,-25 0-1,25 24 1,-1 1-16,-24-25 15,25 49 1,-1-74-16,1 74 16,-25-49-1,49 25-15,-24 24 16,-1-49-1,1 74 1,-1-74 0,1 49-16,-25-49 15,24 25-15,-49-25 16,25-25-1,-25 24 1,0-24 0,-25 0-1,1-24 1,-1-1-16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8T18:30:03.4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16619 3473 0,'-25'-25'0,"25"25"109,-24 0-77,-1 25-32,-25-25 15,-24 24-15,-26 26 16,-48 0-1,-1-1-15,25-24 32,-25 25-32,0-25 15,0-1 1,0 26-16,75-50 15,24 0-15,-24 0 16,49 0 0,0 0-1,1 0 1,-26 0-16,25 0 15,0-25 1,1 25-16,-26 0 16,-24-49-1,-1 24 1,-49 25-16,50-25 15,-1 0 1,-49 0-16,75 0 16,-1 25-1,-24-24 1,24-1-1,-49 0-15,49 25 16,-24 0 0,-1 0-1,1 0-15,0 0 16,24 0-1,0-25-15,1 25 32,-26 0-32,26 0 15,-50 0 1,24 0-16,1 0 15,-1 0-15,1 0 32,-25 0-32,49 0 15,-49 0 1,-25 0-16,-50 0 15,1 0 1,-26 0 0,-24 0-1,49 0-15,50 0 16,-124 0-1,124 0 1,-50 0-16,100 0 16,-50 25-1,0 0 1,50-25-1,-26 0-15,51 0 16,49 0 0,-25 0-16,0 0 15,0 0 1,1 0-1,-1 0 1,0 0 0,25 0-16,-25 0 15,0 0 1,1 0-16,-26 0 15,25 0-15,-24-25 16,-1 25 0,-49 0-16,24 0 31,-24 0-31,0 0 15,-75 0 1,100 0 0,-1 0-1,1 25-15,0-25 16,-1 0-16,-24 0 15,24 25 1,51-25-16,-1 0 16,25 0-1,-25 0 1,0 0-1,25 0 1,-25 0 0,25 0-16,-24-25 15,-1 25-15,-50 0 16,1 0-1,-25 0 1,-75 0 0,-24 0-16,-50 0 15,0 0 1,24 0-1,26 0-15,-75 25 16,99-25 0,-74 0-1,25 0 1,50 0-16,-1 24 15,-49-24 1,123 0 0,-73 0-1,-26 0-15,75 0 16,0 25-1,0-25 1,25 25-16,25-25 16,-1 0-1,1 0 1,24 0-1,25 0-15,25 0 16,-24-25 15,24 0-31,0 1 16,49-1-1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2T16:29:37.9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 10795 0,'20'0'16,"20"-20"-1,-20 20 1,0 0 0,19 0-1,1 0 1,39 20-1,1-20 1,-41 0 0,80 20-1,-19-20 1,-21 19-16,40-19 16,-59 0-1,59 0 1,-20 20 15,20-20-15,20 20-1,-80-20 1,60 0 0,0 0-1,20 20 1,0-20-1,-59 0 1,-21 0-16,80 0 16,-60 20-1,1-20-15,59 0 16,-60 0 0,80 20-1,0-20 16,-1 20-15,21-20 0,-100 19-1,100-19 1,0 20 0,-21-20-1,-58 0-15,78 20 16,-79 0-1,60 0 1,-20 0 0,0-1-1,-80-19 1,21 20 0,-21 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6:21.86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546 74,'0'-25,"0"0,-25 25,25 25,-25 0,0 0,0 24,1 1,-26 24,25-25,-24 26,-1-26,0 1,1-1,24 1,0-25,25 0,0-50,0 0,25-25,0 1,0-1,-1-24,1-25,0 25,0 24,0 1,-1-1,1 25,0 1,0 24,0 0,-25 24,24 26,-24 0,25 24,-25 0,25 0,-25 25,25 0,-25 1,25-1,-25 24,0-24,0-25,25 1,-25-1,24-24,-24 0,0-26,0 1,0-1</inkml:trace>
  <inkml:trace contextRef="#ctx0" brushRef="#br0" timeOffset="671">0 1386,'99'0,"0"-25,1 25,-1-24,25 24,0 0,-25-25,24 25,-24 0,25 0,-24 0,-1 0,0 0,-25 0</inkml:trace>
  <inkml:trace contextRef="#ctx0" brushRef="#br0" timeOffset="2889">2429 371,'0'25,"25"-1,-25 51,0-26,0 51,24-26,-24 24,0 1,25 1,-25-1,0-25,0 26,0-27,-25 1,25-24,0 0,0-1,-24-24,24-25</inkml:trace>
  <inkml:trace contextRef="#ctx0" brushRef="#br0" timeOffset="3232">2256 321,'50'-73,"-1"48,0 25,1-25,24 25,1 0,-1 0,0 25,1 0,-1 23,1 2,-26 0,-24 24,0-24,0 24,-50 0,0 1,-25-2,1-23,-26 24,1-24,0-25,24 24,-24-49,24 25,0-25,1-25</inkml:trace>
  <inkml:trace contextRef="#ctx0" brushRef="#br0" timeOffset="3670">3297 569,'25'75,"0"-26,-25 26,24-27,1 27,-25-26,0 1,0-25,0 24,0-24,-25-25</inkml:trace>
  <inkml:trace contextRef="#ctx0" brushRef="#br0" timeOffset="3904">3247 346,'0'-25,"0"25</inkml:trace>
  <inkml:trace contextRef="#ctx0" brushRef="#br0" timeOffset="4091">4090 371,'0'25,"-25"-1,0 26,-24-25,-25 24,25 26,-1-1,0-24,1 23,-1 2,50-26,-25 1,50-25,0 24,25-49,-26 25,51-25,-26 0,25 0,0-25,-24 25,24-25,1 25,-26 0</inkml:trace>
  <inkml:trace contextRef="#ctx0" brushRef="#br0" timeOffset="4466">4710 965,'25'25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6:04.96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300 0,'0'25,"0"24,0-24,0 25,0-1,-25 2,25 23,-24 1,-1 24,0-25,-25 27,26-2,-1-25,0 1,0-26,25 1,0-1,0-24,25 1,25-26,-1 25,1-50,24 25,1 0,25-26,-26 1,26 25,-26-24,0 24,1 0,-26-25,-24 25,0 0,0 25,0-25,-1 0</inkml:trace>
  <inkml:trace contextRef="#ctx0" brushRef="#br0" timeOffset="1062">649 472,'-25'25,"25"0,0 0,0 24,0 1,25 0,-25 0,0 0,0 24,0-24,-25 24,25-24,0-1,-25 2,25-2,0 1,0-25,0 0,0 0,0-1,25-24,0 0,-1 0,26 0,-25 0,24 0,1 0,-25 0,24 0,-24 0,25 0,-25 0,24 0,-24 25,0-25</inkml:trace>
  <inkml:trace contextRef="#ctx0" brushRef="#br0" timeOffset="4170">127 423,'0'24,"24"-24,-24 25,0 25,0-25,0 24,-24 1,24 25,-25-25,0 24,0-24,25-1,-25 1,1 0,24-26,0 1,24 1,1-26,25 25,-1-25,26-25,-1 25,26 0,-25-26,24 1,-24 25,24 0,-25 0,-24-24,-1 24,-24 24,0-24,0 0,-25 0</inkml:trace>
  <inkml:trace contextRef="#ctx0" brushRef="#br1" timeOffset="10713">300 423,'0'24,"0"1,0 0,0 25,0-1,0 1,-25 25,25-25,0 24,-24-24,24 24,0-24,-25 24,25-23,0-2,0 26,-25-50,25 24,0-24,0 0,25-25,0 0,-1 0,26 0,0 0,-1 0,27-25,-2 25,1 0,-1 0,0 0,1 0,-26 0,1 0,0 0,-26 0,1 0,0 0,-25-25,0 25</inkml:trace>
  <inkml:trace contextRef="#ctx0" brushRef="#br1" timeOffset="11385">996 348,'0'75,"0"-1,0 0,25 27,-25 23,0 0,0 0,0 1,0-1,-25 0,25 0,0 26,0-26,0-25,0 1,0-26,0-24,0 0,25-26,-25 1,0-50,0 1</inkml:trace>
  <inkml:trace contextRef="#ctx0" brushRef="#br1" timeOffset="11838">1468 1169,'50'0,"-25"0,24-25,1 25,-1 0,26-25,-26 25,26 0,-26 0,26-26,-26 26,1 0,0 0,-1 0</inkml:trace>
  <inkml:trace contextRef="#ctx0" brushRef="#br1" timeOffset="12150">2387 522,'49'0,"-24"-25,50 0,-26 25,26-25,-1 1,-24-1,24 0,-24 0,-1 0,-24 25,0-24,0 24</inkml:trace>
  <inkml:trace contextRef="#ctx0" brushRef="#br1" timeOffset="12415">2486 373,'-25'74,"25"26,0-26,-25 26,25-25,-24 24,24-25,-25-24,-1-1,26 2,0-26,-25-25,50 0,-25-25,26-1,-1-23,-1-26,26 26,-25 24,49 0,-24 0,24 25,1 25,-26 0,26 24,-1 1,-24 24,-1 2,1-27,-25 26,0-1,-1 1,-24-1,-24-24,-1 25,-50 0,26-1,-26-24,-24-1,25-24,-25 0,24 0,-24-1,24-24,26 0,23 0</inkml:trace>
  <inkml:trace contextRef="#ctx0" brushRef="#br1" timeOffset="13149">4274 472,'-26'-49,"26"24,-25-25,-24 25,24-24,-25 24,-24-26,24 51,-24-24,0 24,-1 24,26-24,-1 26,0 24,26-1,-1 1,0 24,0 1,25 24,0 1,0-1,25 25,-25-24,25 0,0 24,-1-25,1 0,0 2,0-2,0-50,-1 26,1-26,0-24,0 25,-25-50</inkml:trace>
  <inkml:trace contextRef="#ctx0" brushRef="#br1" timeOffset="13618">3405 1491,'49'-25,"1"-24,25 24,24-25,-25 1,1 24,24-25</inkml:trace>
  <inkml:trace contextRef="#ctx0" brushRef="#br1" timeOffset="13743">4299 1093,'0'26,"-25"-26,-1 50,-23-1,-1 1,0 24,1 1,24-1,0 2,25-2,0-24,25-26,0-24,24 0,-24-24,25-1,-1 0,-24-25,1 0,-1-25,0 1,-50 0,25-1,0 50,0 50,0 0,0 25,0-1,25 1,-25 24,24 26,-24-50,25 0,-25-26,25 1,0-25,0-25</inkml:trace>
  <inkml:trace contextRef="#ctx0" brushRef="#br1" timeOffset="14227">4621 1392,'-49'99,"49"-49,-25 25,25-25,25-25,0 24,-1-24,26-25,0 0,-1-25,1 0,-1 1,1-26,-25 25,0-50,-1 25</inkml:trace>
  <inkml:trace contextRef="#ctx0" brushRef="#br1" timeOffset="14493">4894 870,'0'25,"25"24,-25 1,25 24,0 2,-1 23,1 0,0 25,-25-49,25 0,0 0,-1-1,-24-24,25-1,0-49,-25 25,25-25</inkml:trace>
  <inkml:trace contextRef="#ctx0" brushRef="#br1" timeOffset="14805">4845 1392,'24'-25,"26"25,0-25,24 1,25 24,-23-25</inkml:trace>
  <inkml:trace contextRef="#ctx0" brushRef="#br1" timeOffset="14977">5441 1218,'-124'50,"74"0,1-26,23 26,1-25,25 0,25-1,25 1,25-25,-1 25,1 0,-26 1,26-2,-26 1,-24 0,0 0,-25 0,-25-1,0 26,-24-25,-26 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6:27.01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520 148,'-25'25,"-24"25,-1-25,1 49,-1-24,0 50,1-26,-1 25,25 1,-24-26,24 25,0 1,0-1,25-25,25 2,-25-2,50 0,-25-49,24 25,1-25,-1-1,26-24,-26-24</inkml:trace>
  <inkml:trace contextRef="#ctx0" brushRef="#br0" timeOffset="422">916 396,'-50'51,"2"-1,23 24,0 0,0-24,1 49,-1-24,0-1,25 1,0-1,0-24,25-1,0-24,24 1,-24-1,24-25,25-25,-24-1,24 1</inkml:trace>
  <inkml:trace contextRef="#ctx0" brushRef="#br0" timeOffset="719">1412 720,'-49'49,"24"1,-25 0,1 24,24-24,25-1,-25 1,50 0,-25-26,25-24,24 0,-24 0,25-24,-1-1,1 0,-25 0,24-24,-24 24,-25-25,0 1,0-1,-25 0,0 25,1 25,24-24,-25 24,0-25</inkml:trace>
  <inkml:trace contextRef="#ctx0" brushRef="#br0" timeOffset="1094">1586 422,'25'50,"-1"24,1-24,0 24,0 25,-25-24,25-1,-25 1,0-1,-25-24,25-1,0 1,25-24</inkml:trace>
  <inkml:trace contextRef="#ctx0" brushRef="#br0" timeOffset="1375">2057 943,'-25'50,"0"-1,1-24,24 25,24-25,-24-1,25-24,0 25,25-50,-25 1,24-1,-24 0,0-25,0 26,-25-26,-25 25,0-24,-25 24,1 0,-1 25,0 0,26 0,-1 0</inkml:trace>
  <inkml:trace contextRef="#ctx0" brushRef="#br0" timeOffset="1718">2527 1092,'25'0,"-50"0,25-25,-24 0,-1-24,25 24,-24-25,24 26,0-1,24-25,1 25,-1 25,26-25,-25 25,49-24</inkml:trace>
  <inkml:trace contextRef="#ctx0" brushRef="#br0" timeOffset="1968">3098 869,'50'25,"-26"-50,1 25,25-25,-25 0,-1 25,1-50,-25 26,0-1,0 0,-25 25,1 0,-26 0,25 50,-24-26,24 26,0 0,0-1,0 1,25-25,0 24,0-24,50 0,-25-25,24 0,26 0,-26 0,26-25</inkml:trace>
  <inkml:trace contextRef="#ctx0" brushRef="#br0" timeOffset="2343">4016 918,'-75'25,"26"25,-1-25,0-1,1 1,49 0,0 0,0 0,25-25,-1-25,1 0,25 0,-1-24,1 24,0-25,-1-24,0 24,-49-24,25-26,-25 26,24 0,-48-1,24 25,-25 25,25 0,-24 25,24 25,0 0,0 50,0-1,0 1,0-1,0 25,24-49,-24 25,0-51,0 26,25-25,-25 0</inkml:trace>
  <inkml:trace contextRef="#ctx0" brushRef="#br0" timeOffset="2921">4163 0,'25'0,"25"0,0 24,24 26,0 0,1-1,24 26,-25-1,1 26,-26-25,1 49,-25-25,0 0,-25 25,-25 0,0-25,-25 26,1-1,-1-24,1 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48.0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426 104,'0'-25,"0"1,-24-1,-1 0,0 25,-25 0,26 25,-1-25,0 25,0-1,0 1,1 25,-1-2,0 2,-25 24,50 1,-24 24,-1-25,25 0,0 0,25 1,-1-1,1 1,0-26,25 0,-1-24,26-1,-26 1,26-25,-26-25,1 25</inkml:trace>
  <inkml:trace contextRef="#ctx0" brushRef="#br0" timeOffset="546">698 673,'0'49,"25"-24,0 0,0-25,0 0,-1 0,26 0,0-25,-26 0,1 0,0 1,0-1,-25 0,0 1,-25-1,0 1,0 24,1 24,-1-24,0 25,0 24,0-24,25 24,0 1,0-1,25-24,-25 25,50 0,-25-26,-1 1,26-1,0 1,-1-25,1 0,-1-25,1 1,0-1,-1 1</inkml:trace>
  <inkml:trace contextRef="#ctx0" brushRef="#br0" timeOffset="1046">1467 104,'0'25,"0"25,0-2,0 27,25-26,-25 50,0-24,25-1,-25 0,25 25,-1-25,-24-24,25 24,0-49,-25 24,25-24,0-25,-25 0</inkml:trace>
  <inkml:trace contextRef="#ctx0" brushRef="#br0" timeOffset="1390">1863 104,'0'75,"0"-2,0 1,25 26,-25-26,0 25,0-25,0 25,25 0,-25-24,25-2,-25-23,24-1,1 1</inkml:trace>
  <inkml:trace contextRef="#ctx0" brushRef="#br0" timeOffset="1780">2854 277,'0'74,"25"-24,-25 24,0 1,25-2,-25 1,0 26,0-26,0-24,0 24,25-25,-25-24,0 24,0-49</inkml:trace>
  <inkml:trace contextRef="#ctx0" brushRef="#br0" timeOffset="2092">2434 426,'24'-25,"26"0,24-25,1 1,24-1,-25 2,25-2,-25 25,25-24,-24 24</inkml:trace>
  <inkml:trace contextRef="#ctx0" brushRef="#br0" timeOffset="2327">3177 401,'0'49,"0"1,0-25,0 49,0-25,0 25,25-24,-25 24,0-24,0 0,0-1,0 0,0-24,0-1,0 1,0-50,0 1,0-26,0 1,0-25,0-1,24 26,-24-26,25 1,0 25,0 0,0-1,-1 25,1 1,0-1,0 50,0-25,-1 24,-24 26,25 0,-25 23,25-23,-25 24,0 0,25-24,-25 25,25-26,-1-25,1 1,25 0,-25-25,24 0,-24-25,25 0,-26-24,1 0,25-1,-25-24,0-1,-2 1,-23 25,25-25,-25 24,-25 25,25 1,0-1,-23 25,-2 0,0 25,25-1,-25 1,0 25,25 24,-25-25,25 25,0 1,0-26,25 1,-25 0,25-1,25-25,-25 1,-2-25,27 0,-25-25,24 1</inkml:trace>
  <inkml:trace contextRef="#ctx0" brushRef="#br0" timeOffset="3201">4366 599,'-24'74,"-1"0,-25-24,50-1,-25 26,25-26,0-24,25 24,-25-24,50-25,-25 0,24-25,1 0,-25 1,24-25,-24-1,-25 0,0-24,0 24,0 1,-25 24,0 0,1 1,-1-1,0 25,0 0</inkml:trace>
  <inkml:trace contextRef="#ctx0" brushRef="#br0" timeOffset="3576">4738 921,'25'49,"0"-49,-50-24,25-1,-25-25,25 0,0 1,0-1,25 25,0-24,0 24,24-24,1 25,-25 24,0-25,-1 25,1 0</inkml:trace>
  <inkml:trace contextRef="#ctx0" brushRef="#br0" timeOffset="3888">5209 797,'49'49,"-24"-24,25 0,-1 0,1-25,0 0,-26 0,1 0,25-25</inkml:trace>
  <inkml:trace contextRef="#ctx0" brushRef="#br0" timeOffset="4107">5705 525,'0'74,"0"-25,0 25,0 25,0 1,-25-26,25 24,0 2,0-1,0-25,0 0,0 25,0-25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18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497 199,'0'-25,"0"0,-25 0,25 0,-25 1,1-1,-1 25,-25 0,25 0,-24 25,-1 24,0-24,26 25,-26 24,0 0,26 1,-1-1,25 1,0-1,25 0,-1 1,26-1,-25-24,49 0,-24-1,24-24,-24 0,24-25,-24 0,24-25</inkml:trace>
  <inkml:trace contextRef="#ctx0" brushRef="#br0" timeOffset="406">596 719,'25'0,"0"0,0 0,-1-24,26-1,0 0,-1 0,1 0,-25-24,24 24,-24-25,-25 1,25 24,-50 25,25-25,-25 25,0 25,1 0,-26 0,25 24,0 1,1 24,-1-24,25 24,0-24,0-1,25 1,-1 0,26-1,0-24,-1-25,1 25,-1-25,1-25,0 0,-1 1</inkml:trace>
  <inkml:trace contextRef="#ctx0" brushRef="#br0" timeOffset="890">1440 0,'24'50,"-24"-1,0 26,0-1,0 25,25-24,-25 24,25 0,-25 0,25 1,0-26,-1-24,-24 24,25-49,0 25,0-50,-25 24,25-48</inkml:trace>
  <inkml:trace contextRef="#ctx0" brushRef="#br0" timeOffset="1202">1861 75,'0'74,"25"0,-25 26,0-1,25 0,0 0,-25 0,24 1,1-26,0 1,25-26,-26 1,26-1,-25-24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5:19.6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174 394,'0'74,"0"-24,0-1,25 26,-25 24,0-24,24 0,-24-1,0-24,0 24,0-49,0 0,0 0,0-25</inkml:trace>
  <inkml:trace contextRef="#ctx0" brushRef="#br0" timeOffset="266">0 245,'50'-124,"-1"74,26 26,-26-1,1 0,0 25,-1 25,1 0,-25 24,-25 1,0-1,-25 26,0-1,0-24,-24 24,-1-24,25-1,0 1,1-25,24 0,24-25,26-25,0 25,-1 0,1 25,-1-1,1 26,0 1,-26 23,1-24,0 24,0-24,1-1,-26-24,0 0,0 0,0 0</inkml:trace>
  <inkml:trace contextRef="#ctx0" brushRef="#br0" timeOffset="734">869 891,'75'0,"-26"-25,1 0,-25 0,24 1,1-27,-25 26,0-24,-25-1,0 0,0 26,-25-1,0 25,0 25,-24-1,24 26,0 24,0-24,0 25,25 0,0-1,0-24,25 0,0-26,25 1,-1-25,1 0,-1-25</inkml:trace>
  <inkml:trace contextRef="#ctx0" brushRef="#br0" timeOffset="1062">1787 592,'-25'0,"0"0,-49 25,24 0,1 0,-1-25,1 24,24 1,0 0,25 1,0-1,25-1,24 1,1-25,24 25,-24 0,24 0,1 0,-26 24,1-24,-25 25,-25-1,-25 1,0-25,-24 24,-1 1,-24-1,-1-24,1 0,-1 0,26-25</inkml:trace>
  <inkml:trace contextRef="#ctx0" brushRef="#br0" timeOffset="1484">2035 941,'25'74,"1"25,-1-24,-1-1,-24 0,25-24,-25 0,0-26,0 1,-25-25,25 0</inkml:trace>
  <inkml:trace contextRef="#ctx0" brushRef="#br0" timeOffset="1718">1986 543,'24'-25,"26"0,1 25,-27 0,51 0,-26 25,26 24,-26 26,-24-26,0 1,0 1,-50-2,0-24,-24 25,-1-1,-24 1,24 0,-24-26,23 1,1-25,1 0</inkml:trace>
  <inkml:trace contextRef="#ctx0" brushRef="#br0" timeOffset="2062">2582 741,'25'100,"-1"-25,1-1,-25-24,25-25,-25 24,0-24,-25-25,25-25,0 0,0 1</inkml:trace>
  <inkml:trace contextRef="#ctx0" brushRef="#br0" timeOffset="2343">2631 419,'-24'0,"48"0</inkml:trace>
  <inkml:trace contextRef="#ctx0" brushRef="#br0" timeOffset="2530">2979 1065,'25'49,"-50"-74,0-24,25-1,-25-24,0-1,25 26,0-2,0 26,25-24,25 24,-1 0,1 25,0 0</inkml:trace>
  <inkml:trace contextRef="#ctx0" brushRef="#br0" timeOffset="2827">3501 767,'-51'74,"1"-49,26 25,-26 24,50-24,-25-1,25 1,0-25,25 0,0-1,24-24,-24-24,25-1,-24-25,23 25,-24-24,0-1,0 1,-25-1,24 0,-24 25,0 50,0 0,25 25,-25-1,25 1,0 0,24-1,-24 1,0-25,0-1,0-24,-1 0,1-24</inkml:trace>
  <inkml:trace contextRef="#ctx0" brushRef="#br0" timeOffset="3327">3873 344,'0'25,"24"0,1 49,-25 1,25 24,0 0,0 1,-1-25,1-1,-25-24,25-1,-25 1,0-25,25 0,-25-25</inkml:trace>
  <inkml:trace contextRef="#ctx0" brushRef="#br0" timeOffset="3655">3724 642,'124'0,"-50"0,25 0,-24-25,24 25,-24 0</inkml:trace>
  <inkml:trace contextRef="#ctx0" brushRef="#br0" timeOffset="3826">4418 816,'0'125,"0"-51,0-24,0-1,0 1,0-25,0-25</inkml:trace>
  <inkml:trace contextRef="#ctx0" brushRef="#br0" timeOffset="4045">4369 518,'0'-25,"0"25</inkml:trace>
  <inkml:trace contextRef="#ctx0" brushRef="#br0" timeOffset="4201">4666 891,'-24'74,"24"-24,0 0,0-1,24-24,1 0,0-25,25 0,-26 0,26-25,-25 0,1 0,-2-24,-24-1,-24 1,-2-1,-24 0,25 25,-24 1,24 24,0-25</inkml:trace>
  <inkml:trace contextRef="#ctx0" brushRef="#br0" timeOffset="4482">4940 1089,'25'25,"0"0,0-25,-25-25,0 0,0-24,0-1,0-24,24-1,1 1,0 48,25 1,-1 50,1 1,24-1,1 49,-26 25,1-24,-25-1,0 1,-25-1,0-24,24-1,-24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4T14:54:56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446 224,'0'-25,"0"0,0 0,-25 1,1-1,-26 25,25 25,-24-25,24 24,-25 1,1 0,24 25,-25-26,25 26,1-25,-1 0,50 24,-1-24,26 0,0-25,-1 0,1 0,-1 0,1 0,-25 0,24 0,-24 0,0 0,-50 25,25-1,-25 1,1 0,-26 0,25 24,-24-24,24 25,-25-1,25 1,25-25,0 24,0-24,25 0,0 0,0-25,0 25,24-25,1 0,-1-25,1 25,0-25,-1-25,-24 26</inkml:trace>
  <inkml:trace contextRef="#ctx0" brushRef="#br0" timeOffset="1500">1462 50,'75'-25,"-26"25,-24 0,25 25,-1-25,-24 25,0 0,-25 0,0-1,0 26,-25-25,0 24,1 1,-1-25,-25 24,25-24,0 0,1-25,24 25,24-25,1 0,0-25,25 25,-1-25,26 25,-26 0,26 0,-26 0,1 25,0 0,-26 0,1-1,0 26,-50-25,25 24,-25-24,-24 25,-1-1,1-24,-1 0,-24 0,24 0,-24-1,24-24,25-24</inkml:trace>
  <inkml:trace contextRef="#ctx0" brushRef="#br0" timeOffset="2171">2603 447,'75'0,"-26"0,26 0,-26 0,1 0</inkml:trace>
  <inkml:trace contextRef="#ctx0" brushRef="#br0" timeOffset="197277">1141 25,'0'-25,"0"50,-25-25,25 25,0 0,0 0,0 0,25-1,-25 1,0 0,0 0,0 0,0-1,0 1,25 25,-25-25,0-1,0 26,0-25,24 24,-24-24,0 25,0-25,0 24,25-24,-25 0,0 24,0-24,0 0,25 0,-25 0,0-1,0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D170-6C4C-45F7-A2D6-2A578E49CCA0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50D8-B4A5-451C-9E41-B6A775C97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6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2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0D8-B4A5-451C-9E41-B6A775C979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A9DC89D-96DD-4A9E-A4FA-3A0C28FE1B8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97C5EB-FC67-44AA-9029-BC384654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km.com.au/image-licenses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11.emf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customXml" Target="../ink/ink13.xml"/><Relationship Id="rId10" Type="http://schemas.openxmlformats.org/officeDocument/2006/relationships/image" Target="../media/image131.emf"/><Relationship Id="rId4" Type="http://schemas.openxmlformats.org/officeDocument/2006/relationships/image" Target="../media/image511.emf"/><Relationship Id="rId9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6.emf"/><Relationship Id="rId3" Type="http://schemas.openxmlformats.org/officeDocument/2006/relationships/hyperlink" Target="http://www.youtube.com/watch?v=uwnw4vg9I5Q" TargetMode="External"/><Relationship Id="rId7" Type="http://schemas.openxmlformats.org/officeDocument/2006/relationships/image" Target="../media/image130.emf"/><Relationship Id="rId12" Type="http://schemas.openxmlformats.org/officeDocument/2006/relationships/customXml" Target="../ink/ink20.xml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5.emf"/><Relationship Id="rId5" Type="http://schemas.openxmlformats.org/officeDocument/2006/relationships/image" Target="../media/image120.emf"/><Relationship Id="rId15" Type="http://schemas.openxmlformats.org/officeDocument/2006/relationships/image" Target="../media/image17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4.emf"/><Relationship Id="rId14" Type="http://schemas.openxmlformats.org/officeDocument/2006/relationships/customXml" Target="../ink/ink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180.emf"/><Relationship Id="rId18" Type="http://schemas.openxmlformats.org/officeDocument/2006/relationships/customXml" Target="../ink/ink30.xml"/><Relationship Id="rId3" Type="http://schemas.openxmlformats.org/officeDocument/2006/relationships/hyperlink" Target="http://www.youtube.com/watch?v=uwnw4vg9I5Q" TargetMode="External"/><Relationship Id="rId21" Type="http://schemas.openxmlformats.org/officeDocument/2006/relationships/image" Target="../media/image22.emf"/><Relationship Id="rId7" Type="http://schemas.openxmlformats.org/officeDocument/2006/relationships/image" Target="../media/image150.emf"/><Relationship Id="rId12" Type="http://schemas.openxmlformats.org/officeDocument/2006/relationships/customXml" Target="../ink/ink27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170.emf"/><Relationship Id="rId24" Type="http://schemas.openxmlformats.org/officeDocument/2006/relationships/customXml" Target="../ink/ink33.xml"/><Relationship Id="rId5" Type="http://schemas.openxmlformats.org/officeDocument/2006/relationships/image" Target="../media/image140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10" Type="http://schemas.openxmlformats.org/officeDocument/2006/relationships/customXml" Target="../ink/ink26.xml"/><Relationship Id="rId19" Type="http://schemas.openxmlformats.org/officeDocument/2006/relationships/image" Target="../media/image21.emf"/><Relationship Id="rId4" Type="http://schemas.openxmlformats.org/officeDocument/2006/relationships/customXml" Target="../ink/ink23.xml"/><Relationship Id="rId9" Type="http://schemas.openxmlformats.org/officeDocument/2006/relationships/image" Target="../media/image160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emf"/><Relationship Id="rId13" Type="http://schemas.openxmlformats.org/officeDocument/2006/relationships/customXml" Target="../ink/ink38.xml"/><Relationship Id="rId3" Type="http://schemas.openxmlformats.org/officeDocument/2006/relationships/hyperlink" Target="//upload.wikimedia.org/wikipedia/commons/f/f6/Nucleus_ER_golgi.svg" TargetMode="External"/><Relationship Id="rId7" Type="http://schemas.openxmlformats.org/officeDocument/2006/relationships/customXml" Target="../ink/ink35.xml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25.emf"/><Relationship Id="rId4" Type="http://schemas.openxmlformats.org/officeDocument/2006/relationships/image" Target="../media/image25.png"/><Relationship Id="rId9" Type="http://schemas.openxmlformats.org/officeDocument/2006/relationships/customXml" Target="../ink/ink36.xml"/><Relationship Id="rId1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44.xml"/><Relationship Id="rId18" Type="http://schemas.openxmlformats.org/officeDocument/2006/relationships/image" Target="../media/image35.emf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32.emf"/><Relationship Id="rId17" Type="http://schemas.openxmlformats.org/officeDocument/2006/relationships/customXml" Target="../ink/ink46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31.emf"/><Relationship Id="rId19" Type="http://schemas.openxmlformats.org/officeDocument/2006/relationships/customXml" Target="../ink/ink47.xml"/><Relationship Id="rId4" Type="http://schemas.openxmlformats.org/officeDocument/2006/relationships/image" Target="../media/image28.emf"/><Relationship Id="rId9" Type="http://schemas.openxmlformats.org/officeDocument/2006/relationships/customXml" Target="../ink/ink42.xml"/><Relationship Id="rId1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38.emf"/><Relationship Id="rId18" Type="http://schemas.openxmlformats.org/officeDocument/2006/relationships/customXml" Target="../ink/ink55.xml"/><Relationship Id="rId3" Type="http://schemas.openxmlformats.org/officeDocument/2006/relationships/image" Target="../media/image37.gif"/><Relationship Id="rId7" Type="http://schemas.openxmlformats.org/officeDocument/2006/relationships/image" Target="../media/image330.emf"/><Relationship Id="rId12" Type="http://schemas.openxmlformats.org/officeDocument/2006/relationships/customXml" Target="../ink/ink52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350.emf"/><Relationship Id="rId5" Type="http://schemas.openxmlformats.org/officeDocument/2006/relationships/image" Target="../media/image320.emf"/><Relationship Id="rId15" Type="http://schemas.openxmlformats.org/officeDocument/2006/relationships/image" Target="../media/image39.emf"/><Relationship Id="rId10" Type="http://schemas.openxmlformats.org/officeDocument/2006/relationships/customXml" Target="../ink/ink51.xml"/><Relationship Id="rId19" Type="http://schemas.openxmlformats.org/officeDocument/2006/relationships/image" Target="../media/image41.emf"/><Relationship Id="rId4" Type="http://schemas.openxmlformats.org/officeDocument/2006/relationships/customXml" Target="../ink/ink48.xml"/><Relationship Id="rId9" Type="http://schemas.openxmlformats.org/officeDocument/2006/relationships/image" Target="../media/image340.emf"/><Relationship Id="rId14" Type="http://schemas.openxmlformats.org/officeDocument/2006/relationships/customXml" Target="../ink/ink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401.emf"/><Relationship Id="rId3" Type="http://schemas.openxmlformats.org/officeDocument/2006/relationships/image" Target="../media/image42.gif"/><Relationship Id="rId7" Type="http://schemas.openxmlformats.org/officeDocument/2006/relationships/image" Target="../media/image37.emf"/><Relationship Id="rId12" Type="http://schemas.openxmlformats.org/officeDocument/2006/relationships/customXml" Target="../ink/ink6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57.xml"/><Relationship Id="rId11" Type="http://schemas.openxmlformats.org/officeDocument/2006/relationships/image" Target="../media/image391.emf"/><Relationship Id="rId5" Type="http://schemas.openxmlformats.org/officeDocument/2006/relationships/image" Target="../media/image360.emf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38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410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" Type="http://schemas.openxmlformats.org/officeDocument/2006/relationships/image" Target="../media/image42.gif"/><Relationship Id="rId21" Type="http://schemas.openxmlformats.org/officeDocument/2006/relationships/image" Target="../media/image45.emf"/><Relationship Id="rId7" Type="http://schemas.openxmlformats.org/officeDocument/2006/relationships/image" Target="../media/image380.emf"/><Relationship Id="rId12" Type="http://schemas.openxmlformats.org/officeDocument/2006/relationships/customXml" Target="../ink/ink65.xml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33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49.emf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2.xml"/><Relationship Id="rId11" Type="http://schemas.openxmlformats.org/officeDocument/2006/relationships/image" Target="../media/image400.emf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5" Type="http://schemas.openxmlformats.org/officeDocument/2006/relationships/image" Target="../media/image370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28" Type="http://schemas.openxmlformats.org/officeDocument/2006/relationships/customXml" Target="../ink/ink73.xml"/><Relationship Id="rId10" Type="http://schemas.openxmlformats.org/officeDocument/2006/relationships/customXml" Target="../ink/ink64.xml"/><Relationship Id="rId19" Type="http://schemas.openxmlformats.org/officeDocument/2006/relationships/image" Target="../media/image44.emf"/><Relationship Id="rId31" Type="http://schemas.openxmlformats.org/officeDocument/2006/relationships/image" Target="../media/image50.emf"/><Relationship Id="rId4" Type="http://schemas.openxmlformats.org/officeDocument/2006/relationships/customXml" Target="../ink/ink61.xml"/><Relationship Id="rId9" Type="http://schemas.openxmlformats.org/officeDocument/2006/relationships/image" Target="../media/image390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48.emf"/><Relationship Id="rId30" Type="http://schemas.openxmlformats.org/officeDocument/2006/relationships/customXml" Target="../ink/ink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emf"/><Relationship Id="rId13" Type="http://schemas.openxmlformats.org/officeDocument/2006/relationships/customXml" Target="../ink/ink81.xml"/><Relationship Id="rId18" Type="http://schemas.openxmlformats.org/officeDocument/2006/relationships/image" Target="../media/image52.emf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490.emf"/><Relationship Id="rId17" Type="http://schemas.openxmlformats.org/officeDocument/2006/relationships/customXml" Target="../ink/ink83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emf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10" Type="http://schemas.openxmlformats.org/officeDocument/2006/relationships/image" Target="../media/image480.emf"/><Relationship Id="rId4" Type="http://schemas.openxmlformats.org/officeDocument/2006/relationships/image" Target="../media/image450.emf"/><Relationship Id="rId9" Type="http://schemas.openxmlformats.org/officeDocument/2006/relationships/customXml" Target="../ink/ink79.xml"/><Relationship Id="rId14" Type="http://schemas.openxmlformats.org/officeDocument/2006/relationships/image" Target="../media/image50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5" Type="http://schemas.openxmlformats.org/officeDocument/2006/relationships/image" Target="../media/image500.emf"/><Relationship Id="rId4" Type="http://schemas.openxmlformats.org/officeDocument/2006/relationships/customXml" Target="../ink/ink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56.emf"/><Relationship Id="rId3" Type="http://schemas.openxmlformats.org/officeDocument/2006/relationships/image" Target="../media/image52.jpeg"/><Relationship Id="rId7" Type="http://schemas.openxmlformats.org/officeDocument/2006/relationships/image" Target="../media/image53.emf"/><Relationship Id="rId12" Type="http://schemas.openxmlformats.org/officeDocument/2006/relationships/customXml" Target="../ink/ink9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55.emf"/><Relationship Id="rId5" Type="http://schemas.openxmlformats.org/officeDocument/2006/relationships/image" Target="../media/image520.emf"/><Relationship Id="rId15" Type="http://schemas.openxmlformats.org/officeDocument/2006/relationships/image" Target="../media/image57.emf"/><Relationship Id="rId10" Type="http://schemas.openxmlformats.org/officeDocument/2006/relationships/customXml" Target="../ink/ink89.xml"/><Relationship Id="rId4" Type="http://schemas.openxmlformats.org/officeDocument/2006/relationships/customXml" Target="../ink/ink86.xml"/><Relationship Id="rId9" Type="http://schemas.openxmlformats.org/officeDocument/2006/relationships/image" Target="../media/image54.emf"/><Relationship Id="rId14" Type="http://schemas.openxmlformats.org/officeDocument/2006/relationships/customXml" Target="../ink/ink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KW4F0Nu-UY&amp;feature=relate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75.emf"/><Relationship Id="rId3" Type="http://schemas.openxmlformats.org/officeDocument/2006/relationships/image" Target="../media/image570.emf"/><Relationship Id="rId21" Type="http://schemas.openxmlformats.org/officeDocument/2006/relationships/image" Target="../media/image66.emf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47" Type="http://schemas.openxmlformats.org/officeDocument/2006/relationships/image" Target="../media/image79.emf"/><Relationship Id="rId50" Type="http://schemas.openxmlformats.org/officeDocument/2006/relationships/customXml" Target="../ink/ink117.xml"/><Relationship Id="rId7" Type="http://schemas.openxmlformats.org/officeDocument/2006/relationships/image" Target="../media/image59.emf"/><Relationship Id="rId12" Type="http://schemas.openxmlformats.org/officeDocument/2006/relationships/customXml" Target="../ink/ink98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2" Type="http://schemas.openxmlformats.org/officeDocument/2006/relationships/customXml" Target="../ink/ink93.xml"/><Relationship Id="rId16" Type="http://schemas.openxmlformats.org/officeDocument/2006/relationships/customXml" Target="../ink/ink100.xml"/><Relationship Id="rId20" Type="http://schemas.openxmlformats.org/officeDocument/2006/relationships/customXml" Target="../ink/ink102.xml"/><Relationship Id="rId29" Type="http://schemas.openxmlformats.org/officeDocument/2006/relationships/image" Target="../media/image70.emf"/><Relationship Id="rId41" Type="http://schemas.openxmlformats.org/officeDocument/2006/relationships/image" Target="../media/image76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5.xml"/><Relationship Id="rId11" Type="http://schemas.openxmlformats.org/officeDocument/2006/relationships/image" Target="../media/image61.emf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74.emf"/><Relationship Id="rId40" Type="http://schemas.openxmlformats.org/officeDocument/2006/relationships/customXml" Target="../ink/ink112.xml"/><Relationship Id="rId45" Type="http://schemas.openxmlformats.org/officeDocument/2006/relationships/image" Target="../media/image78.emf"/><Relationship Id="rId5" Type="http://schemas.openxmlformats.org/officeDocument/2006/relationships/image" Target="../media/image580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80.emf"/><Relationship Id="rId10" Type="http://schemas.openxmlformats.org/officeDocument/2006/relationships/customXml" Target="../ink/ink97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114.xml"/><Relationship Id="rId4" Type="http://schemas.openxmlformats.org/officeDocument/2006/relationships/customXml" Target="../ink/ink94.xml"/><Relationship Id="rId9" Type="http://schemas.openxmlformats.org/officeDocument/2006/relationships/image" Target="../media/image60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69.emf"/><Relationship Id="rId30" Type="http://schemas.openxmlformats.org/officeDocument/2006/relationships/customXml" Target="../ink/ink107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116.xml"/><Relationship Id="rId8" Type="http://schemas.openxmlformats.org/officeDocument/2006/relationships/customXml" Target="../ink/ink96.xml"/><Relationship Id="rId51" Type="http://schemas.openxmlformats.org/officeDocument/2006/relationships/image" Target="../media/image8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953000"/>
            <a:ext cx="5114778" cy="1101248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/>
              <a:t>Protein Synthesis</a:t>
            </a:r>
          </a:p>
          <a:p>
            <a:r>
              <a:rPr lang="en-US" sz="3600" dirty="0" smtClean="0"/>
              <a:t>NOTBOOK PAGE  11</a:t>
            </a:r>
          </a:p>
          <a:p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4" name="Picture 3" descr="animal cell membrane diagram (graphic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1"/>
            <a:ext cx="510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5057775"/>
              <a:ext cx="2386012" cy="7938"/>
            </p14:xfrm>
          </p:contentPart>
        </mc:Choice>
        <mc:Fallback xmlns=""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2488" y="4994271"/>
                <a:ext cx="2418411" cy="1353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cell turns sugar into energy by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happens in the cytoplasm AND 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the way, which cell would have more mitochondria: a bone cell or muscle cell?</a:t>
            </a:r>
            <a:endParaRPr lang="en-US" dirty="0"/>
          </a:p>
        </p:txBody>
      </p:sp>
      <p:pic>
        <p:nvPicPr>
          <p:cNvPr id="2050" name="Picture 2" descr="http://library.thinkquest.org/06aug/01942/plcells/thinkquest/mitochr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4114800" cy="27432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9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600" y="1843088"/>
              <a:ext cx="5516563" cy="28575"/>
            </p14:xfrm>
          </p:contentPart>
        </mc:Choice>
        <mc:Fallback xmlns="">
          <p:pic>
            <p:nvPicPr>
              <p:cNvPr id="829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755" y="1783585"/>
                <a:ext cx="5548613" cy="147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9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8225" y="4765675"/>
              <a:ext cx="2243138" cy="6350"/>
            </p14:xfrm>
          </p:contentPart>
        </mc:Choice>
        <mc:Fallback xmlns="">
          <p:pic>
            <p:nvPicPr>
              <p:cNvPr id="829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2020" y="4730552"/>
                <a:ext cx="2275548" cy="7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357280" y="4707720"/>
              <a:ext cx="1964880" cy="11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1440" y="4644000"/>
                <a:ext cx="1996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950040" y="1836000"/>
              <a:ext cx="5136840" cy="86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4200" y="1772280"/>
                <a:ext cx="5168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964520" y="5129280"/>
              <a:ext cx="2572200" cy="12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8680" y="5065560"/>
                <a:ext cx="2603880" cy="24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cells do with this energy?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91640" y="2473560"/>
              <a:ext cx="4777560" cy="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5800" y="2410200"/>
                <a:ext cx="4809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38000" y="3071880"/>
              <a:ext cx="5018760" cy="4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2160" y="3008160"/>
                <a:ext cx="5050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330720" y="2482560"/>
              <a:ext cx="5393880" cy="80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4880" y="2418840"/>
                <a:ext cx="5425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071880" y="3080880"/>
              <a:ext cx="5474160" cy="53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6040" y="3017160"/>
                <a:ext cx="5505840" cy="18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use this energy to build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use this energy to build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parts?  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http://www.youtube.com/watch?v=uwnw4vg9I5Q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68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" y="736600"/>
              <a:ext cx="6908800" cy="49213"/>
            </p14:xfrm>
          </p:contentPart>
        </mc:Choice>
        <mc:Fallback xmlns="">
          <p:pic>
            <p:nvPicPr>
              <p:cNvPr id="768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934" y="671476"/>
                <a:ext cx="6940482" cy="17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8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1228725"/>
              <a:ext cx="6665913" cy="22225"/>
            </p14:xfrm>
          </p:contentPart>
        </mc:Choice>
        <mc:Fallback xmlns="">
          <p:pic>
            <p:nvPicPr>
              <p:cNvPr id="768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509" y="1195293"/>
                <a:ext cx="6697595" cy="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393440" y="1473480"/>
              <a:ext cx="2161440" cy="62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4080" y="1464120"/>
                <a:ext cx="21801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4314960" y="1678680"/>
              <a:ext cx="2586240" cy="71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9120" y="1615320"/>
                <a:ext cx="2617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778760" y="1207080"/>
              <a:ext cx="5172480" cy="100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2920" y="1143720"/>
                <a:ext cx="5204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507240" y="585720"/>
              <a:ext cx="6779880" cy="157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400" y="522360"/>
                <a:ext cx="68115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421560" y="1085760"/>
              <a:ext cx="3293640" cy="57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720" y="1022400"/>
                <a:ext cx="3325320" cy="18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use this energy to build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kind of parts?  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http://www.youtube.com/watch?v=uwnw4vg9I5Q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more mitochondria…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more vacuoles….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more chloroplasts if a producer….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more cell membrane…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47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1806575"/>
              <a:ext cx="2728913" cy="7938"/>
            </p14:xfrm>
          </p:contentPart>
        </mc:Choice>
        <mc:Fallback xmlns="">
          <p:pic>
            <p:nvPicPr>
              <p:cNvPr id="747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414" y="1736721"/>
                <a:ext cx="2760586" cy="14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7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014663"/>
              <a:ext cx="2416175" cy="22225"/>
            </p14:xfrm>
          </p:contentPart>
        </mc:Choice>
        <mc:Fallback xmlns="">
          <p:pic>
            <p:nvPicPr>
              <p:cNvPr id="747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604" y="2955396"/>
                <a:ext cx="2447867" cy="14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7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3800475"/>
              <a:ext cx="2078037" cy="22225"/>
            </p14:xfrm>
          </p:contentPart>
        </mc:Choice>
        <mc:Fallback xmlns="">
          <p:pic>
            <p:nvPicPr>
              <p:cNvPr id="747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3628" y="3744277"/>
                <a:ext cx="2110068" cy="134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7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600" y="4579938"/>
              <a:ext cx="2093913" cy="6350"/>
            </p14:xfrm>
          </p:contentPart>
        </mc:Choice>
        <mc:Fallback xmlns="">
          <p:pic>
            <p:nvPicPr>
              <p:cNvPr id="747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7756" y="4568469"/>
                <a:ext cx="2125601" cy="2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47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5300663"/>
              <a:ext cx="2314575" cy="28575"/>
            </p14:xfrm>
          </p:contentPart>
        </mc:Choice>
        <mc:Fallback xmlns="">
          <p:pic>
            <p:nvPicPr>
              <p:cNvPr id="747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1422" y="5240792"/>
                <a:ext cx="2346617" cy="148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7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4543425"/>
              <a:ext cx="36512" cy="28575"/>
            </p14:xfrm>
          </p:contentPart>
        </mc:Choice>
        <mc:Fallback xmlns="">
          <p:pic>
            <p:nvPicPr>
              <p:cNvPr id="747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571" y="4534253"/>
                <a:ext cx="54945" cy="4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7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5329238"/>
              <a:ext cx="50800" cy="36512"/>
            </p14:xfrm>
          </p:contentPart>
        </mc:Choice>
        <mc:Fallback xmlns="">
          <p:pic>
            <p:nvPicPr>
              <p:cNvPr id="747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704" y="5319931"/>
                <a:ext cx="69669" cy="55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7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3000375"/>
              <a:ext cx="42862" cy="42863"/>
            </p14:xfrm>
          </p:contentPart>
        </mc:Choice>
        <mc:Fallback xmlns="">
          <p:pic>
            <p:nvPicPr>
              <p:cNvPr id="747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932" y="2990599"/>
                <a:ext cx="60275" cy="62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375360" y="2464560"/>
              <a:ext cx="4349160" cy="291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6000" y="2455200"/>
                <a:ext cx="4367880" cy="29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3300480" y="3736080"/>
              <a:ext cx="2028960" cy="78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84640" y="3672720"/>
                <a:ext cx="2061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386320" y="2821680"/>
              <a:ext cx="1757880" cy="78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0480" y="2758320"/>
                <a:ext cx="1789560" cy="2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use this energy to build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74904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kind of parts?  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golgi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body </a:t>
            </a:r>
            <a:r>
              <a:rPr lang="en-US" dirty="0" smtClean="0"/>
              <a:t>(sorts &amp; packages cell’s macromolecules)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2A8E6F"/>
                </a:solidFill>
              </a:rPr>
              <a:t>nucleus</a:t>
            </a:r>
            <a:r>
              <a:rPr lang="en-US" dirty="0" smtClean="0"/>
              <a:t> (holds our precious DNA--our genes)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EF8C71"/>
                </a:solidFill>
              </a:rPr>
              <a:t>endoplasmic reticulum </a:t>
            </a:r>
            <a:r>
              <a:rPr lang="en-US" dirty="0" smtClean="0"/>
              <a:t>(transports, sorts &amp; folds proteins)</a:t>
            </a:r>
          </a:p>
          <a:p>
            <a:pPr lvl="1">
              <a:buNone/>
            </a:pPr>
            <a:r>
              <a:rPr lang="en-US" b="1" dirty="0" err="1" smtClean="0">
                <a:solidFill>
                  <a:srgbClr val="F38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b="1" dirty="0" smtClean="0">
                <a:solidFill>
                  <a:srgbClr val="F38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 (break down waste material of the cell)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5602" name="Picture 2" descr="File:Nucleus ER golgi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371600"/>
            <a:ext cx="4343400" cy="498784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7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2308225"/>
              <a:ext cx="1450975" cy="6350"/>
            </p14:xfrm>
          </p:contentPart>
        </mc:Choice>
        <mc:Fallback xmlns="">
          <p:pic>
            <p:nvPicPr>
              <p:cNvPr id="727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480" y="2245783"/>
                <a:ext cx="1481892" cy="13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3343275"/>
              <a:ext cx="1206500" cy="14288"/>
            </p14:xfrm>
          </p:contentPart>
        </mc:Choice>
        <mc:Fallback xmlns=""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177" y="3284462"/>
                <a:ext cx="1238146" cy="131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7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4300538"/>
              <a:ext cx="3257550" cy="157162"/>
            </p14:xfrm>
          </p:contentPart>
        </mc:Choice>
        <mc:Fallback xmlns="">
          <p:pic>
            <p:nvPicPr>
              <p:cNvPr id="727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950" y="4238933"/>
                <a:ext cx="3289226" cy="280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7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" y="5435600"/>
              <a:ext cx="1516063" cy="50800"/>
            </p14:xfrm>
          </p:contentPart>
        </mc:Choice>
        <mc:Fallback xmlns="">
          <p:pic>
            <p:nvPicPr>
              <p:cNvPr id="727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072" y="5379369"/>
                <a:ext cx="1547919" cy="1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7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3265488"/>
              <a:ext cx="71437" cy="57150"/>
            </p14:xfrm>
          </p:contentPart>
        </mc:Choice>
        <mc:Fallback xmlns="">
          <p:pic>
            <p:nvPicPr>
              <p:cNvPr id="727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843" y="3256316"/>
                <a:ext cx="89827" cy="754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organelle builds all these other cell parts?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1751013"/>
              <a:ext cx="5064125" cy="100012"/>
            </p14:xfrm>
          </p:contentPart>
        </mc:Choice>
        <mc:Fallback xmlns="">
          <p:pic>
            <p:nvPicPr>
              <p:cNvPr id="7065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9713" y="1683959"/>
                <a:ext cx="5095798" cy="2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2543175"/>
              <a:ext cx="4629150" cy="42863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437" y="2506376"/>
                <a:ext cx="4660827" cy="116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3128963"/>
              <a:ext cx="5194300" cy="50800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5222" y="3092412"/>
                <a:ext cx="5225981" cy="12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821760" y="1776960"/>
              <a:ext cx="4608360" cy="5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5920" y="1713600"/>
                <a:ext cx="4640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3821760" y="2473560"/>
              <a:ext cx="4670640" cy="107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5920" y="2410200"/>
                <a:ext cx="4702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3232440" y="3098520"/>
              <a:ext cx="5295600" cy="5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6600" y="3035160"/>
                <a:ext cx="5327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4007520" y="1771560"/>
              <a:ext cx="3958200" cy="171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1680" y="1708200"/>
                <a:ext cx="39898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4164840" y="2442960"/>
              <a:ext cx="4172400" cy="5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49000" y="2379600"/>
                <a:ext cx="4204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3471840" y="2771640"/>
              <a:ext cx="5293800" cy="414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56000" y="2708280"/>
                <a:ext cx="5325480" cy="54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ribosomes are the factories of the cell!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100 trillion cells in your body have about 15 thousand </a:t>
            </a:r>
            <a:r>
              <a:rPr lang="en-US" dirty="0" err="1" smtClean="0"/>
              <a:t>ribosomes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5842" name="Picture 2" descr="http://organelles-project.wikispaces.com/file/view/ribosomes.gif/93231652/451x357/rib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418" y="2971800"/>
            <a:ext cx="4551707" cy="360997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60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671513"/>
              <a:ext cx="7108825" cy="85725"/>
            </p14:xfrm>
          </p:contentPart>
        </mc:Choice>
        <mc:Fallback xmlns="">
          <p:pic>
            <p:nvPicPr>
              <p:cNvPr id="6860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765" y="610920"/>
                <a:ext cx="7140570" cy="207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6875" y="1257300"/>
              <a:ext cx="2220913" cy="222250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1042" y="1194311"/>
                <a:ext cx="2252579" cy="348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6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" y="1743075"/>
              <a:ext cx="6937375" cy="57150"/>
            </p14:xfrm>
          </p:contentPart>
        </mc:Choice>
        <mc:Fallback xmlns="">
          <p:pic>
            <p:nvPicPr>
              <p:cNvPr id="686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135" y="1690933"/>
                <a:ext cx="6969056" cy="161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6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" y="2157413"/>
              <a:ext cx="3636963" cy="14287"/>
            </p14:xfrm>
          </p:contentPart>
        </mc:Choice>
        <mc:Fallback xmlns="">
          <p:pic>
            <p:nvPicPr>
              <p:cNvPr id="686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259" y="2134834"/>
                <a:ext cx="3668645" cy="5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3257640" y="1221480"/>
              <a:ext cx="1914840" cy="13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1800" y="1158120"/>
                <a:ext cx="1946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635760" y="657000"/>
              <a:ext cx="6772680" cy="86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920" y="593640"/>
                <a:ext cx="6804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971640" y="1842840"/>
              <a:ext cx="6765480" cy="9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5800" y="1779480"/>
                <a:ext cx="67971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1014480" y="2286000"/>
              <a:ext cx="3015000" cy="78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8640" y="2222280"/>
                <a:ext cx="3046680" cy="2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u="sng" dirty="0" smtClean="0"/>
              <a:t>ribosomes</a:t>
            </a:r>
            <a:r>
              <a:rPr lang="en-US" sz="3200" dirty="0" smtClean="0"/>
              <a:t> build cell parts in a process called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754902" cy="192024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39938" name="Picture 2" descr="http://www.cs.stedwards.edu/chem/Chemistry/CHEM43/CHEM43/Ribosomes/imag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314950" cy="4876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50640" y="1241280"/>
              <a:ext cx="271512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0" y="1177560"/>
                <a:ext cx="274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24000" y="1625040"/>
              <a:ext cx="2822040" cy="2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160" y="1561680"/>
                <a:ext cx="2853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599080" y="2000160"/>
              <a:ext cx="3018600" cy="4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2880" y="1936800"/>
                <a:ext cx="3050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839920" y="2571840"/>
              <a:ext cx="2161440" cy="8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4080" y="2508120"/>
                <a:ext cx="2193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152400" y="2955600"/>
              <a:ext cx="1884600" cy="1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36560" y="2892240"/>
                <a:ext cx="1916280" cy="14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u="sng" dirty="0" smtClean="0"/>
              <a:t>ribosomes</a:t>
            </a:r>
            <a:r>
              <a:rPr lang="en-US" sz="3200" dirty="0" smtClean="0"/>
              <a:t> build cell parts in a process called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754902" cy="1920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That’s because most cell parts are made of protein molecules.</a:t>
            </a:r>
            <a:endParaRPr lang="en-US" sz="28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39938" name="Picture 2" descr="http://www.cs.stedwards.edu/chem/Chemistry/CHEM43/CHEM43/Ribosomes/imag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314950" cy="4876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5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3550" y="1177925"/>
              <a:ext cx="2886075" cy="22225"/>
            </p14:xfrm>
          </p:contentPart>
        </mc:Choice>
        <mc:Fallback xmlns="">
          <p:pic>
            <p:nvPicPr>
              <p:cNvPr id="645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7712" y="1129634"/>
                <a:ext cx="2917751" cy="11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75" y="1665288"/>
              <a:ext cx="2693988" cy="92075"/>
            </p14:xfrm>
          </p:contentPart>
        </mc:Choice>
        <mc:Fallback xmlns=""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534" y="1604703"/>
                <a:ext cx="2725669" cy="21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2057400"/>
              <a:ext cx="3086100" cy="28575"/>
            </p14:xfrm>
          </p:contentPart>
        </mc:Choice>
        <mc:Fallback xmlns=""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2013" y="2000250"/>
                <a:ext cx="3117774" cy="1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5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75" y="2586038"/>
              <a:ext cx="1585913" cy="71437"/>
            </p14:xfrm>
          </p:contentPart>
        </mc:Choice>
        <mc:Fallback xmlns="">
          <p:pic>
            <p:nvPicPr>
              <p:cNvPr id="645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0037" y="2525299"/>
                <a:ext cx="1617588" cy="192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5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2963863"/>
              <a:ext cx="1773237" cy="7937"/>
            </p14:xfrm>
          </p:contentPart>
        </mc:Choice>
        <mc:Fallback xmlns="">
          <p:pic>
            <p:nvPicPr>
              <p:cNvPr id="645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8347" y="2944188"/>
                <a:ext cx="1805432" cy="4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5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2425" y="3549650"/>
              <a:ext cx="622300" cy="1588"/>
            </p14:xfrm>
          </p:contentPart>
        </mc:Choice>
        <mc:Fallback xmlns="">
          <p:pic>
            <p:nvPicPr>
              <p:cNvPr id="645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621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5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3914775"/>
              <a:ext cx="3559175" cy="36513"/>
            </p14:xfrm>
          </p:contentPart>
        </mc:Choice>
        <mc:Fallback xmlns="">
          <p:pic>
            <p:nvPicPr>
              <p:cNvPr id="645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5469" y="3856354"/>
                <a:ext cx="3590863" cy="15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5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1325" y="4443413"/>
              <a:ext cx="2965450" cy="36512"/>
            </p14:xfrm>
          </p:contentPart>
        </mc:Choice>
        <mc:Fallback xmlns="">
          <p:pic>
            <p:nvPicPr>
              <p:cNvPr id="645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5405" y="4394822"/>
                <a:ext cx="2997290" cy="13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420160" y="3893400"/>
              <a:ext cx="3367080" cy="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4320" y="3829680"/>
                <a:ext cx="3398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5456160" y="4286160"/>
              <a:ext cx="293796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0320" y="4222800"/>
                <a:ext cx="2970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5657760" y="1221480"/>
              <a:ext cx="2822400" cy="121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41920" y="1158120"/>
                <a:ext cx="28540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5929200" y="1643040"/>
              <a:ext cx="2408040" cy="3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13360" y="1579320"/>
                <a:ext cx="2439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" name="Ink 8"/>
              <p14:cNvContentPartPr/>
              <p14:nvPr/>
            </p14:nvContentPartPr>
            <p14:xfrm>
              <a:off x="5622120" y="1950120"/>
              <a:ext cx="2736360" cy="150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06280" y="1886760"/>
                <a:ext cx="27680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" name="Ink 9"/>
              <p14:cNvContentPartPr/>
              <p14:nvPr/>
            </p14:nvContentPartPr>
            <p14:xfrm>
              <a:off x="6422400" y="2557440"/>
              <a:ext cx="1164600" cy="71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06200" y="2493720"/>
                <a:ext cx="1196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" name="Ink 10"/>
              <p14:cNvContentPartPr/>
              <p14:nvPr/>
            </p14:nvContentPartPr>
            <p14:xfrm>
              <a:off x="6100920" y="2985840"/>
              <a:ext cx="1936080" cy="286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84720" y="2922480"/>
                <a:ext cx="1968120" cy="41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Warm UP </a:t>
            </a:r>
            <a:r>
              <a:rPr lang="en-US" dirty="0" smtClean="0"/>
              <a:t>&amp; Spiral </a:t>
            </a:r>
            <a:r>
              <a:rPr lang="en-US" dirty="0" smtClean="0"/>
              <a:t>	February 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10600" cy="6096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1.  Look at the following chemical reaction and answer the following questions: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sun’s </a:t>
            </a:r>
            <a:r>
              <a:rPr lang="en-US" b="1" dirty="0" smtClean="0"/>
              <a:t>energy</a:t>
            </a:r>
            <a:r>
              <a:rPr lang="en-US" b="1" dirty="0" smtClean="0"/>
              <a:t> </a:t>
            </a:r>
            <a:r>
              <a:rPr lang="en-US" b="1" dirty="0" smtClean="0"/>
              <a:t>+ 6CO</a:t>
            </a:r>
            <a:r>
              <a:rPr lang="en-US" b="1" baseline="-25000" dirty="0" smtClean="0"/>
              <a:t>2</a:t>
            </a:r>
            <a:r>
              <a:rPr lang="en-US" b="1" dirty="0" smtClean="0"/>
              <a:t> + 6H</a:t>
            </a:r>
            <a:r>
              <a:rPr lang="en-US" b="1" baseline="-25000" dirty="0" smtClean="0"/>
              <a:t>2</a:t>
            </a:r>
            <a:r>
              <a:rPr lang="en-US" b="1" dirty="0" smtClean="0"/>
              <a:t>O 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 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  +  6O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761238" lvl="1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a.  Where in the </a:t>
            </a:r>
            <a:r>
              <a:rPr lang="en-US" b="1" dirty="0" smtClean="0">
                <a:solidFill>
                  <a:schemeClr val="tx1"/>
                </a:solidFill>
              </a:rPr>
              <a:t>plant</a:t>
            </a:r>
            <a:r>
              <a:rPr lang="en-US" dirty="0" smtClean="0">
                <a:solidFill>
                  <a:schemeClr val="tx1"/>
                </a:solidFill>
              </a:rPr>
              <a:t> cell would you expect to find this reaction occurring?</a:t>
            </a:r>
          </a:p>
          <a:p>
            <a:pPr marL="761238" lvl="1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b.  Name another organelle in all plant cells that it needs for structure &amp; support.</a:t>
            </a:r>
          </a:p>
          <a:p>
            <a:pPr marL="761238" lvl="1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c.  How many carbon dioxide molecules are in the reactant?</a:t>
            </a:r>
          </a:p>
          <a:p>
            <a:pPr marL="761238" lvl="1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d.  If you start with 12 oz. of carbon dioxide &amp; 16 oz.   of water, and you end up with 6 oz. of oxygen, how much sugar is produced?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-TSWU that cells carry on the many functions needed to support life including photosynthesis, cell respiration, and protein synthesis. 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-What is protein synthesis? 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392113"/>
              <a:ext cx="71437" cy="9525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988" y="327636"/>
                <a:ext cx="103187" cy="1388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 our ribosomes get their building instruction?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4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863" y="1220788"/>
              <a:ext cx="3551237" cy="44450"/>
            </p14:xfrm>
          </p:contentPart>
        </mc:Choice>
        <mc:Fallback xmlns="">
          <p:pic>
            <p:nvPicPr>
              <p:cNvPr id="624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019" y="1168283"/>
                <a:ext cx="3583285" cy="14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1814513"/>
              <a:ext cx="3951288" cy="136525"/>
            </p14:xfrm>
          </p:contentPart>
        </mc:Choice>
        <mc:Fallback xmlns=""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9009" y="1751280"/>
                <a:ext cx="3982970" cy="2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4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2471738"/>
              <a:ext cx="3863975" cy="57150"/>
            </p14:xfrm>
          </p:contentPart>
        </mc:Choice>
        <mc:Fallback xmlns="">
          <p:pic>
            <p:nvPicPr>
              <p:cNvPr id="624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1239" y="2413597"/>
                <a:ext cx="3895647" cy="17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4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75" y="3100388"/>
              <a:ext cx="3771900" cy="36512"/>
            </p14:xfrm>
          </p:contentPart>
        </mc:Choice>
        <mc:Fallback xmlns="">
          <p:pic>
            <p:nvPicPr>
              <p:cNvPr id="624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9036" y="3041969"/>
                <a:ext cx="3803578" cy="15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464720" y="1205640"/>
              <a:ext cx="3804480" cy="9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8880" y="1141920"/>
                <a:ext cx="3836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616640" y="1794960"/>
              <a:ext cx="3804480" cy="10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0800" y="1731240"/>
                <a:ext cx="38361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4581000" y="2321640"/>
              <a:ext cx="3732840" cy="250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5160" y="2258280"/>
                <a:ext cx="37645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/>
              <p14:cNvContentPartPr/>
              <p14:nvPr/>
            </p14:nvContentPartPr>
            <p14:xfrm>
              <a:off x="4464720" y="2982600"/>
              <a:ext cx="3884760" cy="14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8880" y="2918880"/>
                <a:ext cx="3916440" cy="27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From our DNA inside</a:t>
            </a:r>
            <a:br>
              <a:rPr lang="en-US" dirty="0" smtClean="0"/>
            </a:br>
            <a:r>
              <a:rPr lang="en-US" dirty="0" smtClean="0"/>
              <a:t> the cell nucleus!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Our DNA is our blueprint for building all our cells and cell parts (organelles).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Ribosomes need good instructions to build our cells right!</a:t>
            </a:r>
            <a:endParaRPr lang="en-US" dirty="0"/>
          </a:p>
        </p:txBody>
      </p:sp>
      <p:pic>
        <p:nvPicPr>
          <p:cNvPr id="48130" name="Picture 2" descr="http://www.microscopyu.com/articles/fluorescence/filtercubes/ultraviolet/uv2a/images/uv2abovin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91400" cy="53544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1650" y="650875"/>
              <a:ext cx="4657725" cy="49213"/>
            </p14:xfrm>
          </p:contentPart>
        </mc:Choice>
        <mc:Fallback xmlns="">
          <p:pic>
            <p:nvPicPr>
              <p:cNvPr id="604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5811" y="608384"/>
                <a:ext cx="4689403" cy="13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1220788"/>
              <a:ext cx="4251325" cy="87312"/>
            </p14:xfrm>
          </p:contentPart>
        </mc:Choice>
        <mc:Fallback xmlns="">
          <p:pic>
            <p:nvPicPr>
              <p:cNvPr id="604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1546" y="1172464"/>
                <a:ext cx="4283008" cy="1842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From our DNA inside</a:t>
            </a:r>
            <a:br>
              <a:rPr lang="en-US" dirty="0" smtClean="0"/>
            </a:br>
            <a:r>
              <a:rPr lang="en-US" dirty="0" smtClean="0"/>
              <a:t> the cell nucleus!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Our DNA is our blueprint for building all our cells and cell parts (organelles).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Ribosomes need good DNA instructions to build our cells right!</a:t>
            </a:r>
            <a:endParaRPr lang="en-US" dirty="0"/>
          </a:p>
        </p:txBody>
      </p:sp>
      <p:pic>
        <p:nvPicPr>
          <p:cNvPr id="48130" name="Picture 2" descr="http://www.microscopyu.com/articles/fluorescence/filtercubes/ultraviolet/uv2a/images/uv2abovin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32400"/>
            <a:ext cx="4038600" cy="2925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3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2988" y="1885950"/>
              <a:ext cx="6443662" cy="79375"/>
            </p14:xfrm>
          </p:contentPart>
        </mc:Choice>
        <mc:Fallback xmlns="">
          <p:pic>
            <p:nvPicPr>
              <p:cNvPr id="583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7149" y="1821503"/>
                <a:ext cx="6475340" cy="20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3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25" y="2263775"/>
              <a:ext cx="5016500" cy="36513"/>
            </p14:xfrm>
          </p:contentPart>
        </mc:Choice>
        <mc:Fallback xmlns="">
          <p:pic>
            <p:nvPicPr>
              <p:cNvPr id="583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9282" y="2200148"/>
                <a:ext cx="5048186" cy="16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3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0775" y="3149600"/>
              <a:ext cx="6359525" cy="58738"/>
            </p14:xfrm>
          </p:contentPart>
        </mc:Choice>
        <mc:Fallback xmlns="">
          <p:pic>
            <p:nvPicPr>
              <p:cNvPr id="583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931" y="3085786"/>
                <a:ext cx="6391573" cy="186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3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8863" y="3622675"/>
              <a:ext cx="3400425" cy="85725"/>
            </p14:xfrm>
          </p:contentPart>
        </mc:Choice>
        <mc:Fallback xmlns="">
          <p:pic>
            <p:nvPicPr>
              <p:cNvPr id="583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3025" y="3568677"/>
                <a:ext cx="3432100" cy="19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821600" y="446400"/>
              <a:ext cx="4340160" cy="44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5760" y="383040"/>
                <a:ext cx="43718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616400" y="1241280"/>
              <a:ext cx="4366800" cy="13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0560" y="1177560"/>
                <a:ext cx="4398480" cy="2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mtClean="0">
                <a:hlinkClick r:id="rId3"/>
              </a:rPr>
              <a:t>http://www.youtube.com/watch?v=yKW4F0Nu-UY&amp;feature=related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oocities.org/spariloo/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161" y="990600"/>
            <a:ext cx="659375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Protein Synthesis </a:t>
            </a:r>
            <a:br>
              <a:rPr lang="en-US" dirty="0" smtClean="0"/>
            </a:br>
            <a:r>
              <a:rPr lang="en-US" dirty="0" smtClean="0"/>
              <a:t>Group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696200" cy="50079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 is responsible for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 these organelles receive their instructions from?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PACKETS: Match the following macromolecules to their appropriate cell functions and organelles. Once you are completed create a chart and write in the information.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these organelles need to build duplicate cell parts?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480" y="3879000"/>
              <a:ext cx="1736280" cy="12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0" y="3815640"/>
                <a:ext cx="1767960" cy="25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anelle Cell fucntions and macromolecule charts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Cell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Objectives: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-TSW understand that cells carry on the many functions needed to sustain life including cell respiration and protein synthesis.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Essential Question: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-What is protein synthesis?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-What is Cell Respiration?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2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107950"/>
              <a:ext cx="1704975" cy="579438"/>
            </p14:xfrm>
          </p:contentPart>
        </mc:Choice>
        <mc:Fallback xmlns="">
          <p:pic>
            <p:nvPicPr>
              <p:cNvPr id="532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6809" y="98610"/>
                <a:ext cx="1723683" cy="59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3" y="142875"/>
              <a:ext cx="2046287" cy="803275"/>
            </p14:xfrm>
          </p:contentPart>
        </mc:Choice>
        <mc:Fallback xmlns="">
          <p:pic>
            <p:nvPicPr>
              <p:cNvPr id="532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43" y="133493"/>
                <a:ext cx="2065027" cy="8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660400"/>
              <a:ext cx="1768475" cy="590550"/>
            </p14:xfrm>
          </p:contentPart>
        </mc:Choice>
        <mc:Fallback xmlns="">
          <p:pic>
            <p:nvPicPr>
              <p:cNvPr id="532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958" y="651026"/>
                <a:ext cx="1787185" cy="609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1374775"/>
              <a:ext cx="2054225" cy="581025"/>
            </p14:xfrm>
          </p:contentPart>
        </mc:Choice>
        <mc:Fallback xmlns="">
          <p:pic>
            <p:nvPicPr>
              <p:cNvPr id="532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2686" y="1365438"/>
                <a:ext cx="2072929" cy="599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1366838"/>
              <a:ext cx="777875" cy="411162"/>
            </p14:xfrm>
          </p:contentPart>
        </mc:Choice>
        <mc:Fallback xmlns="">
          <p:pic>
            <p:nvPicPr>
              <p:cNvPr id="532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9900" y="1357477"/>
                <a:ext cx="796602" cy="429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3" y="1374775"/>
              <a:ext cx="2001837" cy="536575"/>
            </p14:xfrm>
          </p:contentPart>
        </mc:Choice>
        <mc:Fallback xmlns="">
          <p:pic>
            <p:nvPicPr>
              <p:cNvPr id="532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6047" y="1365406"/>
                <a:ext cx="2020569" cy="55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2081213"/>
              <a:ext cx="1044575" cy="357187"/>
            </p14:xfrm>
          </p:contentPart>
        </mc:Choice>
        <mc:Fallback xmlns="">
          <p:pic>
            <p:nvPicPr>
              <p:cNvPr id="532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3170" y="2071851"/>
                <a:ext cx="1063286" cy="37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2062163"/>
              <a:ext cx="812800" cy="420687"/>
            </p14:xfrm>
          </p:contentPart>
        </mc:Choice>
        <mc:Fallback xmlns="">
          <p:pic>
            <p:nvPicPr>
              <p:cNvPr id="532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9086" y="2052806"/>
                <a:ext cx="831427" cy="4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1374775"/>
              <a:ext cx="1455737" cy="1331913"/>
            </p14:xfrm>
          </p:contentPart>
        </mc:Choice>
        <mc:Fallback xmlns="">
          <p:pic>
            <p:nvPicPr>
              <p:cNvPr id="532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8129" y="1365408"/>
                <a:ext cx="1474456" cy="135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2017713"/>
              <a:ext cx="1081088" cy="420687"/>
            </p14:xfrm>
          </p:contentPart>
        </mc:Choice>
        <mc:Fallback xmlns="">
          <p:pic>
            <p:nvPicPr>
              <p:cNvPr id="532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50046" y="2008380"/>
                <a:ext cx="1099896" cy="439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9275" y="2714625"/>
              <a:ext cx="723900" cy="401638"/>
            </p14:xfrm>
          </p:contentPart>
        </mc:Choice>
        <mc:Fallback xmlns="">
          <p:pic>
            <p:nvPicPr>
              <p:cNvPr id="532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9869" y="2705318"/>
                <a:ext cx="742712" cy="420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2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2741613"/>
              <a:ext cx="1598613" cy="428625"/>
            </p14:xfrm>
          </p:contentPart>
        </mc:Choice>
        <mc:Fallback xmlns="">
          <p:pic>
            <p:nvPicPr>
              <p:cNvPr id="532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45116" y="2732137"/>
                <a:ext cx="1617331" cy="44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5475" y="3106738"/>
              <a:ext cx="1697038" cy="117475"/>
            </p14:xfrm>
          </p:contentPart>
        </mc:Choice>
        <mc:Fallback xmlns="">
          <p:pic>
            <p:nvPicPr>
              <p:cNvPr id="532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6115" y="3097282"/>
                <a:ext cx="1715758" cy="13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2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384550"/>
              <a:ext cx="106362" cy="1697038"/>
            </p14:xfrm>
          </p:contentPart>
        </mc:Choice>
        <mc:Fallback xmlns="">
          <p:pic>
            <p:nvPicPr>
              <p:cNvPr id="532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2183" y="3375190"/>
                <a:ext cx="124922" cy="171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2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3330575"/>
              <a:ext cx="1196975" cy="357188"/>
            </p14:xfrm>
          </p:contentPart>
        </mc:Choice>
        <mc:Fallback xmlns="">
          <p:pic>
            <p:nvPicPr>
              <p:cNvPr id="532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40593" y="3321344"/>
                <a:ext cx="1215638" cy="37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2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3295650"/>
              <a:ext cx="946150" cy="500063"/>
            </p14:xfrm>
          </p:contentPart>
        </mc:Choice>
        <mc:Fallback xmlns="">
          <p:pic>
            <p:nvPicPr>
              <p:cNvPr id="532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90834" y="3286296"/>
                <a:ext cx="964857" cy="518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2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3536950"/>
              <a:ext cx="2222500" cy="776288"/>
            </p14:xfrm>
          </p:contentPart>
        </mc:Choice>
        <mc:Fallback xmlns="">
          <p:pic>
            <p:nvPicPr>
              <p:cNvPr id="532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6420" y="3527610"/>
                <a:ext cx="2241210" cy="79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2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3759200"/>
              <a:ext cx="1438275" cy="652463"/>
            </p14:xfrm>
          </p:contentPart>
        </mc:Choice>
        <mc:Fallback xmlns="">
          <p:pic>
            <p:nvPicPr>
              <p:cNvPr id="532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05092" y="3749864"/>
                <a:ext cx="1456968" cy="67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2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4357688"/>
              <a:ext cx="500062" cy="258762"/>
            </p14:xfrm>
          </p:contentPart>
        </mc:Choice>
        <mc:Fallback xmlns="">
          <p:pic>
            <p:nvPicPr>
              <p:cNvPr id="532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18279" y="4348159"/>
                <a:ext cx="518729" cy="27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2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4464050"/>
              <a:ext cx="1758950" cy="501650"/>
            </p14:xfrm>
          </p:contentPart>
        </mc:Choice>
        <mc:Fallback xmlns="">
          <p:pic>
            <p:nvPicPr>
              <p:cNvPr id="532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59119" y="4454667"/>
                <a:ext cx="1777662" cy="52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2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616450"/>
              <a:ext cx="1706562" cy="590550"/>
            </p14:xfrm>
          </p:contentPart>
        </mc:Choice>
        <mc:Fallback xmlns="">
          <p:pic>
            <p:nvPicPr>
              <p:cNvPr id="532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81649" y="4607127"/>
                <a:ext cx="1725339" cy="609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2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1250950"/>
              <a:ext cx="6340475" cy="44450"/>
            </p14:xfrm>
          </p:contentPart>
        </mc:Choice>
        <mc:Fallback xmlns="">
          <p:pic>
            <p:nvPicPr>
              <p:cNvPr id="532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3303" y="1241921"/>
                <a:ext cx="6359195" cy="6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2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138" y="1250950"/>
              <a:ext cx="6492875" cy="4116388"/>
            </p14:xfrm>
          </p:contentPart>
        </mc:Choice>
        <mc:Fallback xmlns="">
          <p:pic>
            <p:nvPicPr>
              <p:cNvPr id="532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3761" y="1241596"/>
                <a:ext cx="6511629" cy="413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2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2643188"/>
              <a:ext cx="2973388" cy="830262"/>
            </p14:xfrm>
          </p:contentPart>
        </mc:Choice>
        <mc:Fallback xmlns="">
          <p:pic>
            <p:nvPicPr>
              <p:cNvPr id="532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59242" y="2633883"/>
                <a:ext cx="2992104" cy="848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2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3044825"/>
              <a:ext cx="1571625" cy="44450"/>
            </p14:xfrm>
          </p:contentPart>
        </mc:Choice>
        <mc:Fallback xmlns="">
          <p:pic>
            <p:nvPicPr>
              <p:cNvPr id="532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43166" y="3036264"/>
                <a:ext cx="1590343" cy="615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Cell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Objectives: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-TSW understand that cells carry on the many functions needed to sustain life including cell respiration and protein synthesis.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Essential Question: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-What is protein synthesis? </a:t>
            </a:r>
          </a:p>
          <a:p>
            <a:pPr marL="502920" indent="-45720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-What is Cell Respiration?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467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38400" y="2590800"/>
            <a:ext cx="3581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CELL FUNCTIONS</a:t>
            </a:r>
            <a:endParaRPr lang="en-US" sz="3500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>
            <a:endCxn id="7" idx="0"/>
          </p:cNvCxnSpPr>
          <p:nvPr/>
        </p:nvCxnSpPr>
        <p:spPr>
          <a:xfrm rot="16200000" flipH="1">
            <a:off x="3448844" y="1810544"/>
            <a:ext cx="1523206" cy="3730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3276600"/>
            <a:ext cx="2209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57200" y="3200400"/>
            <a:ext cx="24384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29794" y="4571206"/>
            <a:ext cx="152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1143000"/>
            <a:ext cx="3720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Theory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Each sections needs to have: </a:t>
            </a:r>
          </a:p>
          <a:p>
            <a:r>
              <a:rPr lang="en-US" dirty="0" smtClean="0"/>
              <a:t>  4-5 facts </a:t>
            </a:r>
          </a:p>
          <a:p>
            <a:r>
              <a:rPr lang="en-US" dirty="0" smtClean="0"/>
              <a:t>  1 colored picture with a caption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3400" y="1143000"/>
            <a:ext cx="194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Respiration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352800"/>
            <a:ext cx="20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Synthesis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3352800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Photosynthesis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33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*****Use your textbooks, 2 packets of information, and notebooks*****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Cell Functions Reflection Q’s</a:t>
            </a:r>
            <a:br>
              <a:rPr lang="en-US" sz="2500" dirty="0" smtClean="0"/>
            </a:br>
            <a:r>
              <a:rPr lang="en-US" sz="2500" dirty="0" smtClean="0"/>
              <a:t>Revised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077200" cy="6019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smallest unit of structure of all living things?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molecule is the source of a cell’s energy?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two substances do cells need to carry out cell respiration?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organelle(s) are responsible for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 ribosomes get their instructions for building new cell parts using proteins?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Venn Diagram or a 3 column chart and describe how plants cells and animal cells are alike and dislike.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three things which identify if something is living or nonliving?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theory applies to all living things, including you. State the three main parts of the cell theory and briefly describe how they relate to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chemical compound stores energy a cell needs to   carry out its processes?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two functions </a:t>
            </a:r>
            <a:r>
              <a:rPr lang="en-US" smtClean="0"/>
              <a:t>of the cell membrane.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ctr"/>
            <a:r>
              <a:rPr lang="en-US" dirty="0" smtClean="0"/>
              <a:t>Cell Functions Reflection 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077200" cy="6019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smallest unit of structure of all living things?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molecule’s are the source of a cell’s energy?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cells need to carry out cell respiration?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organelle(s) are responsible for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 ribosomes get their instructions for building new cell parts using proteins?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Venn Diagram or a 3 column chart and describe how prokaryotic cells and eukaryotic cells are alike and dislike.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type of cells are smaller, prokaryotic or eukaryotic?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Venn Diagram or a 3 column chart and describe how plants cells and animal cells are alike and dislike.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three things which identify if something is living or nonliving?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theory applies to all living things, including you. State the three main parts of the cell theory and briefly describe how they relate to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algn="ctr"/>
            <a:r>
              <a:rPr lang="en-US" dirty="0" smtClean="0"/>
              <a:t>Wrap 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5943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 All living cells have which organelle?</a:t>
            </a:r>
          </a:p>
          <a:p>
            <a:pPr marL="514350" indent="-514350">
              <a:buNone/>
            </a:pPr>
            <a:r>
              <a:rPr lang="en-US" dirty="0" smtClean="0"/>
              <a:t>	a.  Nucleus		b.  cell wall</a:t>
            </a:r>
          </a:p>
          <a:p>
            <a:pPr marL="514350" indent="-514350">
              <a:buNone/>
            </a:pPr>
            <a:r>
              <a:rPr lang="en-US" dirty="0" smtClean="0"/>
              <a:t>	c.  cell membrane	d.  Vacuole</a:t>
            </a:r>
          </a:p>
          <a:p>
            <a:pPr marL="514350" indent="-514350">
              <a:buNone/>
            </a:pPr>
            <a:r>
              <a:rPr lang="en-US" dirty="0" smtClean="0"/>
              <a:t>2.  Which organelle surrounds an animal cell?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Which organelle surrounds a plant cell?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What is the difference between osmosis and diffusion?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Which macromolecules are needed for the following cell functions: </a:t>
            </a:r>
            <a:r>
              <a:rPr lang="en-US" u="sng" dirty="0" smtClean="0"/>
              <a:t>cell respiration</a:t>
            </a:r>
            <a:r>
              <a:rPr lang="en-US" dirty="0" smtClean="0"/>
              <a:t>? </a:t>
            </a:r>
            <a:r>
              <a:rPr lang="en-US" u="sng" dirty="0" smtClean="0"/>
              <a:t>Osmosis and diffusion</a:t>
            </a:r>
            <a:r>
              <a:rPr lang="en-US" dirty="0" smtClean="0"/>
              <a:t>?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-TSW understand the structures and functions of plant and animal cells.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-How are plant cells different from animal cells?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86440" y="557280"/>
              <a:ext cx="2072160" cy="141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7080" y="547920"/>
                <a:ext cx="2090880" cy="143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		2/21/2017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153400" cy="6248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Which is NOT part of the cell theory?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cells are the basic unit of structure &amp; function of life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cells arise from other cells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all living things are made of cells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all cells grow and reproduce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role does cellular respiration play in cells?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to make energy for the cell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to make new organelles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to produce food for the cell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sz="1600" dirty="0" smtClean="0"/>
              <a:t>to create oxygen for the cell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What is the difference between cellular respiration and photosynthesis? </a:t>
            </a:r>
          </a:p>
          <a:p>
            <a:pPr marL="502920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Objectives: </a:t>
            </a:r>
          </a:p>
          <a:p>
            <a:pPr marL="502920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-TSW understand that cells carry on the many functions needed to sustain life including cell respiration and protein synthesis.</a:t>
            </a:r>
          </a:p>
          <a:p>
            <a:pPr marL="502920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02920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-What is protein synthesis? </a:t>
            </a:r>
          </a:p>
          <a:p>
            <a:pPr marL="502920" indent="-45720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685800"/>
          </a:xfrm>
        </p:spPr>
        <p:txBody>
          <a:bodyPr>
            <a:noAutofit/>
          </a:bodyPr>
          <a:lstStyle/>
          <a:p>
            <a:r>
              <a:rPr lang="en-US" sz="4500" dirty="0" smtClean="0"/>
              <a:t>Warm Up 			  2/18/2015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077200" cy="60960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 Which chemical compound stores energy a cell needs to carry out its processes?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proteins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fats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carbohydrates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ATP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A student was looking at animal cells under a microscope.  Which cell component (organelle) would the student NOT see?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nucleus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cell wall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mitochondria</a:t>
            </a:r>
          </a:p>
          <a:p>
            <a:pPr marL="987552" lvl="2" indent="-457200">
              <a:buFont typeface="+mj-lt"/>
              <a:buAutoNum type="alphaLcParenR"/>
            </a:pPr>
            <a:r>
              <a:rPr lang="en-US" sz="1700" dirty="0" smtClean="0"/>
              <a:t>cell membrane</a:t>
            </a:r>
          </a:p>
          <a:p>
            <a:pPr marL="987552" lvl="2" indent="-457200">
              <a:buNone/>
            </a:pPr>
            <a:endParaRPr lang="en-US" sz="1600" dirty="0" smtClean="0"/>
          </a:p>
          <a:p>
            <a:pPr marL="987552" lvl="2" indent="-457200">
              <a:buNone/>
            </a:pPr>
            <a:endParaRPr lang="en-US" sz="1600" dirty="0" smtClean="0"/>
          </a:p>
          <a:p>
            <a:pPr marL="502920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Objectives: </a:t>
            </a:r>
          </a:p>
          <a:p>
            <a:pPr marL="502920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-TSW understand that cells carry on the many functions needed to sustain life including cell respiration and protein synthesis.</a:t>
            </a:r>
          </a:p>
          <a:p>
            <a:pPr marL="502920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02920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-What is protein synthesis? </a:t>
            </a:r>
          </a:p>
          <a:p>
            <a:pPr marL="502920" indent="-45720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-What is Cell Respiration?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DNA and Protein Synthesis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Pre-Quiz 1-5: Review </a:t>
            </a:r>
          </a:p>
          <a:p>
            <a:endParaRPr lang="en-US" sz="4000" dirty="0" smtClean="0"/>
          </a:p>
          <a:p>
            <a:r>
              <a:rPr lang="en-US" sz="4000" dirty="0" smtClean="0"/>
              <a:t>10-12 facts </a:t>
            </a:r>
          </a:p>
          <a:p>
            <a:r>
              <a:rPr lang="en-US" sz="4000" dirty="0" smtClean="0"/>
              <a:t>1 picture </a:t>
            </a:r>
          </a:p>
          <a:p>
            <a:r>
              <a:rPr lang="en-US" sz="4000" dirty="0" smtClean="0"/>
              <a:t>Page 2</a:t>
            </a:r>
          </a:p>
          <a:p>
            <a:endParaRPr lang="en-US" sz="4000" dirty="0" smtClean="0"/>
          </a:p>
          <a:p>
            <a:r>
              <a:rPr lang="en-US" sz="4000" dirty="0" smtClean="0"/>
              <a:t>Post Quiz 1-5: Graded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cell turns sugar into energy by __________________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cell turns sugar into energy by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687388"/>
              <a:ext cx="17462" cy="9525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646" y="622911"/>
                <a:ext cx="48195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671513"/>
              <a:ext cx="6323012" cy="3651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797" y="609124"/>
                <a:ext cx="6354694" cy="16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1243013"/>
              <a:ext cx="7337425" cy="42862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481" y="1184655"/>
                <a:ext cx="7369499" cy="1592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cell turns sugar into energy by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happens in the cytoplasm AND 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6179</TotalTime>
  <Words>1096</Words>
  <Application>Microsoft Office PowerPoint</Application>
  <PresentationFormat>On-screen Show (4:3)</PresentationFormat>
  <Paragraphs>192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Trebuchet MS</vt:lpstr>
      <vt:lpstr>Wingdings</vt:lpstr>
      <vt:lpstr>Wingdings 2</vt:lpstr>
      <vt:lpstr>Opulent</vt:lpstr>
      <vt:lpstr>PowerPoint Presentation</vt:lpstr>
      <vt:lpstr>Warm UP &amp; Spiral  February 22</vt:lpstr>
      <vt:lpstr>Wrap up questions</vt:lpstr>
      <vt:lpstr>Warm Up     2/21/2017</vt:lpstr>
      <vt:lpstr>Warm Up      2/18/2015</vt:lpstr>
      <vt:lpstr>DNA and Protein Synthesis </vt:lpstr>
      <vt:lpstr>Each cell turns sugar into energy by __________________</vt:lpstr>
      <vt:lpstr>Each cell turns sugar into energy by cellular respiration.</vt:lpstr>
      <vt:lpstr>Each cell turns sugar into energy by cellular respiration.</vt:lpstr>
      <vt:lpstr>Each cell turns sugar into energy by cellular respiration.</vt:lpstr>
      <vt:lpstr>What do cells do with this energy?</vt:lpstr>
      <vt:lpstr>Cells use this energy to build new cell parts (organelles).</vt:lpstr>
      <vt:lpstr>Cells use this energy to build new cell parts (organelles).</vt:lpstr>
      <vt:lpstr>Cells use this energy to build new cell parts (organelles).</vt:lpstr>
      <vt:lpstr>Cells use this energy to build new cell parts (organelles).</vt:lpstr>
      <vt:lpstr>what organelle builds all these other cell parts?</vt:lpstr>
      <vt:lpstr>ribosomes are the factories of the cell!</vt:lpstr>
      <vt:lpstr>ribosomes build cell parts in a process called protein Synthesis.</vt:lpstr>
      <vt:lpstr>ribosomes build cell parts in a process called protein Synthesis.</vt:lpstr>
      <vt:lpstr>Where do our ribosomes get their building instruction?</vt:lpstr>
      <vt:lpstr>From our DNA inside  the cell nucleus!</vt:lpstr>
      <vt:lpstr>From our DNA inside  the cell nucleus!</vt:lpstr>
      <vt:lpstr>http://www.youtube.com/watch?v=yKW4F0Nu-UY&amp;feature=related </vt:lpstr>
      <vt:lpstr>Protein Synthesis  Group Reflection </vt:lpstr>
      <vt:lpstr>PowerPoint Presentation</vt:lpstr>
      <vt:lpstr>Cell Functions</vt:lpstr>
      <vt:lpstr>Cell Functions</vt:lpstr>
      <vt:lpstr>Cell Functions Reflection Q’s Revised</vt:lpstr>
      <vt:lpstr>Cell Functions Reflection Q’s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cells do with all that energy?</dc:title>
  <dc:creator>Owner</dc:creator>
  <cp:lastModifiedBy>Black, Edward E.</cp:lastModifiedBy>
  <cp:revision>341</cp:revision>
  <cp:lastPrinted>2017-02-22T13:35:00Z</cp:lastPrinted>
  <dcterms:created xsi:type="dcterms:W3CDTF">2012-04-27T00:04:28Z</dcterms:created>
  <dcterms:modified xsi:type="dcterms:W3CDTF">2017-02-22T21:00:06Z</dcterms:modified>
</cp:coreProperties>
</file>