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notesSlides/notesSlide1.xml" ContentType="application/vnd.openxmlformats-officedocument.presentationml.notesSlide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58"/>
  </p:notesMasterIdLst>
  <p:handoutMasterIdLst>
    <p:handoutMasterId r:id="rId59"/>
  </p:handoutMasterIdLst>
  <p:sldIdLst>
    <p:sldId id="322" r:id="rId3"/>
    <p:sldId id="320" r:id="rId4"/>
    <p:sldId id="326" r:id="rId5"/>
    <p:sldId id="323" r:id="rId6"/>
    <p:sldId id="324" r:id="rId7"/>
    <p:sldId id="325" r:id="rId8"/>
    <p:sldId id="258" r:id="rId9"/>
    <p:sldId id="280" r:id="rId10"/>
    <p:sldId id="259" r:id="rId11"/>
    <p:sldId id="260" r:id="rId12"/>
    <p:sldId id="264" r:id="rId13"/>
    <p:sldId id="263" r:id="rId14"/>
    <p:sldId id="261" r:id="rId15"/>
    <p:sldId id="275" r:id="rId16"/>
    <p:sldId id="278" r:id="rId17"/>
    <p:sldId id="277" r:id="rId18"/>
    <p:sldId id="269" r:id="rId19"/>
    <p:sldId id="271" r:id="rId20"/>
    <p:sldId id="272" r:id="rId21"/>
    <p:sldId id="279" r:id="rId22"/>
    <p:sldId id="281" r:id="rId23"/>
    <p:sldId id="287" r:id="rId24"/>
    <p:sldId id="288" r:id="rId25"/>
    <p:sldId id="290" r:id="rId26"/>
    <p:sldId id="291" r:id="rId27"/>
    <p:sldId id="292" r:id="rId28"/>
    <p:sldId id="289" r:id="rId29"/>
    <p:sldId id="293" r:id="rId30"/>
    <p:sldId id="294" r:id="rId31"/>
    <p:sldId id="295" r:id="rId32"/>
    <p:sldId id="256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21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562BB-20A3-4F43-8B21-AEDD2DEF37F8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30A80-2963-4EBB-AB27-E4F97E34D1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28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1-24T17:44:27.6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0 195,'39'0,"-19"0,20 0,0 0,-1 0,1 0,20 0,-21 0,21 0,19 0,-19-19,-1 19,20 0,1-19,-1 19,-19 0,39-18,-20 18,21 0,-21-19,20 19,0 0,-19-19,19 19,20 0,-20-19,0 19,20 0,-19-19,19 19,-20 0,20-18,0 18,-20 0,20-19,-20 19,1 0,19 0,-20 0,20-19,-20 19,20 0,-20 0,1 0,19 0,-20 0,20 0,-20 0,0 0,20 0,0 0,-19 19,19-19,0 0,-20 0,20 19,-20-19,20 0,0 0,-19 18,19-18,0 0,0 0,-20 0,20 0,-20 0,20 0,-20 0,20 0,-19-18,19 18,-20 0,0-19,0 19,20 0,-19-19,19 19,-20 0,0 0,0 0,20 0,0 0,0 0,0 0,-19 0,19 0,0 0,0 0,0 0,-20 19,0-19,1 0,-1 0,0 0,0 0,-19 0,-21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24T15:18:09.2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2877 14163 0,'50'0'31,"0"0"0,-26-24-31,26 24 16,0 0-16,-1 0 16,1 0-1,24 24-15,1-24 16,-26 0-16,26 25 15,-1-25-15,0 25 16,1-25-16,-1 25 16,1-25-16,-1 25 15,1-1-15,-1-24 16,25 25-1,-24-25-15,24 25 16,-25-25-16,1 25 16,24-25-16,-25 0 15,25 25-15,-24-25 16,-1 0-16,26 0 15,-26 0 1,0 0-16,26 0 16,-26 0-16,0 0 15,26 0-15,-26 0 16,25-25-16,-24 25 15,24 0 1,-25 0-16,26 0 16,-1 0-1,-25 0-15,25 0 16,1 0-16,-1 0 15,0 0-15,0 0 16,25 0-16,-24 0 16,-1 0-16,25 0 15,-25 0-15,25 0 16,-25 0-16,25 0 15,0 0 1,0 0-16,0 0 16,0 0-16,0 0 15,0 0-15,0 0 16,0 0-16,25 0 15,-25 0-15,0 0 16,25 0-16,0 0 16,-25 0-1,0 25-15,25-25 16,24 0-16,-49 0 15,25 0 1,0 0-16,0 0 16,0-25-16,-25 25 15,49 0-15,-24 0 16,0 0-16,0 0 15,0 0-15,0 0 16,-1 0 0,1-25-16,0 25 15,0 0-15,0 0 16,0 0-16,-1 0 15,1 0-15,0-25 16,-25 25-16,50 0 16,-25 0-16,-1 0 15,26-25-15,-25 25 16,24 0-16,-24-24 15,25 24 1,-25-25-16,24 25 16,1 0-16,0-25 15,-26 25-15,26-25 16,-25 25-16,25-25 15,-1 25 1,-24 0-16,0-24 16,0 24-16,0 0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24T19:49:59.4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24185 10988 0,'-50'75'15,"25"-50"-15,0 24 16,1 1-16,-1 0 15,0-26 1,0 26-16,0-25 16,1 0-1,48-50 48,-24 0-63,25-25 15,0 26-15,-25-1 16,25-25-16,0 0 15,-1 26 1,-24-26-16,25 25 16,-25 0-16,25-24 15,-25 24 1,50 0 31,-26 50-32,1 0 1,25 24 15,-25 1-31,-1-25 16,1 24-16,0-24 15,0 25-15,0 0 16,24-1-16,-24-24 15,0 25-15,0-26 16,-1 26-16,1-25 16,0 0-1,-25-1 1,25-24 15</inkml:trace>
  <inkml:trace contextRef="#ctx0" brushRef="#br0" timeOffset="1103.1103">24160 11137 0,'0'25'31,"0"0"-15,25 25-1,-25-1 1,0-24-16,0 0 15,0 0 1,0-1 0,0 1-16,0 0 15,24 25-15,-24-26 16,0 26-16,0 0 15,0-26-15,0 26 16,0 0-16,0-1 16,0 1-16,0-1 15,0 26-15,0-26 16,0 1-1,0 0-15,0-1 16,0 1-16,0 0 16,25-1-16,-25 1 15,0-1-15,0 1 16,0 0-16,0-1 15,0 1-15,0-1 16,0 1-16,0 0 16,0-1-1,0 1-15,0-1 16,0 1-16,25 0 15,-25-1 1,0 26-16,0-26 16,0 1-16,0 0 15,0-1-15,0 1 16,0-1-16,-25 1 15,25 0 1,0-1-16,25 1 16,-50-1-16,50 1 15,-25-25-15,0 24 16,0 1-16,0 0 15,0-1-15,0-24 16,0 25-16,25-1 16,-25-24-16,0 25 15,0-26-15,0 26 16,0-25-1,0 24-15,0-24 16,0 0-16,0 0 16,0 25-1,0-26 1,0-24 31</inkml:trace>
  <inkml:trace contextRef="#ctx0" brushRef="#br0" timeOffset="1601.1601">24011 14362 0,'25'25'15,"0"0"1,-1-1-1,-24 26 1,25-25-16,0 24 16,0-24-16,-25 25 15,25-25-15,-1 24 16,-24-24-16,25 0 15,0 0 1,25-25 15,-26-50-15,1 0-16,0 1 15,25-26-15,-26 1 16,26 0-16,-25-1 16,24 1-16,1-26 15,-25 26-15</inkml:trace>
  <inkml:trace contextRef="#ctx0" brushRef="#br0" timeOffset="23072.307">7020 14982 0,'0'50'62,"-25"-26"-46,-25 26 0,26-25-16,-26 0 15,25-1 1,-25 1-16,26 0 15,-26 0-15,0 0 16,26 24-16,-26-24 16,0 0-16,26 25 15,-1-26-15,-25 26 16,25-25-16,1 0 15,-1-1 1,-25 1 0,25 0-1,50-25 32,25-25-16,-25 25-31,24 0 16,1-25-16,-1 25 15,1 0-15,0 0 16,24 0-16,-24 0 16,24 25-16,-24-25 15,-1 0-15,1 25 16,0-25-1,-1 0-15,1 0 16,-25 0-16,-1 0 16</inkml:trace>
  <inkml:trace contextRef="#ctx0" brushRef="#br0" timeOffset="24296.4294">6945 15354 0,'25'0'16,"0"0"0,25 0-1,-1 0 1,1 0-1,-25 0 1,-1 0 0,1 0-1,0 0-15,0 0 16,24 0-16,-24 0 15,25 0-15,-25 0 16,24 0-16,-24 0 16,25 0-16,-1 0 15,1 0-15,-25 0 16,24 0-1,1 0-15,-1 0 16,1 0-16,0 25 16,24-25-16,-24 0 15,-1 0-15,1 0 16,24 0-16,-24 0 15,0 0 1,24 0-16,-24 0 16,24 0-16,-24 0 15,24 0-15,-24 25 16,24-25-16,-24 0 15,24 0-15,-24 0 16,24 0 0,-24 0-1,24 0-15,1 0 16,-26 0-16,26 0 15,-26 0-15,26 0 16,-26 0-16,26 0 16,-26 0-16,26 0 15,-1 25-15,0-25 16,-24 0-16,24 0 15,-24 0 1,0 0-16,24 0 16,-24 0-16,24 0 15,-24 0-15,24 0 16,-24 0-16,24 0 15,-24 0-15,-1 0 16,1 0-16,0 0 16,-1-25-16,1 25 15,-25 0 1,24 0-16,1 0 15,-25 0-15,-1 25 16,26-25 0,-25 0-16,0 0 15,24 0 1,-24 0-1,-25 24 48,0 1-48</inkml:trace>
  <inkml:trace contextRef="#ctx0" brushRef="#br0" timeOffset="24752.475">11212 15180 0,'25'0'31,"-1"0"-31,1 25 15,0-25-15,0 25 16,24-25-16,-24 25 16,25 0-16,-25-25 15,24 24-15,1-24 16,-25 25-1,24 0-15,-24-25 16,25 25 0,-50 25-1,-50-26 1,25 1-1,0 0-15,-24 25 16,24-26-16,-25 1 16,26 25-1,-1-25-15,0 24 16,-25-24-16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24T15:19:08.0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8558 1786 0,'148'0'16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24T15:19:08.1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9153 1811 0,'149'25'0,"-50"-25"16,25 0-16,-25 0 16,25 0-16,0 0 15,-25 0-15,26 0 16,23 0-1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24T15:19:08.98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10418 1836 0,'273'0'16,"-149"0"-16,25 0 15,-1 0-15,-23 0 16,48 0-16,-24 0 15,-25 0-15,25 0 16,24 0-16,-24 0 16,0 0-16,0 0 15,25 0-15,-26 0 16,1 0-16,0 0 15,25 0-15,-25 0 16,24 0 0,-24-25-16,25 25 15,-26 0-15,1 0 16,0 0-16,25 0 15,-25 0-15,-1-25 16,1 25-16,25 0 16,-25 0-16,-25 0 15,25 0 1,24-25-16,-24 25 15,-25 0 1,25 0-16,0-25 16,0 25-16,-1 0 15,-24-24-15,25 24 16,0 0-16,0-25 15,0 25-15,-25 0 16,25 0-16,-1-25 16,-24 25-1,25 0-15,-25 0 16,25 0-16,-25 0 15,0 0-15,0 0 16,0 0-16,25 0 16,-25 0-16,0 0 15,0 0-15,0 0 16,25 0-16,-50 0 15,25 0 1,0 0-16,0 0 16,0 0-16,0 0 15,0 0 1,0 0-16,0 0 15,-24 0-15,24 0 16,-25 0-16,25 25 16,0-25-1,0 0-15,-25 0 16,0 25-16,25-25 15,-24 0-15,24 0 16,-25 24-16,0-24 16,0 0-16,-24 0 15,24 25-15,-25-25 16,25 0-16,-49 25 15,24-25 1,1 25-16,-25-25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24T15:19:10.4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8781 3373 0,'49'0'0,"1"0"15,0 0-15,24 0 16,-24 0-16,24 0 16,1 0-16,-26 0 15,26 0 1,-1 0-16,25 0 15,-24-24-15,24 24 16,0 0-16,0 0 16,0 0-1,26-25-15,-1 25 16,-25 0-16,25 0 15,0 0-15,25-25 16,-25 25-16,24 0 16,-24 0-16,25-25 15,0 25-15,0 0 16,0 0-1,24 0-15,-24 0 16,0 0-16,0 0 16,25 0-16,-1 0 15,-24 0-15,25 25 16,-1-25-16,1 0 15,-25 0-15,24 0 16,1 25 0,24-25-16,-24 0 15,0 0 1,-1 0-16,1 0 15,24 0-15,1 0 16,-26 0-16,26 0 16,-25 25-16,24-25 15,0 0-15,-24 0 16,25 0-1,-26 0-15,26 0 16,-26 24-16,26-24 16,-51 25-16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24T15:19:21.8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6152 5283 0,'0'50'15,"24"0"1,-24-26-1,0 1-15,0 25 16,0-25-16,0 24 16,0 1-16,25-25 15,-25-1-15,0 26 16,0-25-1,0 0 1,25 24 0,-25-24-1,0-25 1</inkml:trace>
  <inkml:trace contextRef="#ctx0" brushRef="#br0" timeOffset="576.0576">5928 6896 0,'25'-25'15,"25"25"1</inkml:trace>
  <inkml:trace contextRef="#ctx0" brushRef="#br0" timeOffset="608.0608">5928 6896 0,'0'0'15</inkml:trace>
  <inkml:trace contextRef="#ctx0" brushRef="#br0" timeOffset="968.0968">6052 6871 0,'50'25'16,"-25"24"-1,0 1 1,-25-25-16,0 0 16,24 24-16,-48-24 15,24 25-15,0-26 16,-25 1-1,25 25-15,-25-25 16,-25 24 0,26-49-16,-26 0 15,25 25-15,0-50 16,1 25-16,-1 0 15,0-25-15,0 1 16,25-1 0,0 0-16,0 0 15,25-24 1,25 24-1,-26 25-15,1 0 16,0 25-16,0-1 16,24 26-1,-24-25 1,-25 0-1,25-1-15,-25 26 16,25-25-16</inkml:trace>
  <inkml:trace contextRef="#ctx0" brushRef="#br0" timeOffset="1872.1872">6077 7962 0,'25'-25'15,"0"1"1,0 24-16,24 0 15,-24 0-15,0 0 16,0 24-16,24 26 16,-49-25-1,0 0-15,0 0 16,-25-1-1,1 1 1,-1-25-16,0 25 16,-25 0-16,26-25 15,-1 0-15,0 25 16,75-50 31,-26 25-32,1 0-15,0 25 16,25-1-16,-26-24 15,-24 50-15,25-25 16,-25 0 0,0-1-16,0 1 15,-49 25 1,24-25-16,-25-25 15,25 24-15,-24-24 16,-1 0-16,1 0 16,24 0-1,-25-24-15,25 24 16</inkml:trace>
  <inkml:trace contextRef="#ctx0" brushRef="#br0" timeOffset="2488.2488">6226 8830 0,'-25'50'16,"0"-25"-1,25 0 1,0 24 0,25-24-1,25 0 16,-25-25-31,24 25 16,-24-25-16,0 0 16,24 0-16,-24 0 15,0-25-15</inkml:trace>
  <inkml:trace contextRef="#ctx0" brushRef="#br0" timeOffset="2735.2735">6499 8806 0,'-50'49'16,"50"1"-16,-25-1 15,1 1-15,24 25 16,-25-26-16,0 26 16,0-26-16,25 1 15,-25-1-15,25 1 16,-24 0-16</inkml:trace>
  <inkml:trace contextRef="#ctx0" brushRef="#br0" timeOffset="3244.3244">6300 10071 0,'50'-25'0,"-25"25"16,24 0-16,-24 0 15,25 0-15,-1 0 16,-24 0-16</inkml:trace>
  <inkml:trace contextRef="#ctx0" brushRef="#br0" timeOffset="3577.3577">6276 10046 0,'-50'25'0,"0"0"15,26-1-15,-1-24 16,-25 25 0,100 0-1,-25 0 1,-1 0-1,26-1 1,0 1-16,-26 0 16,1 0-16,0 24 15,0-24-15,-50 0 16,0 25-1,-24-50-15,-1 24 16,0-24-16,1 0 16,24 0-1,-25 0-15</inkml:trace>
  <inkml:trace contextRef="#ctx0" brushRef="#br0" timeOffset="4335.4335">6400 10988 0,'-25'0'31,"-25"25"-31,1 0 16,-1 25-16,-24-1 16,24 1-16,0 0 15,1-1-15,24 1 16,25-1-16,0-24 15,25 25 1,0-25-16,24-1 16,-24-24-16,25 0 15,-1 0-15,1-24 16,-1-1-16,-24 0 15,0 0-15,-25-24 32,-50 24-17,1 25-15,24 25 16,-25-1-16,1 1 15,24 0-15,-25 0 16,50 0-16,-24 24 16</inkml:trace>
  <inkml:trace contextRef="#ctx0" brushRef="#br0" timeOffset="4912.4912">6102 11906 0,'25'25'0,"0"-25"16,-1 0-16,1 0 15,25 0-15,-1 25 16,-24-25-16,25 25 15,-25-25-15,24 24 16,-24 26 0,-25-25-1,0 24-15,0 1 16,-25 0-16,0 24 15,1 1-15,-1-1 16,-25-24-16,25 24 16,1 0-16,-26-24 15,50-25-15,-25 0 16</inkml:trace>
  <inkml:trace contextRef="#ctx0" brushRef="#br0" timeOffset="5160.516">6152 12303 0,'24'0'16,"26"25"-16,24 0 15,26 0-15,-26-1 16,25 1-16,0 0 15</inkml:trace>
  <inkml:trace contextRef="#ctx0" brushRef="#br0" timeOffset="6057.6057">8161 13568 0,'0'25'16,"25"25"-1,-1-1-15,1 1 16,0 24-16,0 25 16,0 1-16,24-1 15,-24 25-15,25-25 16,-26 0-16,26 25 15,-25-24 1,24-26-16,-24 0 16,0-24-16</inkml:trace>
  <inkml:trace contextRef="#ctx0" brushRef="#br0" timeOffset="6352.6352">8558 13742 0,'-50'173'0,"0"-49"15,-24 0-15,0 0 16,-1 25-16,1-25 15,-25 50-15,-26-25 16,1 0-16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24T15:19:57.3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16346 1662 0,'174'0'0,"-75"-25"16,25 25-16,0 0 16,25-25-16,-25 25 15,0 0-15,25-25 16,-25 25-16,25-24 15,0 24-15,-1 0 16,1-25-16,0 25 16,0 0-1,0 0 1,24 0-16,-24 0 15,0 0-15,0 0 16,0 0-16,24 0 16,-49 25-16,25-25 15,0 0-15,25 0 16,-26 0-16,-24 0 15,25 0 1,0 0-16,-25 0 16,0 0-16,25 0 15,-25 24-15,-25-24 16,25 0-16,-49 0 15,24 0-15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24T15:19:58.5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6400 3001 0,'173'0'15,"-49"0"-15,25 0 16,-25 0-16,25 0 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24T15:19:59.1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7367 3001 0,'298'25'16,"-150"-25"-16,1 0 15,0 0-15,0 0 16,25 25-16,-26-25 15,26 0-15,-25 0 16,25 0-16,-1 0 16,-24 25-16,0-25 15,24 0-15,1 0 16,-25 0-16,25 0 15,-1 0-15,1 25 16,-1-25-16,1 0 16,0 0-1,-1 0-15,1 0 16,0 0-1,-1 24-15,1-24 16,24 0-16,-49 0 16,25 0-16,24 0 15,-24 0-15,-1 0 16,26 25-16,-25-25 15,-1 0-15,26 0 16,-26 0-16,26 0 16,-26 0-16,26 0 15,-1 0-15,1 25 16,-1-25-1,0 0-15,1 25 16,24-25-16,-24 25 16,24-25-16,0 24 15,0-24-15,-24 25 16,24-25-16,0 25 15,0-25-15,26 25 16,-51-25-16,25 25 31,0-1-31,1-24 16,24 0-16,-25 25 15,-25-25-15,26 25 16,-1-25-16,-25 25 16,26 0-16,-26-1 15,0 1-15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1-24T17:44:29.39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0-1,'20'43,"0"-43,19 20,1 2,0 0,19-1,1 0,-1-21,21 21,-21-21,21 22,-1-22,20 0,-19 21,19-21,0-21,0 21,20 0,0-22,0 22,20-21,-20 21,20 0,0 0,0 0,19 0,-19 0,0 0,0 0,0 21,20-21,-21 0,-19 0,20 0,0 0,0 22,-20-22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24T15:20:06.7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1687 5283 0,'25'-24'16,"-1"24"-1,1 0 1,25 24 0,-1-24-16,-24 0 15,0 0-15,25 0 16,-26 0-16,26 0 15,0 0 1,-1 0 0,26 0-16,-26 0 15,26 0-15,-26 0 16,26 0-16,-26 0 15,26 0-15,-26 0 16,26 0-16,-1 0 16,1 0-1,-26 0-15,26 0 16,-1 0-16,0 0 15,-24 0-15,24 0 16,1 0-16,24 0 16,-25 0-16,1 0 15,-1 0-15,1 0 16,-1 0-1,1 0-15,24 0 16,-25 0-16,1 0 16,-1 0-16,0 0 15,1 0-15,-1 0 16,25 0-16,-24 0 15,-1 0-15,1 0 32,24 25-32,-25-25 15,1 0-15,24 0 16,-25 0-16,26 0 15,-26 0-15,25 0 16,-24 0-16,-1 0 16,25 0-16,0 0 15,-24 0 1,24 25-16,-24-25 15,24 0-15,0 0 16,0 0-16,-24 25 16,24-25-16,0 0 15,0 0-15,0 25 16,1-25-16,-1 0 15,0 0-15,0 0 16,1 24 0,24-24-16,-25 0 15,0 0-15,0 0 16,0 25-16,25-25 15,-24 0-15,-1 0 16,25 0 0,-25 25-16,0-25 15,25 0-15,-24 0 16,-1 0-16,0 25 15,25-25 1,-25 0-16,25 0 16,-24 0-16,-1 0 15,0 0-15,25 0 16,0 0-16,-25 0 15,0 0-15,1 0 16,24 25-16,-25-25 16,0 0-16,0 0 15,1-25-15,-1 25 16,0 0-16,0 0 15,-24 0-15,24 0 16,-25 0 0,26 0-16,-1 0 15,0 0-15,0-25 16,0 25-16,1 0 15,-1 0-15,0-25 16,0 25 0,0 0-16,1-25 15,-1 25-15,0 0 16,0 0-16,1-24 15,-1 24-15,0 0 16,-25 0 0,26 0-16,-1 0 15,0 0-15,0 0 16,-24 0-16,24 0 15,-25 0-15,26 0 16,-1 0-16,-25 0 16,25 0-16,1 0 15,-1 0-15,-25 0 16,25 0-16,1 0 15,-1 0 1,-25 0-16,26 0 16,-1 0-16,0 0 15,0 24-15,0-24 16,1 0-16,-26 0 15,25 0-15,1 25 16,-1-25 0,0 0-16,0 0 15,0 0-15,1 25 16,-1-25-1,0 0-15,25 0 16,-25 0-16,1 0 16,-1 0-16,25 25 15,-25-25-15,0 0 16,25 0-16,-25 0 15,25 0-15,-24 25 16,24-25-16,0 0 16,0 0-16,0 0 15,-25 0-15,25 0 16,25 24-16,-25-24 15,0 0 1,0 0-16,25 0 16,-25 0-16,25 0 15,-25 0-15,24 0 16,-24 0-16,25 0 15,0-24-15,-25 24 16,25 0 0,25 0-16,-50 0 15,24-25-15,26 25 16,-25 0-16,0-25 15,24 25-15,1-25 16,0 0-16,-26 1 16,26 24-1,25-25-15,-51 0 16,51 25-16,-26-25 16,1 25-16,25 0 15,-26 0-15,26 0 16,-26 0-16,26 0 15,-1 0-15,1 25 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24T15:20:23.6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695 6400 0,'0'24'0,"24"26"15,-24 0-15,0-1 16,25 1-16,-25-1 15,0 1-15,0 24 16</inkml:trace>
  <inkml:trace contextRef="#ctx0" brushRef="#br0" timeOffset="440.044">918 8458 0,'0'-49'0,"49"24"16,-24 25 0,0 0-16,0 0 15,24 25-15,-24 0 16,0-1-16</inkml:trace>
  <inkml:trace contextRef="#ctx0" brushRef="#br0" timeOffset="680.068">1166 8632 0,'-25'99'0,"0"-49"15,0-1-15,1-24 16,-26 0-16,25-25 15,-24 0-15,24 0 16,0-25-16,-25-24 31,50-1-31,0 25 16,25 0-1,0 25-15,25 0 16,-1 25-16,1 25 16,-25-1-1,24 1 1,-24 0-16,0 24 15</inkml:trace>
  <inkml:trace contextRef="#ctx0" brushRef="#br0" timeOffset="1336.1336">1141 9748 0,'50'25'15,"-26"0"-15,1 24 16,-50-24-1,-24 0 1,24 0-16,-25-25 16,1 25-16,-1-25 15,25 0 1,-24 24-1,74 1 1,-1 0 0,26-25-16,0 25 15,-1 25 1,-24-26-16,25 26 15,-26 0-15,-24-26 16,0 26-16,-24-25 16,-1 0-16,-25-1 15,1 1 1,-1-25-16,0 0 15,1 25 1,-1-25-16,1 0 16</inkml:trace>
  <inkml:trace contextRef="#ctx0" brushRef="#br0" timeOffset="1784.1784">1091 10840 0,'-24'24'16,"-26"26"-1,50-25-15,0 24 16,25 1 0,0-50-1,-1 25 1,26-25-16,-25 0 15,24 0-15</inkml:trace>
  <inkml:trace contextRef="#ctx0" brushRef="#br0" timeOffset="2008.2008">1389 10840 0,'0'24'15,"-25"1"1,0 25-16,1 24 15,-26 1-15,25-1 16,0 25-16,-24-24 16,24-1-16,0-24 15,0-1-15,25 1 16,-24 0-1</inkml:trace>
  <inkml:trace contextRef="#ctx0" brushRef="#br0" timeOffset="2672.2672">1166 12328 0,'49'0'0,"1"-25"16,0 25-16,-26 0 15,26 0-15,-25 0 16,24-25-16,-24 25 15,-74 0 17,-1 25-32,-24-25 15,-1 25 1,26 0-16,-26-25 15,26 25-15,-1-25 16,25 24-16,0 1 16,25 0-1,25 0 1,0 0-1,0 24-15,24 1 16,-24-1-16,0 1 16,-25-25-16,0 24 15,0-24-15,-50 0 16,26 0-16,-26 0 15,0-25 1,-24 0-16,49 0 16,-24 0-16</inkml:trace>
  <inkml:trace contextRef="#ctx0" brushRef="#br0" timeOffset="3344.3344">1389 13618 0,'-50'0'46,"1"49"-30,-26-24-16,1 25 16,0 24-16,24-24 31,25-1-31,0 1 15,25 0-15,0-1 16,25-24-16,0 0 16,25 0-16,-1-25 15,1 0-15,24-25 16,-24 0-1,-25 0-15,-25 0 32,-50 25-32,0 0 15,1 25-15,-26 0 16,26 0-1,-1 24-15</inkml:trace>
  <inkml:trace contextRef="#ctx0" brushRef="#br0" timeOffset="3824.3824">1042 14585 0,'25'25'0,"-1"-25"15,1 0-15,25 0 16,-1 0-16,1 25 16,0-25-16,-1 25 15,-24-1-15,-25 1 16,25 0-16,-25 25 15,-25-26 1,25 51-16,-25-26 16,0 26-1,1-26-15,-26 51 16,25-26-16,0 0 15,1 1-15,-1-25 16,25-26-16</inkml:trace>
  <inkml:trace contextRef="#ctx0" brushRef="#br0" timeOffset="4056.4056">1091 14957 0,'50'50'0,"0"-1"16,49 1-16,-25 0 15,25-26-15,1 1 16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24T19:52:10.3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4068 2877 0,'-74'100'0,"24"-1"15,-24 25-15,24-25 16,-24 25-16,24-25 15,0 0-15,1 1 16,-1 24-16,0-50 16,1 1-1,-1-1-15,25-24 16</inkml:trace>
  <inkml:trace contextRef="#ctx0" brushRef="#br0" timeOffset="1598.1598">446 3398 0,'-74'75'0,"24"-26"15,26 1-15,-1 24 16,0-24-16,0 0 15,25-1-15,0-24 16,50 0 0,-25-25-1,24 0-15,1-50 16,-1 25-16,1-24 15,25-1-15,-51 0 16,26 1-16,-25-1 16,0 1-16,-25-1 15,0 25 1,0 0-16,-25-24 15,-25 49 1,25 25 15,50 24 0,-25-24-31,25 25 16,25-1-16,-26 1 16,1-1-16,25 1 15,-25 0-15,24 24 16,1-24-1,-1-1-15,-24 26 16,0-26-16,0 1 16,0 24-16,-25-24 15,0 0-15,-25-26 16,0 26-16,-25-25 15,1 0 1,-1-1-16,-24-24 16,24 25-16,1-25 15,-1-25-15,25 25 16,-24-24-16,49-1 15,-25 0-15,50-25 16</inkml:trace>
  <inkml:trace contextRef="#ctx0" brushRef="#br0" timeOffset="2079.2079">1091 3597 0,'25'49'15,"0"-24"-15,-25 25 16,25-25-1,-25-1 1,-25-48 31,25-1-32,-25-25-15,0 25 16,25-24-16,-24-26 16,24 26-16,0-1 15,24 25-15,-24-24 16,25-1-16,0 25 15,25 0 1,-26 1-16,1 24 16,25-25-16</inkml:trace>
  <inkml:trace contextRef="#ctx0" brushRef="#br0" timeOffset="2486.2486">1538 3324 0,'-25'49'0,"0"-24"16,25 25-16,-25-1 15,1 1 1,24 0-16,0-1 15,0-24-15,24 25 16,26-25 0,-25-25-16,0 0 15,24 0 1,-24-25-16,25 0 15,-25 0-15,-1 0 16,1-24-16,0-1 16,-25 0-16,-25 1 15,25 24-15,-49-25 16,24 26-1,0-1-15,-25 0 16,25 25-16,-24 0 16,24 0-1,25 0-15</inkml:trace>
  <inkml:trace contextRef="#ctx0" brushRef="#br0" timeOffset="2966.2966">2034 3497 0,'-25'75'16,"0"-50"-16,1 24 15,24-24 1,24 25 0,1-50-16,0 0 15,25-25-15,-1 0 16,1 0-16,-25-24 15,24 24 1,1-25-16,-25 1 16,-1-1-16,-24 25 15,0 0-15,0 1 31,0 48 1,0 1-32,0 25 15,0-1 1,25-24-16,-25 25 15,25-1-15,0-24 16,-25 0 0,25 25-16,-1-25 15,1-25-15,25 24 16</inkml:trace>
  <inkml:trace contextRef="#ctx0" brushRef="#br0" timeOffset="3463.3463">2803 4018 0,'0'75'0,"0"-50"15,25-1 1,-25-48 31,-25-26-47,25 0 15,0 1 1,-25-1-16,25-24 16,0-25-16,0 24 15,0-24-15,0 24 16,0 1-16,25 24 15,0 1-15,0-1 16,-1 25-16,26 1 16,0 24-1,-1 0-15,1 0 16,-1 49-16,-24 1 15,25-1-15,-25 1 16,-1 0-16,-24-26 16,0 26-16,-24 0 15,-51-26 1,1 1-16,-1 0 15,-24 0-15,25 0 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1-24T19:55:10.20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204 60,'-20'20,"20"19,0-19,-20 0,20 20,-20-20,1 19,19-19,-20 0,0 20,20-20,-20 0,20-60,0 20,20-20,0 20,0-19,19 19,-19-20,20 0,-1 21,1-21,-1 20,1 0,0 20,-1-20,1 20,0 0,-1 0,21 20,-41-20,21 40,0-20,-1 19,1 21,-20-20,19 19,-19 21,0-1,-20 1,20-1,-20 1,-20 19,20-20,-40 1,21-1,-21 1,0-1,-19 1,-1-21,1 1,-20-20,19-1,-19 1,20-20,-21 0,21-20,19 0,-19-20,39 0,-19 0,19-19,20-1,0 0,0 0,20 1,19-1,1 0,-1 0,1 21,19-1,1 0,-1 20,21 20,-21 0,-19-1,19 21,-19 0,-1 0,1-1,-1 21,-39-20,20-1,0 1,-20 0,0-20,0 19,0-19,20-20</inkml:trace>
  <inkml:trace contextRef="#ctx0" brushRef="#br0" timeOffset="1240">1373 1450,'39'40,"-39"-20,20 0,0 20,-20-1,20 1,-1 0,-19 19,0-19,0 20,-19-1,-1-19,20 0,-20-1,0 1,0-20,1-20,19 0</inkml:trace>
  <inkml:trace contextRef="#ctx0" brushRef="#br0" timeOffset="1680">2522 219,'-20'-20,"-20"20,0-20,1 40,-1-20,-19 20,-1 0,21 19,-21 1,21-20,19 20,-20-1,20 1,20 0,0 0,20-1,20 1,0 0,-1 0,21-1,-1 1,20 0,-19-1,-1 21,1-20,-1 19,-19-19,-21 20,1-21,-20 21,0-20,-20-1,-19 1,-1-20,1 20,-41-40,21 20,-20-20,-1 0,21-20,0 20,19-20,0-20,20 0,1 1,19-1,0-20,39 1,1-1,0 1,19-1,20-19,-19 19,19 0,-20-19,-19 19,19 1,-39-1,0 20,0-19,-20 19,0 0,-20 1,-20 19,1 0,-1 0,0 20,1 20,-1-20,1 20</inkml:trace>
  <inkml:trace contextRef="#ctx0" brushRef="#br0" timeOffset="2700">2997 1371,'20'40,"0"-20,-1-1,1 21,0-20,0 20,0-1,-20 1,0 0,0 0,0-1,-20-19,20 20,-20-20,0 0,20-20</inkml:trace>
  <inkml:trace contextRef="#ctx0" brushRef="#br0" timeOffset="3200">4186 119,'-40'-19,"0"19,1 19,-1-19,0 20,-19 0,19 0,-19 0,0 0,19 19,-20-19,41 20,-1 0,20 0,0-1,20 1,-1 0,41-1,-1 1,1 0,19 20,0-21,0 1,1 20,-1-1,0-19,0 19,-19 1,-1 0,-19-1,0-19,-21 0,1 19,-20-19,-20-20,-19 20,-1-20,0-1,-19 1,-20-20,19 0,-19 0,20 0,-21-20,21 20,0-39,19 19,0 0,1-20,39 0,-20-19,20 19,20-19,0-1,19 0,1 1,-1-21,1 21,19-1,1 1,-1-1,-19 0,19 1,-19-1,-20 20,19 1,-39-1,0 0,-19 0,-1 21,-20-1,1 0,-21 20,21 0</inkml:trace>
  <inkml:trace contextRef="#ctx0" brushRef="#br0" timeOffset="4370">362 2603,'99'19,"-39"1,-21-20,41 0,-1 0,0-20,0 20</inkml:trace>
  <inkml:trace contextRef="#ctx0" brushRef="#br0" timeOffset="4621">1987 2603,'19'19,"21"-19,0 0,19 0,1 0,19-19,0 19</inkml:trace>
  <inkml:trace contextRef="#ctx0" brushRef="#br0" timeOffset="4861">3829 2642,'158'20,"-59"0,1-20,-1 20,19-20,-19 20,1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1T14:34:23.64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24 24,'19'-20,"1"20,0 0,19 0,1 20,-20-20,19 20,21 20,-21-20,21 20,-1 0,-19 0,19 0,-20 19,1-19,0 20,-1 20,-19-20,0 20,0-1,-20 1,0 0,-20 0,0-20,0 20,-19-1,-1-19,0 0,1 0,-20-20,19 0,-19-20,-1 0,21 0,-21-20,21-20,-1 0,1 0,-1-20,20 0,1 0,-1 0,20 0,0 0,20 0,19 1,1-1,-1 20,21 0,-1 0,20 20,-20 20,21 0,-21 20,0 0,-19 19,-1-19,1 20,-20 0,0-20,-1 20,1-20,-20 0,20-20,0-1</inkml:trace>
  <inkml:trace contextRef="#ctx0" brushRef="#br0" timeOffset="800">1072 1421,'20'40,"0"0,-1 0,1 19,-20 1,20 0,-20 0,0 0,0 0,0 0,0-21,0-19,0-40</inkml:trace>
  <inkml:trace contextRef="#ctx0" brushRef="#br0" timeOffset="1140">1943 303,'-40'-59,"0"39,1 20,-1 0,1 20,-21 0,1 0,19 19,1 1,-1 0,40 0,0 20,0-20,20 20,20-20,19 20,0-21,1 21,19 0,0-20,0 20,-20 0,1 0,-21 0,1 19,-20-19,-20 0,-20-20,-20 20,1-40,-1 20,-19-20,-20-20,19 0,-19-20,40-20,-21 0,21 0,19-20,20 0,20-20,19 1,21-1,-1 0,0-20,1 0,19 21,-20-1,-19 0,-1 20,-19 0,0 20,-20 20,-20-19,0 19,-19 0,-1 20,1 0,-1 20,-19 0,39 19</inkml:trace>
  <inkml:trace contextRef="#ctx0" brushRef="#br0" timeOffset="1890">2615 1421,'0'60,"20"-20,-20 19,0-19,0 0,-20 0,20 20,-20-40,1 20,19-20,-20 0</inkml:trace>
  <inkml:trace contextRef="#ctx0" brushRef="#br0" timeOffset="2441">3525 244,'-20'0,"-19"20,-1-20,1 20,-21-1,1 21,20-20,-21 0,21 20,19 0,0-20,20 20,20 0,19 0,21 0,-1 20,20-21,20 21,-20 0,20-20,0 20,-20 20,0-20,-39-1,0 1,-40 20,0-20,-20 0,-20-20,-19 0,-1 0,-19-40,-20 20,40-20,-20-20,0 0,19 0,21-20,-1 0,21 0,19-20,19-20,21 20,19-19,1-1,-1 0,0-20,1 20,-1 21,-19-1,-1 0,-19 20,-20 0,0 0,-40 0,-19 20,0 0,-21 20,1 0,0 20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1T14:38:00.76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160 40,'-20'-20,"-19"20,19 20,0-20,0 40,20-20,20 0,0-1,0-19,-1 0,-38 0,-1 20,0 0,-20 20,40-20,-19-1,19 21,19-20,21 0,-20-20,0 0,-1 0,1 0,0-20</inkml:trace>
  <inkml:trace contextRef="#ctx0" brushRef="#br0" timeOffset="1070">378 0,'-20'20,"0"0,0 0,0 20,20-1,-19 1,19 0,0-1,0-19,0 0,19 20,21-20,-20-20,0 20,-1-40,1 20,0 0</inkml:trace>
  <inkml:trace contextRef="#ctx0" brushRef="#br0" timeOffset="1540">417 219,'20'-20,"0"20,-1 0</inkml:trace>
  <inkml:trace contextRef="#ctx0" brushRef="#br0" timeOffset="1890">496 40,'40'0,"-20"20,19 0,-19-20,0 40,-1-21,1 21,0-20,-20 20,0-21,0 21,0-20,-20 0,20 0,-39 0,19-20,0-20</inkml:trace>
  <inkml:trace contextRef="#ctx0" brushRef="#br0" timeOffset="2320">813 159,'20'-20,"-1"20,1 0,20 0,-21 0</inkml:trace>
  <inkml:trace contextRef="#ctx0" brushRef="#br0" timeOffset="2520">813 258,'20'0,"-1"0,21 0,-1 0,-19 0,0 0,0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1T14:45:21.80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0 118,'0'20,"20"19,-20-19,0 19,19-19,1 20,-20-21,20 1,-20 0,20-40,0 0,-20-39,20 20,-20-1,19 1,-19 19,20-20,-20 21,20-1,0 20</inkml:trace>
  <inkml:trace contextRef="#ctx0" brushRef="#br0" timeOffset="460">396 98,'-19'0,"-1"20,0 0,0-1,0 21,0-1,20-19,0 20,20-21,20 1,-20-20,0-20,-1 1,1-1,0-20,-20 21,0 58,0-19,20 0,0-1,0-19,-1 0,21 0,0-19,-1-1,-19 0,20-19,-20-21,-20 21,20-20,-40 19,0 21,0 38,0 1,0 19,1 1,-1-1,20 1,0 19,20-39,-1 19,1-39,20 20,-20-20,19 0,1 0,-20-20,0 20,19-39,-19-1,-20 21,0-1,-20 0,1 60,-1-21,20 21,0-20,0-1,20 1,19 20,-19-40,0 0,20 0,-1-20,-19 20,20-20,-40 0,20 1</inkml:trace>
  <inkml:trace contextRef="#ctx0" brushRef="#br0" timeOffset="1360">1190 315,'-20'40,"20"-20,0-60,0 20,0-19,0 19,20 0,0 20,-1 20,21 0,-20 0,-20-1,20 21,0-20,-1-1,1-19</inkml:trace>
  <inkml:trace contextRef="#ctx0" brushRef="#br0" timeOffset="1720">1467 236,'0'40,"-19"-1,-1-19,20 0,20 0,-1-1,1-19,20-19,0 19,-1-20,1-20,-20 21,19-1,-39 0,-19 0,-1 20,0 20,0 0,0 19,20-19,0 0,40 19,-20-39,19 0,1 0,0-19,-1 19,1-20</inkml:trace>
  <inkml:trace contextRef="#ctx0" brushRef="#br0" timeOffset="2360">615 552,'-20'-19,"0"-1,0 40,-20-1,21 1,-1 0,0 0,20-1,0 21,40-20,-21-20,21-20,-20 20,20-20,-40 40,-40 0,20-1,0 21,20-20,-20-1,40 1,0 0,0-20,20-20,-21 20,1-20,20 1,-20-1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1T14:45:24.57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15 59,'-20'39,"20"-19,20 0,-20 19,20-19,-20-1,20 21,0-21,0-19</inkml:trace>
  <inkml:trace contextRef="#ctx0" brushRef="#br0" timeOffset="210">135 197,'20'19,"0"-19,0-19,20 19,0-20,-20 0,20 1,-100 19,40 19,0 21,20-21,-20 1,40 0,0-1,0-19,20-19,0 19</inkml:trace>
  <inkml:trace contextRef="#ctx0" brushRef="#br0" timeOffset="710">494 118,'-40'20,"40"-1,-20 1,1 0,19-1,19 21,-19-40,40 0,0 0,-20-20,0 0,20 1</inkml:trace>
  <inkml:trace contextRef="#ctx0" brushRef="#br0" timeOffset="930">614 59,'0'19,"0"21,0-20,20 19,0-19,20-1,-20 1,0 0,20-20,-40-20</inkml:trace>
  <inkml:trace contextRef="#ctx0" brushRef="#br0" timeOffset="1120">574 197,'20'-20,"0"20,0-20,20 20,0-19,0-1</inkml:trace>
  <inkml:trace contextRef="#ctx0" brushRef="#br0" timeOffset="1260">814 216,'-20'-39,"40"19,-20 1,20-1,-20 0,40 0,-20 20,20 0,-1 0,-19 0,0 20</inkml:trace>
  <inkml:trace contextRef="#ctx0" brushRef="#br0" timeOffset="1450">1013 138,'-20'39,"20"-19,20-40,0-19,-20 19,0 0,-20 0,20 40</inkml:trace>
  <inkml:trace contextRef="#ctx0" brushRef="#br0" timeOffset="1690">1053 177,'20'20,"0"-40,20-39,-40 39,20 0,0 1,20 19,-40 19,20 21,-20-20,0 19,20-19,0-1,0-19,0 0,0-19,0-1</inkml:trace>
  <inkml:trace contextRef="#ctx0" brushRef="#br0" timeOffset="1990">1512 0,'-19'19,"-21"1,20 0,0-1,0 21,40-20,-20-1,40 1,-20 0,0-20,-20 19,-20 1,0-20,-20 0,20 20,20-20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1T14:38:26.20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1648 0,'-79'159,"19"-60,-19 20,-21-20,21 40,-20-20,-1 40,1-1,-20 1,0 0,0 19,0-19,-1 19,21-39,0 0,0-20,39-20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1T14:38:26.51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0 199,'0'-119,"0"59,20 40,-1 20,1 0,40 60,-1 0,21 39,-21 0,21 20,-1 20,0 20,1 20,19-20,0 19,-20 1,21-40,-21 0,20 0,-19-60,-1 1,0-41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1-24T17:44:43.4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-1 176,'99'-19,"-40"-1,1 20,-1-19,1 19,19-20,1 20,-1-20,0 20,1-19,19 19,-20 0,21-19,-1 19,0-19,0 19,20 0,-20 0,21 0,-1-20,0 20,0 0,0 20,0-20,0 0,20 0,-20 19,0-19,19 0,-19 0,20 19,0-19,-20 0,20 19,0-19,0 0,-1 20,-19-20,40 20,-20-20,0 19,0-19,-20 20,0-20,20 0,-20 19,0-19,-20 0,20 19,-19-19,-1 20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1T14:38:26.98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1410 0,'0'59,"-39"20,-21 21,0-1,-19 20,0 0,-21 0,1 39,0 1,-20 20,19-1,-19 21,20-21,-20 1,39-1,-19-19,39-40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1T14:38:27.33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0,'79'79,"20"20,20 0,0 40,40 20,0 19,-1 20,1 0,19 20,1 0,-20-20,-1 20,-19-20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1-24T17:47:27.83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0,'40'20,"0"0,-1-20,-19 0,20 20,-1-20,1 0,20 0,-21 0,21 0,-1 0,1 0,-1 20,21-20,-21 19,20-19,-19 0,19 20,0-20,21 0,-21 0,0 0,20 0,1 0,-1 0,0 0,0 0,20 0,0 0,-20 0,20 0,0-20,0 20,20 0,-20-19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1-24T17:47:28.7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0-1,'79'0,"-19"0,-1 20,1-20,0 20,19 0,0-20,1 20,19 0,0-20,0 19,1 1,-1-20,20 20,0-20,20 20,-20-20,0 20,20 0,0-20,20 20,-20-20,0 20,19-20,1 20,0-20,0 20,19-20,1 0,-20 0,19 0,21 0,-1 0,-19 19,19-19,1 0,-21 0,21 0,19 0,-19 0,-21 20,21-20,-1 0,1 0,-21 20,21-20,-41 20,21-20,0 20,-40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24T15:17:06.89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2803 9649 0,'50'25'15,"-1"-25"-15,26 0 16,-26 0-16,26 25 15,-1-25-15,25 0 16,-24 0-16,24 0 16,0 0-16,25 0 15,-25 0 1,25 0-16,0 0 15,0 0-15,0 0 16,0 0-16,25 0 16,-25 0-16,25 0 15,-25 0 1,25 0-16,-25-25 15,25 25 1,0 0-16,-25 0 16,24-25-16,-23 25 15,23 0-15,-24 0 16,0-25-16,25 25 15,-25 0-15,25 0 16,-25-25 0,0 25-16,-25 0 15,25 0-15,0 0 16,0 0-16,0 0 15,-24 0-15,24-24 16,-25 24-16,25 0 16,-25 0-16,25 0 15,-25 0 1,1 0-16,24 0 15,-25 0-15,0 0 16,25 0-16,-25 0 16,25 0-16,0 0 15,-24 0 1,-1 0-16,0 0 15,25 0 1,-25 0-16,25 0 16,-25 0-16,-24 24 15,24-24-15,0 0 16,1 0-16,-26 0 15,0 0-15,1 0 16,-1 0-16,-24 0 16,24 0-16,1 0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24T15:17:08.3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17835 9773 0,'49'0'0,"1"0"16,-1 0-16,1 0 16,0 0-16,24 0 15,0 0-15,1 0 16,-1 0-16,1 0 15,-1 0-15,1 0 16,24 0-16,0 0 16,0 0-16,0 0 15,1 0 1,-1 25-16,25-25 15,0 0-15,-25 0 16,25 0-16,-25 0 16,25 0-16,0 0 15,0 0-15,0 0 16,0 0-16,0 0 15,0 0-15,1 0 16,-1 0 0,0 0-16,24 0 15,-24 0 1,0 0-16,0 25 15,0-25-15,1 0 16,-26 0-16,0 24 16,-25-24-16,26 0 15,-26 25-15,0-25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24T15:17:10.9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2332 11088 0,'24'-25'16,"1"0"0,25 25 15,-25-25-31,-1 25 15,26 0-15,0 0 16,-1 0 0,1 0-16,0 0 15,-1 0-15,26 0 16,-26 0-16,26 0 15,-1-25-15,-24 25 16,24 0-16,0 0 16,1 0-1,-1 0-15,1 0 16,-1 0-16,0 0 15,1 0-15,24 0 16,-24 0-16,-1 0 16,25 25-16,-24-25 15,-1 0-15,0 0 16,1 0-1,24 0-15,-25 0 16,26 0-16,-26 0 16,25 0-16,1 0 15,-26 0 1,25 25-16,-24-25 15,24-25-15,0 25 16,0 0 0,-24 0-16,24 0 15,0 0-15,0 0 16,1 0-16,24 0 15,-25-25-15,0 25 16,0 0-16,0 0 16,25 0-16,-24 0 15,-1 0 1,25 0-16,-25 0 15,25 0-15,-25 0 16,25 0-16,0 0 16,0 0-16,-24 0 15,24 0-15,0 0 16,0 0-16,0 0 15,0 0 1,0 0-16,25 0 16,-25 0-16,0 0 15,0 0 1,0 0-16,25 0 15,-25 25-15,24-25 16,-24 0-16,25 0 16,0 0-16,-25 0 15,0 0 1,25 0-16,0 0 15,-25 0-15,25 0 16,-1 0-16,1 0 16,0 0-16,-25 0 15,50 0-15,-25 25 16,-1-25-16,1 0 15,0 0-15,0 0 16,-25 0 0,25 0-16,0 0 15,24 0-15,-49 0 16,25 0-16,25 25 15,-25-25-15,-1 0 16,1 0-16,0 0 16,25 0-16,-26 0 15,1-25 1,0 25-1,0 0-15,0 0 16,0 0-16,24 0 16,-24 0-16,0 0 15,0 0-15,0 0 16,-1 0-16,1 0 15,0-25-15,0 25 16,25 0-16,-26 0 16,-24 0-1,25 0-15,0 0 16,0 0-16,0 0 15,-25 0-15,25 0 16,-1 0-16,1 0 16,-25 0-16,25 0 15,0 0-15,-25 0 16,25 0-16,0 0 15,-1 0 1,-24 0-16,0 0 16,25 0-16,0 0 15,0 0 1,0 0-16,0 0 15,24 0-15,-24 0 16,0 0-16,0 0 16,24 0-16,-24 0 15,0 0-15,25 0 16,-1 0-16,-24 0 15,25 0 1,-1 0-16,1 0 16,-25 0-16,24 0 15,-24 25-15,0-25 16,-25 25-16,0 0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24T15:17:35.9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4837 12576 0,'25'0'0,"0"0"15,-1 25-15,1-25 16,25 0-16,-25 0 15,24 0-15,1 25 16,-1-25-16,26 0 16,-1 0-1,-24-25-15,24 25 16,1 0-1,24 0-15,-25 0 16,25 0-16,-24 0 16,24 0-16,0 0 15,25-25-15,-24 25 16,24 0-16,-25 0 15,25 0-15,0 0 16,0 0 0,25 0-16,-25 0 15,25 0-15,-25 0 16,24 0-16,1 0 15,0 0-15,0 0 16,0 0-16,0 0 16,24 0-16,-24 0 15,25 0 1,-26-25-16,26 25 15,0 0-15,-1 0 16,1 0-16,0 0 16,-1-25-1,1 25-15,24 0 16,-24 0-16,24-24 15,1 24-15,-26 0 16,26 0 0,-1 0-16,1-25 15,-26 25-15,51 0 16,-26 0-16,-24 0 15,24 0-15,1 0 16,-1 25-16,1-25 16,-1 0-1,-24 24-15,24-24 16,0 25-16,1-25 15,-1 25-15,1-25 16,-26 25-16,26 0 16,-1-25-16,1 0 15,-1 24-15,25-24 16,-24 0-16,-1 0 15,26 0 1,-26 0-16,25 0 16,0 0-1,1-24-15,-1 24 16,0 0-16,0 0 15,1 0-15,-1 0 16,25 0-16,-25 0 16,0 0-16,25 24 15,-24-24 1,-1 0-16,25 25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63455-6697-4404-A5E9-C04B77D2CFF3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2F6DA-D0B3-45F0-9EC8-E169378D3F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41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2F6DA-D0B3-45F0-9EC8-E169378D3F8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14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386C60-0766-42C8-99BB-4D0273FB7A56}" type="datetimeFigureOut">
              <a:rPr lang="en-US"/>
              <a:pPr/>
              <a:t>11/24/2015</a:t>
            </a:fld>
            <a:endParaRPr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4A8C2E-4696-4E3D-8D01-F8E7B0E5E6F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9283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86C60-0766-42C8-99BB-4D0273FB7A56}" type="datetimeFigureOut">
              <a:rPr lang="en-US" smtClean="0">
                <a:solidFill>
                  <a:srgbClr val="B13F9A"/>
                </a:solidFill>
              </a:rPr>
              <a:pPr/>
              <a:t>11/24/2015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A8C2E-4696-4E3D-8D01-F8E7B0E5E6F2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32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5386C60-0766-42C8-99BB-4D0273FB7A56}" type="datetimeFigureOut">
              <a:rPr lang="en-US" smtClean="0">
                <a:solidFill>
                  <a:srgbClr val="B13F9A"/>
                </a:solidFill>
              </a:rPr>
              <a:pPr/>
              <a:t>11/24/2015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4A8C2E-4696-4E3D-8D01-F8E7B0E5E6F2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915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86C60-0766-42C8-99BB-4D0273FB7A56}" type="datetimeFigureOut">
              <a:rPr lang="en-US" smtClean="0">
                <a:solidFill>
                  <a:srgbClr val="B13F9A"/>
                </a:solidFill>
              </a:rPr>
              <a:pPr/>
              <a:t>11/24/2015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A8C2E-4696-4E3D-8D01-F8E7B0E5E6F2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778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E21E-92ED-4C29-B8AF-53C74E33CE07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116C-E09D-4616-8E70-F1DE393C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386C60-0766-42C8-99BB-4D0273FB7A56}" type="datetimeFigureOut">
              <a:rPr lang="en-US" smtClean="0">
                <a:solidFill>
                  <a:srgbClr val="B13F9A"/>
                </a:solidFill>
              </a:rPr>
              <a:pPr/>
              <a:t>11/24/2015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04A8C2E-4696-4E3D-8D01-F8E7B0E5E6F2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064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86C60-0766-42C8-99BB-4D0273FB7A56}" type="datetimeFigureOut">
              <a:rPr lang="en-US" smtClean="0">
                <a:solidFill>
                  <a:srgbClr val="B13F9A"/>
                </a:solidFill>
              </a:rPr>
              <a:pPr/>
              <a:t>11/24/2015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A8C2E-4696-4E3D-8D01-F8E7B0E5E6F2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07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86C60-0766-42C8-99BB-4D0273FB7A56}" type="datetimeFigureOut">
              <a:rPr lang="en-US" smtClean="0">
                <a:solidFill>
                  <a:srgbClr val="B13F9A"/>
                </a:solidFill>
              </a:rPr>
              <a:pPr/>
              <a:t>11/24/2015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A8C2E-4696-4E3D-8D01-F8E7B0E5E6F2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20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86C60-0766-42C8-99BB-4D0273FB7A56}" type="datetimeFigureOut">
              <a:rPr lang="en-US" smtClean="0">
                <a:solidFill>
                  <a:srgbClr val="B13F9A"/>
                </a:solidFill>
              </a:rPr>
              <a:pPr/>
              <a:t>11/24/2015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A8C2E-4696-4E3D-8D01-F8E7B0E5E6F2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386C60-0766-42C8-99BB-4D0273FB7A56}" type="datetimeFigureOut">
              <a:rPr lang="en-US" smtClean="0">
                <a:solidFill>
                  <a:srgbClr val="B13F9A"/>
                </a:solidFill>
              </a:rPr>
              <a:pPr/>
              <a:t>11/24/2015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A8C2E-4696-4E3D-8D01-F8E7B0E5E6F2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83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86C60-0766-42C8-99BB-4D0273FB7A56}" type="datetimeFigureOut">
              <a:rPr lang="en-US" smtClean="0">
                <a:solidFill>
                  <a:srgbClr val="B13F9A"/>
                </a:solidFill>
              </a:rPr>
              <a:pPr/>
              <a:t>11/24/2015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A8C2E-4696-4E3D-8D01-F8E7B0E5E6F2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03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86C60-0766-42C8-99BB-4D0273FB7A56}" type="datetimeFigureOut">
              <a:rPr lang="en-US" smtClean="0">
                <a:solidFill>
                  <a:srgbClr val="F4E7ED"/>
                </a:solidFill>
              </a:rPr>
              <a:pPr/>
              <a:t>11/24/2015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A8C2E-4696-4E3D-8D01-F8E7B0E5E6F2}" type="slidenum">
              <a:rPr lang="en-US" smtClean="0">
                <a:solidFill>
                  <a:srgbClr val="F4E7ED"/>
                </a:solidFill>
              </a:rPr>
              <a:pPr/>
              <a:t>‹#›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41536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5386C60-0766-42C8-99BB-4D0273FB7A56}" type="datetimeFigureOut">
              <a:rPr lang="en-US" smtClean="0">
                <a:solidFill>
                  <a:srgbClr val="B13F9A"/>
                </a:solidFill>
              </a:rPr>
              <a:pPr/>
              <a:t>11/24/2015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04A8C2E-4696-4E3D-8D01-F8E7B0E5E6F2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26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86C60-0766-42C8-99BB-4D0273FB7A56}" type="datetimeFigureOut">
              <a:rPr lang="en-US" smtClean="0">
                <a:solidFill>
                  <a:srgbClr val="B13F9A"/>
                </a:solidFill>
              </a:rPr>
              <a:pPr/>
              <a:t>11/24/2015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8C2E-4696-4E3D-8D01-F8E7B0E5E6F2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13" Type="http://schemas.openxmlformats.org/officeDocument/2006/relationships/image" Target="../media/image180.emf"/><Relationship Id="rId3" Type="http://schemas.openxmlformats.org/officeDocument/2006/relationships/image" Target="../media/image130.emf"/><Relationship Id="rId7" Type="http://schemas.openxmlformats.org/officeDocument/2006/relationships/image" Target="../media/image150.emf"/><Relationship Id="rId12" Type="http://schemas.openxmlformats.org/officeDocument/2006/relationships/customXml" Target="../ink/ink29.xml"/><Relationship Id="rId17" Type="http://schemas.openxmlformats.org/officeDocument/2006/relationships/image" Target="../media/image200.emf"/><Relationship Id="rId2" Type="http://schemas.openxmlformats.org/officeDocument/2006/relationships/customXml" Target="../ink/ink24.xml"/><Relationship Id="rId16" Type="http://schemas.openxmlformats.org/officeDocument/2006/relationships/customXml" Target="../ink/ink31.xml"/><Relationship Id="rId1" Type="http://schemas.openxmlformats.org/officeDocument/2006/relationships/slideLayout" Target="../slideLayouts/slideLayout13.xml"/><Relationship Id="rId6" Type="http://schemas.openxmlformats.org/officeDocument/2006/relationships/customXml" Target="../ink/ink26.xml"/><Relationship Id="rId11" Type="http://schemas.openxmlformats.org/officeDocument/2006/relationships/image" Target="../media/image170.emf"/><Relationship Id="rId5" Type="http://schemas.openxmlformats.org/officeDocument/2006/relationships/image" Target="../media/image140.emf"/><Relationship Id="rId15" Type="http://schemas.openxmlformats.org/officeDocument/2006/relationships/image" Target="../media/image190.emf"/><Relationship Id="rId10" Type="http://schemas.openxmlformats.org/officeDocument/2006/relationships/customXml" Target="../ink/ink28.xml"/><Relationship Id="rId4" Type="http://schemas.openxmlformats.org/officeDocument/2006/relationships/customXml" Target="../ink/ink25.xml"/><Relationship Id="rId9" Type="http://schemas.openxmlformats.org/officeDocument/2006/relationships/image" Target="../media/image160.emf"/><Relationship Id="rId14" Type="http://schemas.openxmlformats.org/officeDocument/2006/relationships/customXml" Target="../ink/ink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8.emf"/><Relationship Id="rId18" Type="http://schemas.openxmlformats.org/officeDocument/2006/relationships/customXml" Target="../ink/ink9.xml"/><Relationship Id="rId3" Type="http://schemas.openxmlformats.org/officeDocument/2006/relationships/image" Target="../media/image3.emf"/><Relationship Id="rId21" Type="http://schemas.openxmlformats.org/officeDocument/2006/relationships/image" Target="../media/image12.emf"/><Relationship Id="rId7" Type="http://schemas.openxmlformats.org/officeDocument/2006/relationships/image" Target="../media/image5.emf"/><Relationship Id="rId12" Type="http://schemas.openxmlformats.org/officeDocument/2006/relationships/customXml" Target="../ink/ink6.xml"/><Relationship Id="rId17" Type="http://schemas.openxmlformats.org/officeDocument/2006/relationships/image" Target="../media/image10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13.xml"/><Relationship Id="rId6" Type="http://schemas.openxmlformats.org/officeDocument/2006/relationships/customXml" Target="../ink/ink3.xml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5" Type="http://schemas.openxmlformats.org/officeDocument/2006/relationships/image" Target="../media/image9.emf"/><Relationship Id="rId23" Type="http://schemas.openxmlformats.org/officeDocument/2006/relationships/image" Target="../media/image13.emf"/><Relationship Id="rId10" Type="http://schemas.openxmlformats.org/officeDocument/2006/relationships/customXml" Target="../ink/ink5.xml"/><Relationship Id="rId19" Type="http://schemas.openxmlformats.org/officeDocument/2006/relationships/image" Target="../media/image11.emf"/><Relationship Id="rId4" Type="http://schemas.openxmlformats.org/officeDocument/2006/relationships/customXml" Target="../ink/ink2.xml"/><Relationship Id="rId9" Type="http://schemas.openxmlformats.org/officeDocument/2006/relationships/image" Target="../media/image6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customXml" Target="../ink/ink12.xml"/><Relationship Id="rId7" Type="http://schemas.openxmlformats.org/officeDocument/2006/relationships/customXml" Target="../ink/ink14.xml"/><Relationship Id="rId12" Type="http://schemas.openxmlformats.org/officeDocument/2006/relationships/image" Target="../media/image1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emf"/><Relationship Id="rId11" Type="http://schemas.openxmlformats.org/officeDocument/2006/relationships/customXml" Target="../ink/ink16.xml"/><Relationship Id="rId5" Type="http://schemas.openxmlformats.org/officeDocument/2006/relationships/customXml" Target="../ink/ink13.xml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customXml" Target="../ink/ink1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13" Type="http://schemas.openxmlformats.org/officeDocument/2006/relationships/customXml" Target="../ink/ink22.xml"/><Relationship Id="rId3" Type="http://schemas.openxmlformats.org/officeDocument/2006/relationships/customXml" Target="../ink/ink17.xml"/><Relationship Id="rId7" Type="http://schemas.openxmlformats.org/officeDocument/2006/relationships/customXml" Target="../ink/ink19.xml"/><Relationship Id="rId12" Type="http://schemas.openxmlformats.org/officeDocument/2006/relationships/image" Target="../media/image2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0.emf"/><Relationship Id="rId11" Type="http://schemas.openxmlformats.org/officeDocument/2006/relationships/customXml" Target="../ink/ink21.xml"/><Relationship Id="rId5" Type="http://schemas.openxmlformats.org/officeDocument/2006/relationships/customXml" Target="../ink/ink18.xml"/><Relationship Id="rId10" Type="http://schemas.openxmlformats.org/officeDocument/2006/relationships/image" Target="../media/image22.emf"/><Relationship Id="rId4" Type="http://schemas.openxmlformats.org/officeDocument/2006/relationships/image" Target="../media/image19.emf"/><Relationship Id="rId9" Type="http://schemas.openxmlformats.org/officeDocument/2006/relationships/customXml" Target="../ink/ink20.xml"/><Relationship Id="rId14" Type="http://schemas.openxmlformats.org/officeDocument/2006/relationships/image" Target="../media/image2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emf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The Periodic Table of Elements</a:t>
            </a:r>
            <a:endParaRPr lang="en-US" dirty="0"/>
          </a:p>
        </p:txBody>
      </p:sp>
      <p:pic>
        <p:nvPicPr>
          <p:cNvPr id="79874" name="Picture 2" descr="http://image.tutorvista.com/content/feed/tvcs/periodic-tabl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8229600" cy="4677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each atom/element, we will determine its number of protons, neutrons &amp; electrons!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767928"/>
              </p:ext>
            </p:extLst>
          </p:nvPr>
        </p:nvGraphicFramePr>
        <p:xfrm>
          <a:off x="0" y="1066800"/>
          <a:ext cx="9144000" cy="556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390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0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Mg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0" y="2438400"/>
            <a:ext cx="0" cy="4191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7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9800"/>
          </a:xfrm>
        </p:spPr>
        <p:txBody>
          <a:bodyPr>
            <a:noAutofit/>
          </a:bodyPr>
          <a:lstStyle/>
          <a:p>
            <a:r>
              <a:rPr lang="en-US" sz="3500" dirty="0" smtClean="0"/>
              <a:t>Below each element abbreviation, indicate the number of protons(p-) electrons(e-) &amp; number of neutrons </a:t>
            </a:r>
            <a:r>
              <a:rPr lang="en-US" sz="3500" dirty="0" err="1" smtClean="0"/>
              <a:t>neutrons</a:t>
            </a:r>
            <a:r>
              <a:rPr lang="en-US" sz="3500" dirty="0" smtClean="0"/>
              <a:t> (0) in </a:t>
            </a:r>
            <a:br>
              <a:rPr lang="en-US" sz="3500" dirty="0" smtClean="0"/>
            </a:br>
            <a:r>
              <a:rPr lang="en-US" sz="3500" dirty="0" smtClean="0"/>
              <a:t>each atom’s nucleus</a:t>
            </a:r>
            <a:endParaRPr lang="en-US" sz="3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879369"/>
          <a:ext cx="9144000" cy="58485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4289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algn="ctr"/>
                      <a:endParaRPr lang="en-US" sz="11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He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algn="ctr"/>
                      <a:endParaRPr lang="en-US" sz="11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60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Cl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Ar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E(-)=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0" y="2514600"/>
            <a:ext cx="0" cy="4343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47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b="0" u="sng" dirty="0" smtClean="0"/>
              <a:t>the </a:t>
            </a:r>
            <a:r>
              <a:rPr lang="en-US" u="sng" dirty="0" smtClean="0"/>
              <a:t>top number</a:t>
            </a:r>
            <a:r>
              <a:rPr lang="en-US" b="0" u="sng" dirty="0" smtClean="0"/>
              <a:t> in each Box is called the </a:t>
            </a:r>
            <a:r>
              <a:rPr lang="en-US" u="sng" dirty="0" smtClean="0"/>
              <a:t>atomic </a:t>
            </a:r>
            <a:r>
              <a:rPr lang="en-US" b="0" u="sng" dirty="0" smtClean="0"/>
              <a:t>number —its number of </a:t>
            </a:r>
            <a:r>
              <a:rPr lang="en-US" u="sng" dirty="0" smtClean="0"/>
              <a:t>protons(+)</a:t>
            </a:r>
            <a:endParaRPr lang="en-US" b="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sciencephoto.com/image/460793/350wm/C0131650-Uranium,_atomic_structure-SP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1581150"/>
            <a:ext cx="533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1.cpcache.com/product_zoom/113469703/uranium_tile_coaster.jpg?height=250&amp;width=250&amp;padToSquare=tr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 rot="21287219">
            <a:off x="2166413" y="2247331"/>
            <a:ext cx="1822192" cy="872091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1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490241"/>
              </p:ext>
            </p:extLst>
          </p:nvPr>
        </p:nvGraphicFramePr>
        <p:xfrm>
          <a:off x="0" y="1066800"/>
          <a:ext cx="9144000" cy="5810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428997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He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208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Mg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Cl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Ar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Ca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0" y="2514600"/>
            <a:ext cx="0" cy="4343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38400" y="5562600"/>
            <a:ext cx="464011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NUMBER OF PROTONS (+) = ATOMIC NUMBER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93506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Neutrons (o) have NO CHARGE &amp; keep the protons (+) together in the atomic nucleus.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cmp.com/sites/default/files/styles/980w/public/2013/06/02/bohr_atom.jpg?itok=zSDUTEq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133600"/>
            <a:ext cx="7353300" cy="456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eft Arrow 1"/>
          <p:cNvSpPr/>
          <p:nvPr/>
        </p:nvSpPr>
        <p:spPr>
          <a:xfrm rot="20918165">
            <a:off x="5221681" y="3904187"/>
            <a:ext cx="1805973" cy="768899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An atom’s mass is mostly its nucleus </a:t>
            </a:r>
            <a:r>
              <a:rPr lang="en-US" dirty="0" smtClean="0"/>
              <a:t>(electrons (-) weigh almost nothing).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cmp.com/sites/default/files/styles/980w/public/2013/06/02/bohr_atom.jpg?itok=zSDUTEq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133600"/>
            <a:ext cx="7353300" cy="456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eft Arrow 1"/>
          <p:cNvSpPr/>
          <p:nvPr/>
        </p:nvSpPr>
        <p:spPr>
          <a:xfrm rot="20918165">
            <a:off x="5081718" y="1963709"/>
            <a:ext cx="3057264" cy="14173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Electrons (-) are tiniest &amp; weigh almost nothing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An atom’s mass is mostly its nucleus—of protons (+) &amp; neutrons (o)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http://st03.kakprosto.ru//images/article/2011/8/15/1_5254fcb553e4c5254fcb553e8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91962"/>
            <a:ext cx="5029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eft Arrow 1"/>
          <p:cNvSpPr/>
          <p:nvPr/>
        </p:nvSpPr>
        <p:spPr>
          <a:xfrm rot="21333647">
            <a:off x="4774957" y="3115196"/>
            <a:ext cx="1849876" cy="137806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Most of its mass HERE.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5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The atomic mass is mostly protons(+) and neutrons (o), electrons (-) weigh “nothing.”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066800"/>
          <a:ext cx="9144000" cy="5810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428997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He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208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Mg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Cl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Ar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Ca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0" y="2514600"/>
            <a:ext cx="0" cy="4343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38400" y="5562600"/>
            <a:ext cx="50951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/>
              <a:t>Number of protons (+)  =  ATOMIC NUMBER </a:t>
            </a:r>
            <a:r>
              <a:rPr lang="en-US" b="1" u="sng" dirty="0" smtClean="0"/>
              <a:t> (top #)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471351" y="5931932"/>
            <a:ext cx="58344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NUMBER OF PROTONS(+) &amp; NEUTRONS(o) =  ATOMIC MASS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0126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b="0" u="sng" dirty="0" smtClean="0"/>
              <a:t>the </a:t>
            </a:r>
            <a:r>
              <a:rPr lang="en-US" u="sng" dirty="0" smtClean="0"/>
              <a:t>bottom </a:t>
            </a:r>
            <a:r>
              <a:rPr lang="en-US" b="0" u="sng" dirty="0" smtClean="0"/>
              <a:t>number in each box is ITS</a:t>
            </a:r>
            <a:br>
              <a:rPr lang="en-US" b="0" u="sng" dirty="0" smtClean="0"/>
            </a:br>
            <a:r>
              <a:rPr lang="en-US" u="sng" dirty="0" smtClean="0"/>
              <a:t>ATOMIC MASS=</a:t>
            </a:r>
            <a:r>
              <a:rPr lang="en-US" b="0" u="sng" dirty="0" smtClean="0"/>
              <a:t>number of </a:t>
            </a:r>
            <a:r>
              <a:rPr lang="en-US" u="sng" dirty="0" smtClean="0"/>
              <a:t>protons(+) AND NEUTRONS </a:t>
            </a:r>
            <a:r>
              <a:rPr lang="en-US" sz="3100" u="sng" dirty="0" smtClean="0"/>
              <a:t>(O)</a:t>
            </a:r>
            <a:r>
              <a:rPr lang="en-US" u="sng" dirty="0" smtClean="0"/>
              <a:t>.</a:t>
            </a:r>
            <a:endParaRPr lang="en-US" b="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sciencephoto.com/image/460793/350wm/C0131650-Uranium,_atomic_structure-SP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1581150"/>
            <a:ext cx="533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1.cpcache.com/product_zoom/113469703/uranium_tile_coaster.jpg?height=250&amp;width=250&amp;padToSquare=tr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 rot="21287219">
            <a:off x="2402833" y="3654611"/>
            <a:ext cx="1822192" cy="872091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5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9144000" cy="11430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ATOMIC MASS =</a:t>
            </a:r>
            <a:r>
              <a:rPr lang="en-US" sz="2800" b="0" u="sng" dirty="0" smtClean="0"/>
              <a:t> </a:t>
            </a:r>
            <a:r>
              <a:rPr lang="en-US" sz="2800" u="sng" dirty="0" smtClean="0"/>
              <a:t>protons(+) AND NEUTRONS (O).</a:t>
            </a:r>
            <a:endParaRPr lang="en-US" sz="2800" b="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sciencephoto.com/image/460793/350wm/C0131650-Uranium,_atomic_structure-SP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1581150"/>
            <a:ext cx="533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1.cpcache.com/product_zoom/113469703/uranium_tile_coaster.jpg?height=250&amp;width=250&amp;padToSquare=tr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 rot="21287219">
            <a:off x="2402833" y="3654611"/>
            <a:ext cx="1822192" cy="872091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02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				November 23</a:t>
            </a:r>
            <a:br>
              <a:rPr lang="en-US" dirty="0" smtClean="0"/>
            </a:br>
            <a:r>
              <a:rPr lang="en-US" dirty="0" smtClean="0"/>
              <a:t>Notebook Page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867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following information pertaining to the element Nickel: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Number of protons 	b)  Number of electrons</a:t>
            </a:r>
          </a:p>
          <a:p>
            <a:pPr marL="914400" lvl="1" indent="-514350">
              <a:buNone/>
            </a:pPr>
            <a:r>
              <a:rPr lang="en-US" dirty="0" smtClean="0"/>
              <a:t>c)   Number of neutrons 	d)  Atomic mass</a:t>
            </a:r>
          </a:p>
          <a:p>
            <a:pPr marL="914400" lvl="1" indent="-514350">
              <a:buAutoNum type="alphaLcParenR" startAt="5"/>
            </a:pPr>
            <a:r>
              <a:rPr lang="en-US" dirty="0" smtClean="0"/>
              <a:t>Atomic number		f)   Symbol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the difference between a proton, electron, and a neutron? 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Objectives: 8.P.1.1/1.2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-TSWU how elements are organized on the periodic table. 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Essential Questions: 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How are elements arranged on the periodic table?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3086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ATOMIC MASS – ATOMIC NUMBER =</a:t>
            </a:r>
            <a:br>
              <a:rPr lang="en-US" sz="3600" dirty="0" smtClean="0"/>
            </a:br>
            <a:r>
              <a:rPr lang="en-US" sz="3600" dirty="0" smtClean="0"/>
              <a:t>???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100892"/>
              </p:ext>
            </p:extLst>
          </p:nvPr>
        </p:nvGraphicFramePr>
        <p:xfrm>
          <a:off x="0" y="1066800"/>
          <a:ext cx="9144000" cy="5810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428997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He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208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Mg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Cl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Ar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Ca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0" y="2514600"/>
            <a:ext cx="0" cy="4343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38400" y="5562600"/>
            <a:ext cx="50951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/>
              <a:t>Number of protons (+)  =  ATOMIC NUMBER </a:t>
            </a:r>
            <a:r>
              <a:rPr lang="en-US" b="1" u="sng" dirty="0" smtClean="0"/>
              <a:t> (top #)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471350" y="5931932"/>
            <a:ext cx="659644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prstClr val="black"/>
                </a:solidFill>
              </a:rPr>
              <a:t>Number of protons (+) &amp; neutrons (o) = ATOMIC MASS  (bottom #)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71351" y="6301264"/>
            <a:ext cx="533511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ATOMIC MASS – ATOMIC NUMBER = # of neutrons (o)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19576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526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do we get if we subtract the </a:t>
            </a:r>
            <a:br>
              <a:rPr lang="en-US" sz="3600" dirty="0" smtClean="0"/>
            </a:br>
            <a:r>
              <a:rPr lang="en-US" sz="3600" dirty="0" smtClean="0"/>
              <a:t>ATOMIC MASS – ATOMIC NUMBER?</a:t>
            </a:r>
            <a:br>
              <a:rPr lang="en-US" sz="3600" dirty="0" smtClean="0"/>
            </a:br>
            <a:r>
              <a:rPr lang="en-US" sz="3600" smtClean="0"/>
              <a:t>Number of NEUTRONS (o)!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994354"/>
              </p:ext>
            </p:extLst>
          </p:nvPr>
        </p:nvGraphicFramePr>
        <p:xfrm>
          <a:off x="0" y="1066800"/>
          <a:ext cx="9144000" cy="5810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428997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He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208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Mg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Cl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Ar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Ca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0" y="2514600"/>
            <a:ext cx="0" cy="4343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38400" y="5562600"/>
            <a:ext cx="50951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/>
              <a:t>Number of protons (+)  =  ATOMIC NUMBER </a:t>
            </a:r>
            <a:r>
              <a:rPr lang="en-US" b="1" u="sng" dirty="0" smtClean="0"/>
              <a:t> (top #)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471351" y="5931932"/>
            <a:ext cx="65964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prstClr val="black"/>
                </a:solidFill>
              </a:rPr>
              <a:t>Number of protons (+) &amp; neutrons (o) = ATOMIC MASS  (bottom #)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71351" y="6301264"/>
            <a:ext cx="591899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ATOMIC MASS – ATOMIC NUMBER = Number of neutrons (o)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0569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Electrons (-) orbit around the nucleus in the electron shell/cloud.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cmp.com/sites/default/files/styles/980w/public/2013/06/02/bohr_atom.jpg?itok=zSDUTEq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133600"/>
            <a:ext cx="7353300" cy="456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eft Arrow 1"/>
          <p:cNvSpPr/>
          <p:nvPr/>
        </p:nvSpPr>
        <p:spPr>
          <a:xfrm rot="20918165">
            <a:off x="5081718" y="1963709"/>
            <a:ext cx="3057264" cy="14173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Electrons (-) are tiniest &amp; weigh almost nothing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76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Electrons (-) have a negative charge</a:t>
            </a:r>
            <a:endParaRPr lang="en-US" sz="36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347085"/>
              </p:ext>
            </p:extLst>
          </p:nvPr>
        </p:nvGraphicFramePr>
        <p:xfrm>
          <a:off x="0" y="1047009"/>
          <a:ext cx="9144000" cy="5810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428997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He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208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Mg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Cl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Ar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Ca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0" y="2514600"/>
            <a:ext cx="0" cy="4343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341418" y="5408013"/>
            <a:ext cx="50951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/>
              <a:t>Number of protons (+)  =  ATOMIC NUMBER </a:t>
            </a:r>
            <a:r>
              <a:rPr lang="en-US" b="1" u="sng" dirty="0" smtClean="0"/>
              <a:t> (top #)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341418" y="5772605"/>
            <a:ext cx="65964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prstClr val="black"/>
                </a:solidFill>
              </a:rPr>
              <a:t>Number of protons (+) &amp; neutrons (o) = ATOMIC MASS  (bottom #)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1418" y="6116598"/>
            <a:ext cx="591899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ATOMIC MASS – ATOMIC NUMBER = Number of neutrons (o)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5476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Each row means another orbit for electrons (-).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85092"/>
              </p:ext>
            </p:extLst>
          </p:nvPr>
        </p:nvGraphicFramePr>
        <p:xfrm>
          <a:off x="0" y="1066800"/>
          <a:ext cx="9144000" cy="5810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428997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He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208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Mg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Cl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Ar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Ca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0" y="2514600"/>
            <a:ext cx="0" cy="4343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341418" y="5408013"/>
            <a:ext cx="50951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/>
              <a:t>Number of protons (+)  =  ATOMIC NUMBER </a:t>
            </a:r>
            <a:r>
              <a:rPr lang="en-US" b="1" u="sng" dirty="0" smtClean="0"/>
              <a:t> (top #)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341418" y="5772605"/>
            <a:ext cx="65964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prstClr val="black"/>
                </a:solidFill>
              </a:rPr>
              <a:t>Number of protons (+) &amp; neutrons (o) = ATOMIC MASS  (bottom #)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1418" y="6116598"/>
            <a:ext cx="591899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ATOMIC MASS – ATOMIC NUMBER = Number of neutrons (o)</a:t>
            </a:r>
            <a:endParaRPr lang="en-US" b="1" u="sng" dirty="0"/>
          </a:p>
        </p:txBody>
      </p:sp>
      <p:sp>
        <p:nvSpPr>
          <p:cNvPr id="8" name="Left-Right Arrow 7"/>
          <p:cNvSpPr/>
          <p:nvPr/>
        </p:nvSpPr>
        <p:spPr>
          <a:xfrm>
            <a:off x="3200400" y="1295400"/>
            <a:ext cx="2667000" cy="10942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THIS 1</a:t>
            </a:r>
            <a:r>
              <a:rPr lang="en-US" b="1" baseline="30000" dirty="0" smtClean="0">
                <a:solidFill>
                  <a:srgbClr val="FF0000"/>
                </a:solidFill>
              </a:rPr>
              <a:t>ST</a:t>
            </a:r>
            <a:r>
              <a:rPr lang="en-US" b="1" dirty="0" smtClean="0">
                <a:solidFill>
                  <a:srgbClr val="FF0000"/>
                </a:solidFill>
              </a:rPr>
              <a:t> ROW HAS 1 ORBIT OF e(-)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8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Each row means another orbit for electrons (-).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179529"/>
              </p:ext>
            </p:extLst>
          </p:nvPr>
        </p:nvGraphicFramePr>
        <p:xfrm>
          <a:off x="0" y="1066800"/>
          <a:ext cx="9144000" cy="5810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428997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He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208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Mg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Cl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Ar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Ca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0" y="2514600"/>
            <a:ext cx="0" cy="4343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341418" y="5408013"/>
            <a:ext cx="50951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/>
              <a:t>Number of protons (+)  =  ATOMIC NUMBER </a:t>
            </a:r>
            <a:r>
              <a:rPr lang="en-US" b="1" u="sng" dirty="0" smtClean="0"/>
              <a:t> (top #)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341418" y="5772605"/>
            <a:ext cx="65964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prstClr val="black"/>
                </a:solidFill>
              </a:rPr>
              <a:t>Number of protons (+) &amp; neutrons (o) = ATOMIC MASS  (bottom #)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1418" y="6116598"/>
            <a:ext cx="591899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ATOMIC MASS – ATOMIC NUMBER = Number of neutrons (o)</a:t>
            </a:r>
            <a:endParaRPr lang="en-US" b="1" u="sng" dirty="0"/>
          </a:p>
        </p:txBody>
      </p:sp>
      <p:sp>
        <p:nvSpPr>
          <p:cNvPr id="8" name="Left-Right Arrow 7"/>
          <p:cNvSpPr/>
          <p:nvPr/>
        </p:nvSpPr>
        <p:spPr>
          <a:xfrm>
            <a:off x="3200400" y="1295400"/>
            <a:ext cx="2667000" cy="10942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THIS 1</a:t>
            </a:r>
            <a:r>
              <a:rPr lang="en-US" b="1" baseline="30000" dirty="0" smtClean="0">
                <a:solidFill>
                  <a:srgbClr val="FF0000"/>
                </a:solidFill>
              </a:rPr>
              <a:t>ST</a:t>
            </a:r>
            <a:r>
              <a:rPr lang="en-US" b="1" dirty="0" smtClean="0">
                <a:solidFill>
                  <a:srgbClr val="FF0000"/>
                </a:solidFill>
              </a:rPr>
              <a:t> ROW HAS 1 ORBIT OF e(-)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Left-Right Arrow 8"/>
          <p:cNvSpPr/>
          <p:nvPr/>
        </p:nvSpPr>
        <p:spPr>
          <a:xfrm>
            <a:off x="3200400" y="2590800"/>
            <a:ext cx="2667000" cy="114300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THIS 2</a:t>
            </a:r>
            <a:r>
              <a:rPr lang="en-US" b="1" baseline="30000" dirty="0" smtClean="0">
                <a:solidFill>
                  <a:srgbClr val="FF0000"/>
                </a:solidFill>
              </a:rPr>
              <a:t>ND</a:t>
            </a:r>
            <a:r>
              <a:rPr lang="en-US" b="1" dirty="0" smtClean="0">
                <a:solidFill>
                  <a:srgbClr val="FF0000"/>
                </a:solidFill>
              </a:rPr>
              <a:t> ROW HAS 2 ORBITS OF e(-)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7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Each row means another orbit for electrons (-).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977316"/>
              </p:ext>
            </p:extLst>
          </p:nvPr>
        </p:nvGraphicFramePr>
        <p:xfrm>
          <a:off x="0" y="1066800"/>
          <a:ext cx="9144000" cy="5810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428997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He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208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Mg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Cl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Ar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Ca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0" y="2514600"/>
            <a:ext cx="0" cy="4343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341418" y="5408013"/>
            <a:ext cx="50951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/>
              <a:t>Number of protons (+)  =  ATOMIC NUMBER </a:t>
            </a:r>
            <a:r>
              <a:rPr lang="en-US" b="1" u="sng" dirty="0" smtClean="0"/>
              <a:t> (top #)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341418" y="5772605"/>
            <a:ext cx="65964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prstClr val="black"/>
                </a:solidFill>
              </a:rPr>
              <a:t>Number of protons (+) &amp; neutrons (o) = ATOMIC MASS  (bottom #)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1418" y="6116598"/>
            <a:ext cx="591899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ATOMIC MASS – ATOMIC NUMBER = Number of neutrons (o)</a:t>
            </a:r>
            <a:endParaRPr lang="en-US" b="1" u="sng" dirty="0"/>
          </a:p>
        </p:txBody>
      </p:sp>
      <p:sp>
        <p:nvSpPr>
          <p:cNvPr id="8" name="Left-Right Arrow 7"/>
          <p:cNvSpPr/>
          <p:nvPr/>
        </p:nvSpPr>
        <p:spPr>
          <a:xfrm>
            <a:off x="3200400" y="1295400"/>
            <a:ext cx="2667000" cy="10942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THIS 1</a:t>
            </a:r>
            <a:r>
              <a:rPr lang="en-US" b="1" baseline="30000" dirty="0" smtClean="0">
                <a:solidFill>
                  <a:srgbClr val="FF0000"/>
                </a:solidFill>
              </a:rPr>
              <a:t>ST</a:t>
            </a:r>
            <a:r>
              <a:rPr lang="en-US" b="1" dirty="0" smtClean="0">
                <a:solidFill>
                  <a:srgbClr val="FF0000"/>
                </a:solidFill>
              </a:rPr>
              <a:t> ROW HAS 1 ORBIT OF e(-)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Left-Right Arrow 8"/>
          <p:cNvSpPr/>
          <p:nvPr/>
        </p:nvSpPr>
        <p:spPr>
          <a:xfrm>
            <a:off x="3200400" y="2590800"/>
            <a:ext cx="2667000" cy="114300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THIS 2</a:t>
            </a:r>
            <a:r>
              <a:rPr lang="en-US" b="1" baseline="30000" dirty="0" smtClean="0">
                <a:solidFill>
                  <a:srgbClr val="FF0000"/>
                </a:solidFill>
              </a:rPr>
              <a:t>ND</a:t>
            </a:r>
            <a:r>
              <a:rPr lang="en-US" b="1" dirty="0" smtClean="0">
                <a:solidFill>
                  <a:srgbClr val="FF0000"/>
                </a:solidFill>
              </a:rPr>
              <a:t> ROW HAS 2 ORBITS OF e(-)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3200400" y="4114800"/>
            <a:ext cx="2667000" cy="114300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THIS 3</a:t>
            </a:r>
            <a:r>
              <a:rPr lang="en-US" b="1" baseline="30000" dirty="0" smtClean="0">
                <a:solidFill>
                  <a:srgbClr val="FF0000"/>
                </a:solidFill>
              </a:rPr>
              <a:t>rd</a:t>
            </a:r>
            <a:r>
              <a:rPr lang="en-US" b="1" dirty="0" smtClean="0">
                <a:solidFill>
                  <a:srgbClr val="FF0000"/>
                </a:solidFill>
              </a:rPr>
              <a:t>  ROW HAS 3 ORBITS OF e(-)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Normally, electrons (-) equal the number of protons (+) in an atom unless an atom is “charged”.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117669"/>
              </p:ext>
            </p:extLst>
          </p:nvPr>
        </p:nvGraphicFramePr>
        <p:xfrm>
          <a:off x="0" y="1066800"/>
          <a:ext cx="9144000" cy="5810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428997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He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208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Mg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Cl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Ar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Ca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0" y="2514600"/>
            <a:ext cx="0" cy="4343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341418" y="5408013"/>
            <a:ext cx="50951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/>
              <a:t>Number of protons (+)  =  ATOMIC NUMBER </a:t>
            </a:r>
            <a:r>
              <a:rPr lang="en-US" b="1" u="sng" dirty="0" smtClean="0"/>
              <a:t> (top #)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341418" y="5772605"/>
            <a:ext cx="65964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prstClr val="black"/>
                </a:solidFill>
              </a:rPr>
              <a:t>Number of protons (+) &amp; neutrons (o) = ATOMIC MASS  (bottom #)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1418" y="6116598"/>
            <a:ext cx="591899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ATOMIC MASS – ATOMIC NUMBER = Number of neutrons (o)</a:t>
            </a:r>
            <a:endParaRPr lang="en-US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341418" y="6488668"/>
            <a:ext cx="277204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Protons (+) = electrons (-)…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6889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 atoms get bigger, electrons (-) find themselves out on further orbits.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081454"/>
              </p:ext>
            </p:extLst>
          </p:nvPr>
        </p:nvGraphicFramePr>
        <p:xfrm>
          <a:off x="0" y="1066800"/>
          <a:ext cx="9144000" cy="5810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428997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He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208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Mg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Cl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Ar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Ca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0" y="2514600"/>
            <a:ext cx="0" cy="4343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341418" y="5408013"/>
            <a:ext cx="50951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/>
              <a:t>Number of protons (+)  =  ATOMIC NUMBER </a:t>
            </a:r>
            <a:r>
              <a:rPr lang="en-US" b="1" u="sng" dirty="0" smtClean="0"/>
              <a:t> (top #)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341418" y="5772605"/>
            <a:ext cx="65964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prstClr val="black"/>
                </a:solidFill>
              </a:rPr>
              <a:t>Number of protons (+) &amp; neutrons (o) = ATOMIC MASS  (bottom #)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1418" y="6116598"/>
            <a:ext cx="591899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ATOMIC MASS – ATOMIC NUMBER = Number of neutrons (o)</a:t>
            </a:r>
            <a:endParaRPr lang="en-US" b="1" u="sng" dirty="0"/>
          </a:p>
        </p:txBody>
      </p:sp>
      <p:sp>
        <p:nvSpPr>
          <p:cNvPr id="8" name="Left-Right Arrow 7"/>
          <p:cNvSpPr/>
          <p:nvPr/>
        </p:nvSpPr>
        <p:spPr>
          <a:xfrm>
            <a:off x="3200400" y="1295400"/>
            <a:ext cx="2667000" cy="10942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THIS 1</a:t>
            </a:r>
            <a:r>
              <a:rPr lang="en-US" b="1" baseline="30000" dirty="0" smtClean="0">
                <a:solidFill>
                  <a:srgbClr val="FF0000"/>
                </a:solidFill>
              </a:rPr>
              <a:t>ST</a:t>
            </a:r>
            <a:r>
              <a:rPr lang="en-US" b="1" dirty="0" smtClean="0">
                <a:solidFill>
                  <a:srgbClr val="FF0000"/>
                </a:solidFill>
              </a:rPr>
              <a:t> ROW HAS 1 ORBIT OF 2 e(-)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Left-Right Arrow 8"/>
          <p:cNvSpPr/>
          <p:nvPr/>
        </p:nvSpPr>
        <p:spPr>
          <a:xfrm>
            <a:off x="3034145" y="2590800"/>
            <a:ext cx="2985655" cy="114300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THIS 2</a:t>
            </a:r>
            <a:r>
              <a:rPr lang="en-US" b="1" baseline="30000" dirty="0" smtClean="0">
                <a:solidFill>
                  <a:srgbClr val="FF0000"/>
                </a:solidFill>
              </a:rPr>
              <a:t>ND</a:t>
            </a:r>
            <a:r>
              <a:rPr lang="en-US" b="1" dirty="0" smtClean="0">
                <a:solidFill>
                  <a:srgbClr val="FF0000"/>
                </a:solidFill>
              </a:rPr>
              <a:t> ROW HAS 2 ORBITS OF  2&amp;8 e(-)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3034145" y="4114800"/>
            <a:ext cx="2985655" cy="114300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THIS 3</a:t>
            </a:r>
            <a:r>
              <a:rPr lang="en-US" b="1" baseline="30000" dirty="0" smtClean="0">
                <a:solidFill>
                  <a:srgbClr val="FF0000"/>
                </a:solidFill>
              </a:rPr>
              <a:t>rd</a:t>
            </a:r>
            <a:r>
              <a:rPr lang="en-US" b="1" dirty="0" smtClean="0">
                <a:solidFill>
                  <a:srgbClr val="FF0000"/>
                </a:solidFill>
              </a:rPr>
              <a:t>  ROW HAS 3 ORBITS OF 2,8,8  e(-)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41418" y="6444734"/>
            <a:ext cx="678557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Protons (+) = electrons (-)…2 fit in 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 orbit, 8 in 2</a:t>
            </a:r>
            <a:r>
              <a:rPr lang="en-US" b="1" u="sng" baseline="30000" dirty="0" smtClean="0"/>
              <a:t>nd</a:t>
            </a:r>
            <a:r>
              <a:rPr lang="en-US" b="1" u="sng" dirty="0" smtClean="0"/>
              <a:t> orbit, 8 in 3</a:t>
            </a:r>
            <a:r>
              <a:rPr lang="en-US" b="1" u="sng" baseline="30000" dirty="0" smtClean="0"/>
              <a:t>rd</a:t>
            </a:r>
            <a:r>
              <a:rPr lang="en-US" b="1" u="sng" dirty="0" smtClean="0"/>
              <a:t> orbit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38484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 atoms get bigger, electrons (-) find themselves out on further orbits.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16826"/>
              </p:ext>
            </p:extLst>
          </p:nvPr>
        </p:nvGraphicFramePr>
        <p:xfrm>
          <a:off x="0" y="1066800"/>
          <a:ext cx="9144000" cy="5810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428997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He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208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Mg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Cl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Ar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Ca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0" y="2514600"/>
            <a:ext cx="0" cy="4343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341418" y="5408013"/>
            <a:ext cx="50951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/>
              <a:t>Number of protons (+)  =  ATOMIC NUMBER </a:t>
            </a:r>
            <a:r>
              <a:rPr lang="en-US" b="1" u="sng" dirty="0" smtClean="0"/>
              <a:t> (top #)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341418" y="5772605"/>
            <a:ext cx="65964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prstClr val="black"/>
                </a:solidFill>
              </a:rPr>
              <a:t>Number of protons (+) &amp; neutrons (o) = ATOMIC MASS  (bottom #)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1418" y="6116598"/>
            <a:ext cx="591899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ATOMIC MASS – ATOMIC NUMBER = Number of neutrons (o)</a:t>
            </a:r>
            <a:endParaRPr lang="en-US" b="1" u="sng" dirty="0"/>
          </a:p>
        </p:txBody>
      </p:sp>
      <p:sp>
        <p:nvSpPr>
          <p:cNvPr id="8" name="Left-Right Arrow 7"/>
          <p:cNvSpPr/>
          <p:nvPr/>
        </p:nvSpPr>
        <p:spPr>
          <a:xfrm>
            <a:off x="3200400" y="1295400"/>
            <a:ext cx="2667000" cy="10942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draw 1 orbit…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Left-Right Arrow 8"/>
          <p:cNvSpPr/>
          <p:nvPr/>
        </p:nvSpPr>
        <p:spPr>
          <a:xfrm>
            <a:off x="3034145" y="2590800"/>
            <a:ext cx="2985655" cy="114300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draw 2 orbits…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3034145" y="4114800"/>
            <a:ext cx="2985655" cy="114300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draw 3 orbits…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41418" y="6444734"/>
            <a:ext cx="678557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Protons (+) = electrons (-)…2 fit in 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 orbit, 8 in 2</a:t>
            </a:r>
            <a:r>
              <a:rPr lang="en-US" b="1" u="sng" baseline="30000" dirty="0" smtClean="0"/>
              <a:t>nd</a:t>
            </a:r>
            <a:r>
              <a:rPr lang="en-US" b="1" u="sng" dirty="0" smtClean="0"/>
              <a:t> orbit, 8 in 3</a:t>
            </a:r>
            <a:r>
              <a:rPr lang="en-US" b="1" u="sng" baseline="30000" dirty="0" smtClean="0"/>
              <a:t>rd</a:t>
            </a:r>
            <a:r>
              <a:rPr lang="en-US" b="1" u="sng" dirty="0" smtClean="0"/>
              <a:t> orbit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37201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900" dirty="0" smtClean="0"/>
              <a:t>Warm Up 	      Notebook Page 13 	November </a:t>
            </a:r>
            <a:r>
              <a:rPr lang="en-US" sz="3900" dirty="0" smtClean="0"/>
              <a:t>24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172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pair of elements has the MOST similar properties? Explain why…</a:t>
            </a:r>
          </a:p>
          <a:p>
            <a:pPr marL="514350" indent="-514350">
              <a:buNone/>
            </a:pPr>
            <a:r>
              <a:rPr lang="en-US" dirty="0" smtClean="0"/>
              <a:t>	a) Li and B		</a:t>
            </a:r>
            <a:r>
              <a:rPr lang="en-US" dirty="0" err="1" smtClean="0"/>
              <a:t>b</a:t>
            </a:r>
            <a:r>
              <a:rPr lang="en-US" dirty="0" smtClean="0"/>
              <a:t>) I and Ca </a:t>
            </a:r>
          </a:p>
          <a:p>
            <a:pPr marL="514350" indent="-514350">
              <a:buNone/>
            </a:pPr>
            <a:r>
              <a:rPr lang="en-US" dirty="0" smtClean="0"/>
              <a:t>	b) K and He 		d) N and P</a:t>
            </a:r>
          </a:p>
          <a:p>
            <a:pPr marL="514350" indent="-514350">
              <a:buNone/>
            </a:pPr>
            <a:r>
              <a:rPr lang="en-US" dirty="0" smtClean="0"/>
              <a:t>2.  Which is the best example of a pure substance? </a:t>
            </a:r>
          </a:p>
          <a:p>
            <a:pPr marL="514350" indent="-514350">
              <a:buNone/>
            </a:pPr>
            <a:r>
              <a:rPr lang="en-US" dirty="0" smtClean="0"/>
              <a:t>	a) peanuts		b) milk </a:t>
            </a:r>
          </a:p>
          <a:p>
            <a:pPr marL="514350" indent="-514350">
              <a:buNone/>
            </a:pPr>
            <a:r>
              <a:rPr lang="en-US" dirty="0" smtClean="0"/>
              <a:t>	c) gold 			d) air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Objectives: 8.P.1.1/1.2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-TSWU how elements are organized on the periodic table. 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Essential Questions: 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How are elements arranged on the periodic table?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 each element, draw the electrons on each orbit for each atom.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015861"/>
              </p:ext>
            </p:extLst>
          </p:nvPr>
        </p:nvGraphicFramePr>
        <p:xfrm>
          <a:off x="0" y="1066800"/>
          <a:ext cx="9144000" cy="5810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428997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He</a:t>
                      </a:r>
                    </a:p>
                    <a:p>
                      <a:pPr algn="ctr"/>
                      <a:r>
                        <a:rPr lang="en-US" sz="1100" b="0" dirty="0" smtClean="0"/>
                        <a:t>P(+)=</a:t>
                      </a:r>
                    </a:p>
                    <a:p>
                      <a:pPr algn="ctr"/>
                      <a:r>
                        <a:rPr lang="en-US" sz="1100" b="0" dirty="0" smtClean="0"/>
                        <a:t>N(o)=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208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Mg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Cl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Ar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99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Ca</a:t>
                      </a:r>
                      <a:endParaRPr lang="en-US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P(+)=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N(o)=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0" y="2514600"/>
            <a:ext cx="0" cy="4343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341418" y="5408013"/>
            <a:ext cx="461010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/>
              <a:t>Number of protons (+)  =  ATOMIC NUMBER 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341418" y="5772605"/>
            <a:ext cx="65964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prstClr val="black"/>
                </a:solidFill>
              </a:rPr>
              <a:t>Number of protons (+) &amp; neutrons (o) = ATOMIC MASS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1418" y="6116598"/>
            <a:ext cx="591899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ATOMIC MASS – ATOMIC NUMBER = Number of neutrons (o)</a:t>
            </a:r>
            <a:endParaRPr lang="en-US" b="1" u="sng" dirty="0"/>
          </a:p>
        </p:txBody>
      </p:sp>
      <p:sp>
        <p:nvSpPr>
          <p:cNvPr id="8" name="Left-Right Arrow 7"/>
          <p:cNvSpPr/>
          <p:nvPr/>
        </p:nvSpPr>
        <p:spPr>
          <a:xfrm>
            <a:off x="3200400" y="1295400"/>
            <a:ext cx="2667000" cy="10942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THIS 1</a:t>
            </a:r>
            <a:r>
              <a:rPr lang="en-US" b="1" baseline="30000" dirty="0" smtClean="0">
                <a:solidFill>
                  <a:srgbClr val="FF0000"/>
                </a:solidFill>
              </a:rPr>
              <a:t>ST</a:t>
            </a:r>
            <a:r>
              <a:rPr lang="en-US" b="1" dirty="0" smtClean="0">
                <a:solidFill>
                  <a:srgbClr val="FF0000"/>
                </a:solidFill>
              </a:rPr>
              <a:t> ROW HAS 1 ORBIT OF 2 e(-)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Left-Right Arrow 8"/>
          <p:cNvSpPr/>
          <p:nvPr/>
        </p:nvSpPr>
        <p:spPr>
          <a:xfrm>
            <a:off x="3034145" y="2590800"/>
            <a:ext cx="2985655" cy="114300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THIS 2</a:t>
            </a:r>
            <a:r>
              <a:rPr lang="en-US" b="1" baseline="30000" dirty="0" smtClean="0">
                <a:solidFill>
                  <a:srgbClr val="FF0000"/>
                </a:solidFill>
              </a:rPr>
              <a:t>ND</a:t>
            </a:r>
            <a:r>
              <a:rPr lang="en-US" b="1" dirty="0" smtClean="0">
                <a:solidFill>
                  <a:srgbClr val="FF0000"/>
                </a:solidFill>
              </a:rPr>
              <a:t> ROW HAS 2 ORBITS OF  2&amp;8 e(-)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3034145" y="4114800"/>
            <a:ext cx="2985655" cy="114300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THIS 3</a:t>
            </a:r>
            <a:r>
              <a:rPr lang="en-US" b="1" baseline="30000" dirty="0" smtClean="0">
                <a:solidFill>
                  <a:srgbClr val="FF0000"/>
                </a:solidFill>
              </a:rPr>
              <a:t>rd</a:t>
            </a:r>
            <a:r>
              <a:rPr lang="en-US" b="1" dirty="0" smtClean="0">
                <a:solidFill>
                  <a:srgbClr val="FF0000"/>
                </a:solidFill>
              </a:rPr>
              <a:t>  ROW HAS 3 ORBITS OF 2,8,8  e(-)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8424" y="6488668"/>
            <a:ext cx="260853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Protons (+) = electrons (-)</a:t>
            </a:r>
            <a:endParaRPr lang="en-US" b="1" u="sng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469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28750" y="1592263"/>
              <a:ext cx="1428750" cy="722312"/>
            </p14:xfrm>
          </p:contentPart>
        </mc:Choice>
        <mc:Fallback xmlns="">
          <p:pic>
            <p:nvPicPr>
              <p:cNvPr id="11469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9391" y="1582901"/>
                <a:ext cx="1447469" cy="7410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469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8625" y="2035175"/>
              <a:ext cx="357188" cy="136525"/>
            </p14:xfrm>
          </p:contentPart>
        </mc:Choice>
        <mc:Fallback xmlns="">
          <p:pic>
            <p:nvPicPr>
              <p:cNvPr id="11469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9263" y="2025809"/>
                <a:ext cx="375912" cy="1552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469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0013" y="571500"/>
              <a:ext cx="671512" cy="300038"/>
            </p14:xfrm>
          </p:contentPart>
        </mc:Choice>
        <mc:Fallback xmlns="">
          <p:pic>
            <p:nvPicPr>
              <p:cNvPr id="11469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0651" y="562135"/>
                <a:ext cx="690235" cy="3187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469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9250" y="750888"/>
              <a:ext cx="544513" cy="100012"/>
            </p14:xfrm>
          </p:contentPart>
        </mc:Choice>
        <mc:Fallback xmlns="">
          <p:pic>
            <p:nvPicPr>
              <p:cNvPr id="11469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9893" y="741534"/>
                <a:ext cx="563227" cy="1187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469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1463" y="5557838"/>
              <a:ext cx="593725" cy="857250"/>
            </p14:xfrm>
          </p:contentPart>
        </mc:Choice>
        <mc:Fallback xmlns="">
          <p:pic>
            <p:nvPicPr>
              <p:cNvPr id="11469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2102" y="5548477"/>
                <a:ext cx="612448" cy="8759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469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2888" y="5692775"/>
              <a:ext cx="514350" cy="736600"/>
            </p14:xfrm>
          </p:contentPart>
        </mc:Choice>
        <mc:Fallback xmlns="">
          <p:pic>
            <p:nvPicPr>
              <p:cNvPr id="11469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3530" y="5683414"/>
                <a:ext cx="533067" cy="7553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469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43038" y="5643563"/>
              <a:ext cx="508000" cy="857250"/>
            </p14:xfrm>
          </p:contentPart>
        </mc:Choice>
        <mc:Fallback xmlns="">
          <p:pic>
            <p:nvPicPr>
              <p:cNvPr id="11469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433677" y="5634202"/>
                <a:ext cx="526721" cy="8759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1469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28750" y="5722938"/>
              <a:ext cx="671513" cy="792162"/>
            </p14:xfrm>
          </p:contentPart>
        </mc:Choice>
        <mc:Fallback xmlns="">
          <p:pic>
            <p:nvPicPr>
              <p:cNvPr id="11469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419388" y="5713576"/>
                <a:ext cx="690236" cy="81088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61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Grab an atom kit and get into your groups of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see each group make a model of the first 20 elements!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0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4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http://www.sciencekids.co.nz/images/pictures/chemistry/hydrogenat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0"/>
            <a:ext cx="5181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9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HELIUM…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1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HELIUM…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ikipremed.com/image_science_archive_68/020100_68/183850_198px-Atom.svg_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89364"/>
            <a:ext cx="7115175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5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LITHIUM…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BERYLLIUM…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8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Periodic Table of Elements </a:t>
            </a:r>
            <a:br>
              <a:rPr lang="en-US" dirty="0" smtClean="0"/>
            </a:br>
            <a:r>
              <a:rPr lang="en-US" dirty="0" smtClean="0"/>
              <a:t>Introduction – Page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table of elements, arranged by atomic number, that shows the patterns in their properties. </a:t>
            </a:r>
          </a:p>
          <a:p>
            <a:r>
              <a:rPr lang="en-US" dirty="0" smtClean="0"/>
              <a:t>The atomic number increases by one as you move from left to right on the periodic table.</a:t>
            </a:r>
          </a:p>
          <a:p>
            <a:r>
              <a:rPr lang="en-US" dirty="0" smtClean="0"/>
              <a:t>The columns are known as groups or families. </a:t>
            </a:r>
          </a:p>
          <a:p>
            <a:r>
              <a:rPr lang="en-US" dirty="0" smtClean="0"/>
              <a:t>The rows are known as periods. 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089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65613" y="1936750"/>
              <a:ext cx="3414712" cy="71438"/>
            </p14:xfrm>
          </p:contentPart>
        </mc:Choice>
        <mc:Fallback xmlns="">
          <p:pic>
            <p:nvPicPr>
              <p:cNvPr id="8089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49772" y="1873569"/>
                <a:ext cx="3446393" cy="19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089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1525" y="2436813"/>
              <a:ext cx="1371600" cy="71437"/>
            </p14:xfrm>
          </p:contentPart>
        </mc:Choice>
        <mc:Fallback xmlns="">
          <p:pic>
            <p:nvPicPr>
              <p:cNvPr id="8089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5685" y="2372953"/>
                <a:ext cx="1403280" cy="1991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090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37025" y="3436938"/>
              <a:ext cx="2043113" cy="77787"/>
            </p14:xfrm>
          </p:contentPart>
        </mc:Choice>
        <mc:Fallback xmlns="">
          <p:pic>
            <p:nvPicPr>
              <p:cNvPr id="8090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20824" y="3373196"/>
                <a:ext cx="2075155" cy="2052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090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86313" y="5157788"/>
              <a:ext cx="985837" cy="42862"/>
            </p14:xfrm>
          </p:contentPart>
        </mc:Choice>
        <mc:Fallback xmlns="">
          <p:pic>
            <p:nvPicPr>
              <p:cNvPr id="8090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770470" y="5094395"/>
                <a:ext cx="1017522" cy="1700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090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86400" y="4543425"/>
              <a:ext cx="2622550" cy="150813"/>
            </p14:xfrm>
          </p:contentPart>
        </mc:Choice>
        <mc:Fallback xmlns="">
          <p:pic>
            <p:nvPicPr>
              <p:cNvPr id="8090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470560" y="4479716"/>
                <a:ext cx="2654229" cy="2782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" name="Ink 3"/>
              <p14:cNvContentPartPr/>
              <p14:nvPr/>
            </p14:nvContentPartPr>
            <p14:xfrm>
              <a:off x="1009080" y="3447000"/>
              <a:ext cx="2893680" cy="450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93240" y="3383280"/>
                <a:ext cx="292536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" name="Ink 4"/>
              <p14:cNvContentPartPr/>
              <p14:nvPr/>
            </p14:nvContentPartPr>
            <p14:xfrm>
              <a:off x="6420600" y="3518280"/>
              <a:ext cx="1607400" cy="360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404400" y="3454920"/>
                <a:ext cx="163980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" name="Ink 5"/>
              <p14:cNvContentPartPr/>
              <p14:nvPr/>
            </p14:nvContentPartPr>
            <p14:xfrm>
              <a:off x="839520" y="3955680"/>
              <a:ext cx="7385040" cy="363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23680" y="3892320"/>
                <a:ext cx="741672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" name="Ink 6"/>
              <p14:cNvContentPartPr/>
              <p14:nvPr/>
            </p14:nvContentPartPr>
            <p14:xfrm>
              <a:off x="1741320" y="4491720"/>
              <a:ext cx="5483160" cy="716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725480" y="4428000"/>
                <a:ext cx="5514840" cy="19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8" name="Ink 7"/>
              <p14:cNvContentPartPr/>
              <p14:nvPr/>
            </p14:nvContentPartPr>
            <p14:xfrm>
              <a:off x="1035720" y="5090040"/>
              <a:ext cx="4885200" cy="8964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19880" y="5026320"/>
                <a:ext cx="49168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9" name="Ink 8"/>
              <p14:cNvContentPartPr/>
              <p14:nvPr/>
            </p14:nvContentPartPr>
            <p14:xfrm>
              <a:off x="2268000" y="3920040"/>
              <a:ext cx="6608520" cy="17506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258640" y="3910680"/>
                <a:ext cx="6627240" cy="1769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6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FLUORINE…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SODIUM…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6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MAGNESIUM…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ALUMINUM…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SILICON…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6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PHOSPHORUS…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3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Periods – there are 7 periods on the periodic table.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1981200" cy="40386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2" descr="http://image.tutorvista.com/content/feed/tvcs/periodic-tabl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828800"/>
            <a:ext cx="6434665" cy="3657600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3080880" y="642960"/>
              <a:ext cx="53640" cy="3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65040" y="579600"/>
                <a:ext cx="8568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3295080" y="651960"/>
              <a:ext cx="393120" cy="93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279240" y="588240"/>
                <a:ext cx="42480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3750480" y="598320"/>
              <a:ext cx="4456440" cy="630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734640" y="534960"/>
                <a:ext cx="4488120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/>
              <p14:cNvContentPartPr/>
              <p14:nvPr/>
            </p14:nvContentPartPr>
            <p14:xfrm>
              <a:off x="3161160" y="1178640"/>
              <a:ext cx="3080880" cy="4500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145320" y="1115280"/>
                <a:ext cx="311292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Ink 8"/>
              <p14:cNvContentPartPr/>
              <p14:nvPr/>
            </p14:nvContentPartPr>
            <p14:xfrm>
              <a:off x="2098440" y="1901880"/>
              <a:ext cx="1009440" cy="351000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089080" y="1892520"/>
                <a:ext cx="1028160" cy="3528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SULFUR…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8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CHLORINE…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6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POTASSIUM…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CALCIUM…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number of electrons in the last shell of an atom are known as valence electrons. </a:t>
            </a:r>
            <a:endParaRPr lang="en-US" dirty="0"/>
          </a:p>
        </p:txBody>
      </p:sp>
      <p:pic>
        <p:nvPicPr>
          <p:cNvPr id="3" name="Picture 2" descr="http://www.muhteva.com/resimler/resimler/Soygaz-Kararli-Atom-44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4038600" cy="4061678"/>
          </a:xfrm>
          <a:prstGeom prst="rect">
            <a:avLst/>
          </a:prstGeom>
          <a:noFill/>
        </p:spPr>
      </p:pic>
      <p:pic>
        <p:nvPicPr>
          <p:cNvPr id="1028" name="Picture 4" descr="http://1.bp.blogspot.com/-2LI8Zg0qLSw/TdNd69yBnJI/AAAAAAAAAFI/kupgSpLuZS0/s1600/754365140375321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1" y="1193914"/>
            <a:ext cx="5257800" cy="56640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5380672"/>
            <a:ext cx="79494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Discussion Questions: </a:t>
            </a:r>
          </a:p>
          <a:p>
            <a:r>
              <a:rPr lang="en-US" sz="3000" dirty="0" smtClean="0"/>
              <a:t>1- How many valence electrons does argon have?</a:t>
            </a:r>
          </a:p>
          <a:p>
            <a:r>
              <a:rPr lang="en-US" sz="3000" dirty="0" smtClean="0"/>
              <a:t>2- How many valence electrons does neon have? 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0076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Groups or families  – there are 18 families on the periodic table.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610600" cy="68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1    2   3   4   5   6   7   8   9  10 11 12 1314 15 16 17 18 </a:t>
            </a:r>
            <a:endParaRPr lang="en-US" dirty="0"/>
          </a:p>
        </p:txBody>
      </p:sp>
      <p:pic>
        <p:nvPicPr>
          <p:cNvPr id="4" name="Picture 2" descr="http://image.tutorvista.com/content/feed/tvcs/periodic-tabl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09800"/>
            <a:ext cx="8177387" cy="4648200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5884560" y="553680"/>
              <a:ext cx="1893600" cy="450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68720" y="490320"/>
                <a:ext cx="192528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2304000" y="1080360"/>
              <a:ext cx="259200" cy="3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88160" y="1017000"/>
                <a:ext cx="29088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2652120" y="1080360"/>
              <a:ext cx="4732920" cy="1879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36280" y="1017000"/>
                <a:ext cx="4764960" cy="3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/>
              <p14:cNvContentPartPr/>
              <p14:nvPr/>
            </p14:nvContentPartPr>
            <p14:xfrm>
              <a:off x="607320" y="1893240"/>
              <a:ext cx="8010360" cy="982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91480" y="1829520"/>
                <a:ext cx="804204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Ink 8"/>
              <p14:cNvContentPartPr/>
              <p14:nvPr/>
            </p14:nvContentPartPr>
            <p14:xfrm>
              <a:off x="250200" y="2304000"/>
              <a:ext cx="312840" cy="325944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40840" y="2294640"/>
                <a:ext cx="331560" cy="327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Ink 9"/>
              <p14:cNvContentPartPr/>
              <p14:nvPr/>
            </p14:nvContentPartPr>
            <p14:xfrm>
              <a:off x="80280" y="1035720"/>
              <a:ext cx="1384560" cy="55404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0920" y="1026360"/>
                <a:ext cx="1403280" cy="572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first 18 elements/atoms on the periodic table. Turn to page 20-21D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71600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sz="5000" dirty="0" smtClean="0"/>
                        <a:t>X</a:t>
                      </a:r>
                      <a:endParaRPr lang="en-US" sz="5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sz="5000" dirty="0" smtClean="0"/>
                        <a:t>X</a:t>
                      </a:r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0" y="2743200"/>
            <a:ext cx="0" cy="4114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Label the first 18 elements/atoms symbols at the top of each box….use your periodic textbook (20-21D).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71600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sz="5000" dirty="0" smtClean="0"/>
                        <a:t>X</a:t>
                      </a:r>
                      <a:endParaRPr lang="en-US" sz="5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algn="ctr"/>
                      <a:r>
                        <a:rPr lang="en-US" sz="5000" dirty="0" smtClean="0"/>
                        <a:t>X</a:t>
                      </a:r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0" y="2743200"/>
            <a:ext cx="0" cy="4114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2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really small font!</a:t>
            </a:r>
            <a:br>
              <a:rPr lang="en-US" dirty="0" smtClean="0"/>
            </a:br>
            <a:r>
              <a:rPr lang="en-US" dirty="0" smtClean="0"/>
              <a:t>   Leave plenty of room in each box!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1325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314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14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Mg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</a:p>
                    <a:p>
                      <a:pPr algn="ctr"/>
                      <a:r>
                        <a:rPr lang="en-US" sz="5000" dirty="0" smtClean="0"/>
                        <a:t>X</a:t>
                      </a:r>
                      <a:endParaRPr lang="en-US" sz="5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</a:t>
                      </a:r>
                    </a:p>
                    <a:p>
                      <a:pPr algn="ctr"/>
                      <a:r>
                        <a:rPr lang="en-US" sz="5000" dirty="0" smtClean="0"/>
                        <a:t>X</a:t>
                      </a:r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0" y="2895600"/>
            <a:ext cx="0" cy="396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3489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22613" y="1635125"/>
              <a:ext cx="1671637" cy="987425"/>
            </p14:xfrm>
          </p:contentPart>
        </mc:Choice>
        <mc:Fallback xmlns="">
          <p:pic>
            <p:nvPicPr>
              <p:cNvPr id="63489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13252" y="1625766"/>
                <a:ext cx="1690359" cy="100614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740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2548</TotalTime>
  <Words>2507</Words>
  <Application>Microsoft Office PowerPoint</Application>
  <PresentationFormat>On-screen Show (4:3)</PresentationFormat>
  <Paragraphs>1237</Paragraphs>
  <Slides>55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Arial</vt:lpstr>
      <vt:lpstr>Calibri</vt:lpstr>
      <vt:lpstr>Trebuchet MS</vt:lpstr>
      <vt:lpstr>Wingdings</vt:lpstr>
      <vt:lpstr>Wingdings 2</vt:lpstr>
      <vt:lpstr>1_Opulent</vt:lpstr>
      <vt:lpstr>Office Theme</vt:lpstr>
      <vt:lpstr>The Periodic Table of Elements</vt:lpstr>
      <vt:lpstr>Warm Up     November 23 Notebook Page 14</vt:lpstr>
      <vt:lpstr>Warm Up        Notebook Page 13  November 24 </vt:lpstr>
      <vt:lpstr>The Periodic Table of Elements  Introduction – Page 14</vt:lpstr>
      <vt:lpstr>Periods – there are 7 periods on the periodic table.  </vt:lpstr>
      <vt:lpstr>Groups or families  – there are 18 families on the periodic table.  </vt:lpstr>
      <vt:lpstr>The first 18 elements/atoms on the periodic table. Turn to page 20-21D</vt:lpstr>
      <vt:lpstr>Label the first 18 elements/atoms symbols at the top of each box….use your periodic textbook (20-21D).</vt:lpstr>
      <vt:lpstr>Use really small font!    Leave plenty of room in each box!</vt:lpstr>
      <vt:lpstr>For each atom/element, we will determine its number of protons, neutrons &amp; electrons!</vt:lpstr>
      <vt:lpstr>Below each element abbreviation, indicate the number of protons(p-) electrons(e-) &amp; number of neutrons neutrons (0) in  each atom’s nucleus</vt:lpstr>
      <vt:lpstr>the top number in each Box is called the atomic number —its number of protons(+)</vt:lpstr>
      <vt:lpstr>PowerPoint Presentation</vt:lpstr>
      <vt:lpstr>Neutrons (o) have NO CHARGE &amp; keep the protons (+) together in the atomic nucleus.</vt:lpstr>
      <vt:lpstr>An atom’s mass is mostly its nucleus (electrons (-) weigh almost nothing).</vt:lpstr>
      <vt:lpstr>An atom’s mass is mostly its nucleus—of protons (+) &amp; neutrons (o)</vt:lpstr>
      <vt:lpstr>The atomic mass is mostly protons(+) and neutrons (o), electrons (-) weigh “nothing.”</vt:lpstr>
      <vt:lpstr>the bottom number in each box is ITS ATOMIC MASS=number of protons(+) AND NEUTRONS (O).</vt:lpstr>
      <vt:lpstr>ATOMIC MASS = protons(+) AND NEUTRONS (O).</vt:lpstr>
      <vt:lpstr>ATOMIC MASS – ATOMIC NUMBER = ??? </vt:lpstr>
      <vt:lpstr>What do we get if we subtract the  ATOMIC MASS – ATOMIC NUMBER? Number of NEUTRONS (o)!</vt:lpstr>
      <vt:lpstr>Electrons (-) orbit around the nucleus in the electron shell/cloud.</vt:lpstr>
      <vt:lpstr>Electrons (-) have a negative charge</vt:lpstr>
      <vt:lpstr>Each row means another orbit for electrons (-).</vt:lpstr>
      <vt:lpstr>Each row means another orbit for electrons (-).</vt:lpstr>
      <vt:lpstr>Each row means another orbit for electrons (-).</vt:lpstr>
      <vt:lpstr>Normally, electrons (-) equal the number of protons (+) in an atom unless an atom is “charged”.</vt:lpstr>
      <vt:lpstr>As atoms get bigger, electrons (-) find themselves out on further orbits.</vt:lpstr>
      <vt:lpstr>As atoms get bigger, electrons (-) find themselves out on further orbits.</vt:lpstr>
      <vt:lpstr>For each element, draw the electrons on each orbit for each atom.</vt:lpstr>
      <vt:lpstr>Grab an atom kit and get into your groups of 4</vt:lpstr>
      <vt:lpstr>Let’s see each group make a model of the first 20 elements!</vt:lpstr>
      <vt:lpstr>HYDROGEN…</vt:lpstr>
      <vt:lpstr>HYDROGEN…</vt:lpstr>
      <vt:lpstr>HELIUM…</vt:lpstr>
      <vt:lpstr>HELIUM…</vt:lpstr>
      <vt:lpstr>LITHIUM…</vt:lpstr>
      <vt:lpstr>BERYLLIUM…</vt:lpstr>
      <vt:lpstr>BORON…</vt:lpstr>
      <vt:lpstr>CARBON…</vt:lpstr>
      <vt:lpstr>NITROGEN…</vt:lpstr>
      <vt:lpstr>OXYGEN…</vt:lpstr>
      <vt:lpstr>FLUORINE…</vt:lpstr>
      <vt:lpstr>NEON…</vt:lpstr>
      <vt:lpstr>SODIUM…</vt:lpstr>
      <vt:lpstr>MAGNESIUM…</vt:lpstr>
      <vt:lpstr>ALUMINUM…</vt:lpstr>
      <vt:lpstr>SILICON…</vt:lpstr>
      <vt:lpstr>PHOSPHORUS…</vt:lpstr>
      <vt:lpstr>SULFUR…</vt:lpstr>
      <vt:lpstr>CHLORINE…</vt:lpstr>
      <vt:lpstr>ARGON…</vt:lpstr>
      <vt:lpstr>POTASSIUM…</vt:lpstr>
      <vt:lpstr>CALCIUM…</vt:lpstr>
      <vt:lpstr>The number of electrons in the last shell of an atom are known as valence electrons. 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richarde.goodman</dc:creator>
  <cp:lastModifiedBy>Black, Edward E.</cp:lastModifiedBy>
  <cp:revision>131</cp:revision>
  <dcterms:created xsi:type="dcterms:W3CDTF">2014-11-18T13:37:27Z</dcterms:created>
  <dcterms:modified xsi:type="dcterms:W3CDTF">2015-11-24T21:17:21Z</dcterms:modified>
</cp:coreProperties>
</file>