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Periodic Table Group Characteristics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1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951273"/>
              </p:ext>
            </p:extLst>
          </p:nvPr>
        </p:nvGraphicFramePr>
        <p:xfrm>
          <a:off x="2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19952">
                <a:tc>
                  <a:txBody>
                    <a:bodyPr/>
                    <a:lstStyle/>
                    <a:p>
                      <a:r>
                        <a:rPr lang="en-US" dirty="0" smtClean="0"/>
                        <a:t>Group #</a:t>
                      </a:r>
                    </a:p>
                    <a:p>
                      <a:r>
                        <a:rPr lang="en-US" dirty="0" smtClean="0"/>
                        <a:t>(Draw a picture representing that group)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 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Group Characteristics</a:t>
                      </a:r>
                    </a:p>
                    <a:p>
                      <a:r>
                        <a:rPr lang="en-US" sz="1600" dirty="0" smtClean="0"/>
                        <a:t>2-3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Element</a:t>
                      </a:r>
                      <a:r>
                        <a:rPr lang="en-US" baseline="0" dirty="0" smtClean="0"/>
                        <a:t> Uses 2-3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Elements found in the</a:t>
                      </a:r>
                      <a:r>
                        <a:rPr lang="en-US" baseline="0" dirty="0" smtClean="0"/>
                        <a:t> Group (up to 6)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675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-</a:t>
                      </a:r>
                      <a:endParaRPr lang="en-US" sz="1300" baseline="0" dirty="0" smtClean="0"/>
                    </a:p>
                    <a:p>
                      <a:r>
                        <a:rPr lang="en-US" sz="1300" baseline="0" dirty="0" smtClean="0"/>
                        <a:t>-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32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32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3-12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32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17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32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18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12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83324" y="609600"/>
            <a:ext cx="11240814" cy="6248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What is the most common element in the universe?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What element can be found in all living things?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atomic number of potassium is 19. How does potassium -39 differ from potassium -41? Explain thoroughly…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What are three sub-atomic particles found in ALL atoms?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What is the + charged particle of an atom known as?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What is the negatively charged particle of an atom known as?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These elements on the periodic table contain properties of both metals and nonmetals.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How is the modern periodic table organized?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How did Mendeleev organize the periodic table?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Which group(s) on the periodic table are most reactive?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Which group(s) on the periodic table are the least reactive?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Identify the names of the following groups: group 1, group 2, group 3-12, group 17, and group 18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 What are the major characteristics of metals?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What are two uses for elements found in group 17?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How is radioactive decay used to determine the absolute age of a rock or fossil? </a:t>
            </a:r>
          </a:p>
          <a:p>
            <a:pPr marL="514350" indent="-514350">
              <a:buFont typeface="Arial"/>
              <a:buNone/>
            </a:pPr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31731" y="0"/>
            <a:ext cx="91440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Reflection Questions 1-15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57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254</Words>
  <Application>Microsoft Office PowerPoint</Application>
  <PresentationFormat>Widescreen</PresentationFormat>
  <Paragraphs>55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Periodic Table Group Characteristics 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Table Group Characteristics </dc:title>
  <dc:creator>Black, Edward E.</dc:creator>
  <cp:lastModifiedBy>Black, Edward E.</cp:lastModifiedBy>
  <cp:revision>1</cp:revision>
  <dcterms:created xsi:type="dcterms:W3CDTF">2019-12-06T15:22:42Z</dcterms:created>
  <dcterms:modified xsi:type="dcterms:W3CDTF">2019-12-06T15:27:01Z</dcterms:modified>
</cp:coreProperties>
</file>