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19.xml" ContentType="application/vnd.openxmlformats-officedocument.presentationml.notesSlide+xml"/>
  <Override PartName="/ppt/ink/ink63.xml" ContentType="application/inkml+xml"/>
  <Override PartName="/ppt/notesSlides/notesSlide2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21.xml" ContentType="application/vnd.openxmlformats-officedocument.presentationml.notesSlide+xml"/>
  <Override PartName="/ppt/ink/ink70.xml" ContentType="application/inkml+xml"/>
  <Override PartName="/ppt/notesSlides/notesSlide22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2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25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26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27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8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05" r:id="rId2"/>
    <p:sldId id="306" r:id="rId3"/>
    <p:sldId id="314" r:id="rId4"/>
    <p:sldId id="256" r:id="rId5"/>
    <p:sldId id="309" r:id="rId6"/>
    <p:sldId id="261" r:id="rId7"/>
    <p:sldId id="263" r:id="rId8"/>
    <p:sldId id="265" r:id="rId9"/>
    <p:sldId id="267" r:id="rId10"/>
    <p:sldId id="270" r:id="rId11"/>
    <p:sldId id="271" r:id="rId12"/>
    <p:sldId id="274" r:id="rId13"/>
    <p:sldId id="275" r:id="rId14"/>
    <p:sldId id="281" r:id="rId15"/>
    <p:sldId id="283" r:id="rId16"/>
    <p:sldId id="287" r:id="rId17"/>
    <p:sldId id="288" r:id="rId18"/>
    <p:sldId id="291" r:id="rId19"/>
    <p:sldId id="292" r:id="rId20"/>
    <p:sldId id="289" r:id="rId21"/>
    <p:sldId id="290" r:id="rId22"/>
    <p:sldId id="293" r:id="rId23"/>
    <p:sldId id="294" r:id="rId24"/>
    <p:sldId id="296" r:id="rId25"/>
    <p:sldId id="295" r:id="rId26"/>
    <p:sldId id="297" r:id="rId27"/>
    <p:sldId id="298" r:id="rId28"/>
    <p:sldId id="299" r:id="rId29"/>
    <p:sldId id="300" r:id="rId30"/>
    <p:sldId id="301" r:id="rId31"/>
    <p:sldId id="303" r:id="rId32"/>
    <p:sldId id="318" r:id="rId33"/>
    <p:sldId id="312" r:id="rId34"/>
    <p:sldId id="315" r:id="rId35"/>
    <p:sldId id="313" r:id="rId36"/>
    <p:sldId id="311" r:id="rId37"/>
    <p:sldId id="310" r:id="rId38"/>
    <p:sldId id="304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23C7-03CD-454E-9E8C-1518A4B7305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3C61-23E5-4A36-BC0E-3291894B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0:1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1,'39'0,"1"0,20 20,-21-20,21 0,-1 20,1-20,0 19,-1-19,1 0,-1 20,20-20,-19 0,0 0,19 20,0-20,-19 0,19 0,20 0,-19 20,-1-20,0 0,1 0,-1 20,1-20,-1 0,20 0,-39 0,19 0,0 0,1 0,-1 0,1 0,19 0,-20 0,1 19,-1-19,0 0,20 0,-19 0,-1 0,1 0,-1 0,0 0,1 0,-1 0,0-19,1 19,-1 0,1 0,19 0,-20 0,1-20,-1 20,20 0,-20 0,1 0,-1 0,1 0,-1 0,0 0,21 0,-21 0,0 0,1 0,-1 0,0 0,21 0,-21 0,0 0,1 0,-21 0,21 0,19 0,-20 0,1 0,-1 0,0 0,1 0,-1 20,20-20,-19 0,19 0,-20 0,1 0,19 19,-20-19,1 0,19 0,0 20,-20-20,21 0,-21 0,20 0,0 0,1 0,-1 0,-20 0,20-20,1 20,-1 0,0 0,0 0,-19 0,19 0,0-19,0 19,0 0,-19-20,19 20,-20 0,21-20,-1 20,0-20,0 20,-19-20,19 1,0 19,-20 0,21-20,-1 20,0 0,0-20,-19 20,19 0,0 0,20 0,-20 0,1 0,-1 0,0 0,20 0,-20 0,1 0,-1 0,0 20,0-20,20 0,-20 0,21 20,-21-20,20 0,-20 19,0-19,20 0,0 20,-19-20,19 20,-20-20,20 0,0 20,0-20,-20 0,20 0,-20 20,21-20,-1 0,0 0,-20 19,20-19,0 0,0 0,-20 0,20 0,-20 0,21 0,-1 0,-20 0,20 0,0 0,-20-19,20 19,0 0,0 0,-19 0,19 0,-20 0,20 0,0 0,-20 0,20 0,0 0,0 0,-19 0,19 0,-20 0,20 0,0 0,0 0,0 0,-20 0,0 0,21-20,-1 20,-20 0,0 0,0 0,0 0,20 0,-19 0,19 0,-20 0,0 0,0 0,20 0,-19 0,-1 20,0-20,-20 0,21 0,-1 0,0 0,0 0,1 0,-1 0,0 19,0-19,-19 0,19 20,-20-20,20 0,-19 19,19-19,-20 20,21-20,-21 19,0 1,1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38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0 220,'60'19,"-20"-19,19 0,-19 0,19 20,1-20,-1 0,1 20,-1-20,1 19,0-19,19 20,0-20,-19 19,19-19,1 19,-1-19,-20 20,21-20,-1 0,20 19,-19-19,-1 0,1 20,-1-20,20 0,-19 0,19 0,-20 0,20 0,-19 0,19 0,0 0,-19 0,19 0,0 0,0 0,0 0,1 0,-21 0,20-20,0 20,1 0,-1 0,-20 0,20 0,1 0,-1 0,0 0,-20 0,21 0,-1 0,-20 0,1 0,19-19,-20 19,21 0,-21 0,20 0,-20 0,21 0,-21 0,20 0,-19 0,19 0,-20 0,1 0,-1 0,0 0,21 0,-21 0,0 0,1 0,-1 0,0 0,1 0,-1 0,1 0,-1 0,0 0,-19 0,19 0,-19 0,-1-20,21 20,-21 0,21 0,-21 0,21-19,-21 19,20-19,-19 19,19 0,-19-20,19 20,1 0,-21-19,20 19,1 0,-21-20,21 20,-1-20,1 20,-1 0,0-19,1 19,-1-20,0 20,1 0,19-20,-20 20,1 0,19-19,-20 19,1 0,19-20,-20 20,21 0,-1 0,0 0,-20 0,21 0,-1-20,0 20,0 0,0 0,1 0,-1 0,0 0,0 0,20 0,-19 0,-1 0,20 20,-20-20,20 0,-20 0,1 0,19 0,-20 0,20 20,0-20,0 0,0 0,0 0,0 19,0-19,20 0,-20 0,0 0,20 0,0 0,0 0,-20 0,20 0,0 0,0-19,-20 19,20 0,0 0,19 0,-19-20,0 20,0 0,0 0,0 0,0 0,0-20,0 20,0 0,0 0,-20 0,20 0,-1 0,-19 0,20-18,-20 18,20 0,0 0,-20-20,0 20,0-19,20 19,-20 0,20-20,-20 20,0-20,0 20,1 0,-1-19,0 19,-20 0,20 0,0 0,0 0,0 0,-20 19,20-19,0 0,1 20,-21-20,20 20,-20-1,20-19,0 20,0-20,0 18,-19 2,19-20,0 20,-20-1,20 1,-20-20,0 20,20-1,-19-19,-21 20,20 0,-19-1,-1-19,-19 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20:35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3398 2456 0,'0'0'109,"50"0"-109,-25 0 16,74 0-1,-25 0 1,75 0-1,-74 0-15,73 24 16,-73-24-16,24 0 16,0 0-1,0 0 1,1 0-1,-26 0-15,25 0 16,-24 0 0,49 25-1,0-25 1,-25 0-16,0 0 15,0 0-15,1 0 32,24 0-32,-25 0 15,-25 0 1,1 0-16,-1 0 15,50-25 1,25 25 0,-50 0-1,50 0-15,0 0 16,0 0-16,-25 0 31,49 0-31,-73 0 16,73 0-1,50 0-15,25 0 31,-49 0-31,-25 0 16,24 25-16,-24-25 31,24 0-31,25 25 16,-99-25-1,0 0-15,-24 0 32,-1 0-32,50 0 15,-25 0 1,-25 0-16,50 0 15,-1 0 1,-48 0 0,24 0-16,25 0 31,-50 0-31,-25 0 15,25 0 1,125 25-16,-175-25 16,26 0-1,-1 0 1,-24 0-16,-1 0 15,26 0 1,-26 0-16,26 0 16,-1 0-1,-24 0-15,49 0 16,0 0-1,-24 0 1,24 0-16,25 0 16,-25 0-1,50 0-15,49 0 31,26 0-31,24 0 16,0 0 0,-25 0-1,25 0 1,0 0-16,0 0 15,0 0 1,-49 0 0,-1 0-16,0 0 15,50 0 1,-24 0-1,24 0 1,-25 0-16,25 0 16,0 0-1,-49 0 1,24 0-16,25 0 15,-50 0 1,-24 0 0,-100-25-1,75 25-15,-50 0 16,75 0-1,-50 0 1,99 0-16,0 0 16,-49 0-1,25 0-15,-51 0 31,-48 0-31,-1 0 16,50 0 0,-50 0-16,-25 0 15,26 0 1,-51 0-1,50 0-15,-24 0 16,-26 0 0,1 0-16,-25 0 15,24 0 1,1-25-16,0 25 15,-26 0 1,51 0 0,-1 0-1,-49 0-15,25 0 16,-26 0-16,1 0 15,25 0 1,24 0-16,-49 0 16,49 0-1,-24 0-15,25 0 31,-26 0-31,1 0 16,24 0-16,1 0 16,-51 0-1,26 0-15,-25 0 16,24 0-1,-24 0 1,0 0 0,25 0-16,24 0 15,-49 0 1,49 0-16,-49 0 15,49 0-15,-49 0 16,50 0 0,-26 0-1,-24 0 1,50 0-16,-26 0 15,-24 0 1,25-25-16,-1 25 31,26 0-31,-26 0 16,1 0-16,-1 0 15,-24 0 1,25 0-16,-1 0 16,-24 0-1,-25 0 1,25 0-1,0 0-15,0 0 16,-25 0-16,24 0 16,1 0-1,0 0-15,0 0 16,-25 0-1,25 0-15,-1 0 16,-24 0 0,25 0 15,-25 0-16,0 0 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3:01:29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0,'21'26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6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40,'20'0,"20"0,-20 0,0 0,-1 0,21 0,-20-17,20 17,-1 0,1 0,19 0,-19 0,20 0,-1 0,1-18,-1 18,1 0,-1 0,1 0,-1 0,21 0,-21 0,20 0,-19 0,19 0,1 0,-21 0,21 0,-21 18,20-18,21 0,-21 0,0 0,1 0,-1 0,0 0,1 0,-1 0,20 0,-19 0,19 0,-20 0,1 0,-1 0,20 0,0 0,-19 0,-1 0,20 0,-19 0,-1 0,20 0,-19 0,19 0,-20 0,0 0,21 0,-21 0,0 0,1 0,-1 0,0 0,1 0,-1 0,1 0,-21 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7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0,'20'0,"19"20,-19-20,0 0,20 0,-20 0,19 0,1 0,20 0,-1 0,-19 0,39 0,-19 0,19 0,1 0,-1 0,0-20,21 20,-21 0,20 0,1 0,-1 0,0 0,0 0,1 0,-1 0,20 0,0 0,-20 0,20 0,-19 0,19 20,0-20,-20 0,0 0,20 0,-19 20,19-20,0 0,-20 0,20 19,-20-19,1 0,-1 20,-20-20,20 19,-19-19,-1 20,1-20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8.7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0,'39'0,"-19"0,20 0,0 0,-1 21,21-21,-1 0,1 0,-1 20,21-20,-1 0,0 0,20 0,20 0,-19 0,-1 0,20 0,0 0,20 0,0 0,-20-20,19 20,1 0,0 0,0 0,0-21,0 21,19 0,1 0,-20 0,0 0,19 0,-19 21,0-21,0 0,20 0,-21 20,1-20,0 0,-20 0,0 20,0-20,-20 21,20-21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59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5016 140,'-99'0,"59"0,-19 0,-1 0,-19 0,19 0,-19 0,0 0,-21 0,21-20,-20 20,20 0,-21 0,-19-20,20 20,-20 0,0-20,0 20,0 0,0-19,20 19,-40-20,20 20,-20 0,0-20,2 20,-2 0,0 0,-20-21,40 21,-40 0,21 0,-1 0,0 0,0 0,0 21,0-21,20 0,0 0,20 0,-20 0,20 0,0 0,19 0,1-21,20 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40:00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0-1,'39'19,"1"-19,-20 0,20 0,19 0,-19 0,-1 0,21 0,-1 0,-19 0,39 0,-19 0,19 20,1-20,-1 0,0 0,1 0,19 0,-20 0,40 0,-20 0,0 0,0 0,1 0,19 0,0 0,0 0,0 0,0 0,19 0,-19 0,20 0,-20 0,20 20,0-20,20 0,-21 0,1 0,0 0,20 0,-20 0,19 0,-19 0,0 0,0 19,-20-19,0 0,0 0,-40 0,20 0,-20 20,-19-20,-20-20,-1 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40:01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38,'80'0,"-21"0,1 0,19 0,1 0,-1 0,40 0,-20-20,21 20,-1 0,20-17,0 17,20 0,-20 0,0 0,20 0,19 0,-19 0,0 17,0-17,20 20,-21-20,1 18,20-18,-40 0,20 0,-20 18,-20-18,0 0,0 0,-39-18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7:39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18633 5258 0,'-39'-20'0,"58"40"62,1 0-62,0-20 16,20 0-16,-1 0 16,41 20-1,39-20 1,0 20 0,20-20-1,20-20 1,-1 0 15,-78 20-15,98-20-1,21 20 1,-1-20 0,1 20-1,-80-19-15,79-1 16,-99 20-1,100 0 1,19 0 0,-19 0-1,19 20 1,-20-20 15,-98 0-31,98 19 16,-19-38 15,-1 19-15,-19 0-1,-80 0-15,40 0 16,-79 0-16,20 0 16,-41 19-1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7:40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21987 5893 0,'-79'0'0,"19"0"15,0 0-15,-19 20 16,0-20-16,19 0 16,-19 0-16,-20 20 15,-60-20 1,60 0 0,-120 20-1,1-20 1,-20 20-1,0-20 1,0 0 0,99 0-1,0 0-15,-99 20 16,99-20 0,20 0-16,-100 0 15,21 39 1,99-19-1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42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0-1,'60'0,"-1"19,-19-19,20 0,-1 19,1-19,-1 0,21 20,-21-20,21 19,-1-19,0 19,1 0,19-19,0 19,-19 1,19-20,20 19,-20-19,0 19,20-19,0 19,-19-19,19 0,20 19,-20-19,20 0,-20 20,0-20,20 19,0-19,0 0,0 0,-1 0,1 19,20-19,-20 0,0 0,20 0,0 0,-21 0,21 0,0 0,0 0,-20 0,19 0,1 0,0 0,-20-19,20 19,-1 0,1 0,-20 0,0-19,20 19,0 0,-1 0,-19-20,20 20,0 0,0-19,-20 19,19 0,1-19,-20 19,20-19,0 19,-21 0,21-19,-20 19,20-20,0 20,-20 0,0-19,19 19,-19 0,0 0,0-19,0 19,20 0,-20 0,0-19,-1 19,1 0,-20 0,20 0,0 0,0 0,0 0,-20 0,20-19,0 19,0 0,-20 0,20 0,-20 0,20 0,0 0,-20-20,20 20,-20 0,0 0,20 0,-20 0,20 0,-20 0,20 0,-20 0,20 0,-20 0,0 20,20-20,-20 0,20 0,-20 0,0 0,20 0,-20 19,20-19,-20 0,20 19,-20-19,0 19,0-19,0 0,1 19,-1-19,20 0,-40 20,0-20,0 19,0-19,1 0,-21 19,0-19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7:41.1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18296 6588 0,'20'20'15,"0"0"-15,-1-1 16,21-19-16,0 20 15,0-20-15,79 20 32,0-40-17,-40 20 1,159-20 0,-59 1-1,39 19 1,-20 0-1,-78 0 1,137-20 0,-18 20-1,19 20 1,0-20 0,19 19-1,1-19 1,-139 20 15,0-20-31,139 20 16,-139-20-16,0 20 15,99 0 1,-20 0 0,-119-1-1,80 21 1,-100-20-16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7:41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23277 7401 0,'-40'20'16,"20"0"-16,-19-20 15,19 0-15,-20 0 16,0 0-16,1 0 15,-80 20 1,-20-20 0,59 0-16,1 20 15,-20-20 1,19 0-16,-138 20 31,0-20-31,-20 0 31,-40 20-15,0-20 0,-20 19-1,159-19 1,-178 20 0,-1 20-1,-19 0 1,20-1-1,158-19-15,-159 20 16,160-20-16,19-20 16,0 19-1,-119 21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7:43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18177 3651 0,'20'-20'0,"19"20"16,-19 0-16,20 0 16,0 0-16,79 0 15,20 0 1,39-20 0,-79 20-1,100-20 1,79 20 15,-1-39-15,81 19-1,-1-20 1,60 40 0,-219-20-1,40 20-15,179 20 16,-199 0-16,-19 0 15,178 20 1,-20-1 0,-60 1-1,-177-40 1,98-20 0,-99 20-1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42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1735,'-25'25,"25"0,-24-25,24 24,0 1,0 0,0-1,0 1,0 25,24-26,-24 1,0 25,25-26,0 26,-25-26,25 26,24-25,-24 24,24-24,-24-1,24 1,1 0,24 0,-24-1,24-24,0 0,-25 0,26 0,-1 0,-25-24,25-1,-24 0,24 0,-25-24,1 0,-25-1,-1 1,1-25,0 24,-25-24,0 24,-25-24,25 0,0 25,0-1,0 1</inkml:trace>
  <inkml:trace contextRef="#ctx0" brushRef="#br0" timeOffset="764">968 1290,'25'0,"-25"-25,0 1,0-1,-25 0,25 0,-25 1,1-26,24 26,-25-1,0-25,0 26,-24 24,24-25,1 25,-1 0,0 0,0 25,25-1,-24-24,24 50,0-25,24-1,-24 26,25-1,0-24,24 0,-24-1,24 1,1 0,-1-25,1 25,-1-50,1 25,-26-25,26 0,-25-24,-1 24,-24-24,25 24,-25-24,0-1,0 1,-25 24,25-24,0 24</inkml:trace>
  <inkml:trace contextRef="#ctx0" brushRef="#br0" timeOffset="1434">226 524,'-24'24,"48"-24,-24-24,25 24,24 0,-24-25,49 25,-24 0,-1-25,25 25,1 0,-1 0,-25 0,25 0,1 0,-26-25,25 25,-24 0,-1 0,1 0,-26 0,1-24,0 24,-25 0</inkml:trace>
  <inkml:trace contextRef="#ctx0" brushRef="#br0" timeOffset="1870">177 153,'25'0,"24"-25,-24 25,24 0,1-25,24 1,0 24,0-25,-24 25,24-25,0 25,0-25,0 25,1 0,-26 0,0 0,1 0,-1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44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300 4366,'25'0,"0"0,0 0,25 0,-25-25,25 25,0 0,25 0,-25 0,25-25,0 25,-25 0,25 0,-25 0,25 25,-25-25,0 0,0 25,0-25,-25 0,-25 25,25-25,-50 0</inkml:trace>
  <inkml:trace contextRef="#ctx0" brushRef="#br0" timeOffset="421">250 4515,'-25'0,"0"-25,25 0,-25 1,25-26,-25 0,25 1,0-1,25-24,-25 24,25 0,0 1,0-1,0 1,0-1,25 25,0 0,0 0,0 25,0 0,25-24,-25 48,25-24,-25 25,0 0,0 0,0 25,0-26,-25 51,0-26,25 26,-25-26,-25 26,25-26,-25 26,0-25,0-26,0 1,0-25</inkml:trace>
  <inkml:trace contextRef="#ctx0" brushRef="#br0" timeOffset="1216">575 3597,'25'0,"0"-25,25 25,-25 0,25-25,-25 25,25 0,0 0,-25 0,25 0,-25 0,25 0,-25 0,0 0,0 0,0 0,-25 0</inkml:trace>
  <inkml:trace contextRef="#ctx0" brushRef="#br0" timeOffset="1652">250 3572,'0'25,"0"-50</inkml:trace>
  <inkml:trace contextRef="#ctx0" brushRef="#br0" timeOffset="2089">525 3324,'0'-25,"25"25,0-25,0 25,0-24,25-1,-25 25,0-25,0 0,25 0,-25 25,0-24,0-1,0 25,0-25,0 25,0-25,-50 25,0 0,-25-25,0 25,0-24,0-1,-25 0,25 0,-25 0,25 25,0-25,0 1,0 24,25 0,0 0,25-25,-25 25</inkml:trace>
  <inkml:trace contextRef="#ctx0" brushRef="#br0" timeOffset="2805">400 2605,'25'0,"0"0,0 0,0 0,25 0,-25-25,25 25,0 0,-25 0,25 0,0 0,0 25,0-25,-25 0,0 0,0 0,0 0,-50 24</inkml:trace>
  <inkml:trace contextRef="#ctx0" brushRef="#br0" timeOffset="3179">150 2505,'0'25,"0"-25</inkml:trace>
  <inkml:trace contextRef="#ctx0" brushRef="#br0" timeOffset="3538">300 1935,'0'25,"0"24,25 1,-25-1,25 1,-25-25,25 24,0-24,-25-50,25 25,-25-24,0-26,25 25,-25-24,25-1,-25 25,25 0,-25 1,25-1,0 25,-25-25,25 25,0 0,0 0,25 0,-25 0,0 0,0 25,-25 0,25-1,0 1,0 25,0 24,0-24,0 24,-25 1,0-26,0-24,0 25,0-25,-25-25,0 0</inkml:trace>
  <inkml:trace contextRef="#ctx0" brushRef="#br0" timeOffset="4364">350 1637,'25'0,"-25"-25,25 25,0 0,0-25,25 25,0-24,0 24,0 0,0 0,0-25,-25 25,25 0,0 25,-25-25,0 0,0 24,-25 1,0 0</inkml:trace>
  <inkml:trace contextRef="#ctx0" brushRef="#br0" timeOffset="4769">0 1711,'25'-24</inkml:trace>
  <inkml:trace contextRef="#ctx0" brushRef="#br0" timeOffset="5190">325 1017,'0'25,"0"-1,0 1,0 0,25 0,0 0,0-1,0 1,25 0,0-25,0 25,0-25,0 0,0 0,0 0,-25-25,0 0,0 0,0 1,-25-1,0-25,-25 25,0 1,0-1,0 25,-25-25,0 0,0 25,-25-25,0 25,25 25,-25-25,25 25,25 0,-25 0,25 24,0-24,25 0,0 0,0-1</inkml:trace>
  <inkml:trace contextRef="#ctx0" brushRef="#br0" timeOffset="5906">300 645,'25'0,"0"0,25 0,-25-25,25 25,0 0,0 0,-25 0,25-25,0 25,0 0,-25 0,25 0,-25 0,0 0,-50 25,0-25,0 0,-25 0,0 0,0-25,-25 25,25-25,-25 0,25-24,0-1,0 0,25 1,0-1,0 1,25-1,25 0,0 1,25 24,0 0,25 25,-25-25,25 25,0 0,-25 0,25 0,-25 0,25 0,-50 0,25 0,-25-24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12.3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0 176,'0'25,"0"1,0-1,0 0,25 0,-25 26,0-1,25 0,-25 1,0-1,25 26,-25 0,25-1,-25 1,0-1,24 1,-24 25,0-51,25 26,-25-26,25 1,-25-1,25 1,-25-26,25 0</inkml:trace>
  <inkml:trace contextRef="#ctx0" brushRef="#br0" timeOffset="530">373 227,'0'25,"0"0,0 25,24-24,-24 24,0 0,0 26,25-26,-25 26,0 0,25-26,-25 26,0-26,25 26,-25-26,25 1,-25-26,0 0,24 0,-24 1,0-52,-24 1,24-25,0 24,-25-24,25 0,0-26,0 26,0-26,0 26,0-26,0 0,25 26,-1-26,1 26,0-1,0 1,0 0,0 24,-1 1,1 25,0 0,0 0,-25 25,25 1,-1-1,1 25,-25 26,25-26,0 51,-25-25,25-1,-1 1,-24 25,25-26,0 1,0 0,-25-1,25-24,0-1,-25 1,24-26,-24 0,0-50,0 0</inkml:trace>
  <inkml:trace contextRef="#ctx0" brushRef="#br0" timeOffset="1356">1167 0,'24'0,"-24"25,0 0,0 25,25 1,-25-1,25 26,0 0,0-1,-1 1,1 25,-25-26,25 1,0 0,0-1,-25 1,25-1,-25-24,24-1,-24-24,0-1,0 0,0 0,0-25</inkml:trace>
  <inkml:trace contextRef="#ctx0" brushRef="#br0" timeOffset="1777">1043 731,'49'0,"1"0,-1-25,1 25,24 0,1-26,-25 26,24-25,0 25,1 0</inkml:trace>
  <inkml:trace contextRef="#ctx0" brushRef="#br0" timeOffset="2027">1886 857,'25'0,"0"0,-25-25,49 25,-24-26,0 1,25-25,-26 25,1-26,0 26,-25 0,25-1,-25 1,-25 25,25-25,-25 25,0 0,-24 25,24 0,-25 1,26 24,-1 1,0-26,0 25,0 26,25-26,25 1,0-1,0 0,24 1,-24-26,25 0,24 1,-24-1,-1-25,1 0</inkml:trace>
  <inkml:trace contextRef="#ctx0" brushRef="#br0" timeOffset="15279">2457 579,'0'26,"0"-1,25 0,-25 26,24-1,-24-25,25 26,-25-1,25 0,-25 1,25-1,-25 1,0-26,25 25,-25-24,24-26,-48-26,24-24,-25 25,25-26,-25 1,25-1,-25 1,25 0,25-1,0 1,0-1,-1 1,26-1,0 1,-1 0,1 24,-25 1,24 25,1 0</inkml:trace>
  <inkml:trace contextRef="#ctx0" brushRef="#br0" timeOffset="15902">3300 731,'0'25,"0"0,0 26,25-1,-25 0,0 1,25 24,-25-24,25 25,-25-1,25 1,-25-26,24 1,-24 24,25-50,-25 26,25-26,-25 0,0-50,0 0,-25-26,25 1,-25 0,1-26,-1 0,0 1,0-26,25 25,-25 1,25-26,-24 25,24 1,24-1,1 25,0-24,0 24,24 1,-24 25,25 0,0 25,-1 25,1-25,-25 50,24 1,-24-1,-25 0,0 1,0-1,-25 26,0-26,-24 1,24-1,-25 1,1-26,-1 0,25-25,0 25,1-50,-1 25</inkml:trace>
  <inkml:trace contextRef="#ctx0" brushRef="#br0" timeOffset="16635">3722 25,'25'25,"-25"25,25 1,-25-1,25 26,-1 0,-24-1,25 26,0-25,-25-1,25 1,-25 0,0-26,0 26,25-51,-25 25,0-25,0-75,-25 0,25-1,0 1,0-26,0 26,25-26,-25 26,49-26,-24 26,0-1,25 26,-1 0,1 0,-25 25,24 0,-24 25,25 25,-26-25,1 51,0-26,0 26,-25-25,0 24,0-24,25 24,-25-24,0-1,0 0,0-24,0-1,25-25,-1 0,-24-25,50-1</inkml:trace>
  <inkml:trace contextRef="#ctx0" brushRef="#br0" timeOffset="17259">4864 479,'-25'25,"0"0,0 25,0 1,0-1,1 26,24-26,0 26,0-26,24-24,1-1,0 0,0-25,0 0,0 0,24-25,-24 0,0-26,-25 1,25-1,-25-24,0 24,24 26,-24-25,0 24,0 1,0 0,25 25,-25 25,0 0,25 26,-25-1,25 26,-25-26,25 1,-25-1,0 1,24-1,-24 0,0-24,0-1,0 0,0-25</inkml:trace>
  <inkml:trace contextRef="#ctx0" brushRef="#br0" timeOffset="17820">5509 479,'-25'25,"-25"-25,25 25,1 0,-1 0,0 1,25-1,0 25,0-24,0-1,25 0,24 0,1 26,0-26,24 0,-24 0,-1 0,1 1,-25-1,0 0,-25 0,0 26,0-26,-25 0,-25 0,25 1,-24-26,-1 25,0-25,1 0,24-25</inkml:trace>
  <inkml:trace contextRef="#ctx0" brushRef="#br0" timeOffset="18257">5955 806,'50'0,"-1"0,26-25,-25 25,-1-25,1 0,-1 0,1-1,-25-24,24 25,-24-1,-25-24,0 25,-25 0,1 25,-26 25,0-25,1 25,-1 25,1 1,-1 25,0-1,25-24,25 24,25-24,25-1,24 0,1-24,-1-1,25 0,-24-25,24-25,0 25,-24-25,-1 25,1-26,-26 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16.1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1092 39,'0'25,"0"0,0 0,0 0,0 25,0 0,0 0,0 24,0-24,24 25,-24 25,0-26,0 1,-24 25,24-25,0 24,0-24,0 0,-25 0,25-26,0 26,0-25,0-25,0 25,0-25,0 0,0-25</inkml:trace>
  <inkml:trace contextRef="#ctx0" brushRef="#br0" timeOffset="640">620 189,'50'0,"-25"0,24 0,26-25,24 0,0 25,0-25,25 0,0 0,0 0,-24 0,-1 25,25-25,-50 25,1 0,-26 25,1-25</inkml:trace>
  <inkml:trace contextRef="#ctx0" brushRef="#br0" timeOffset="1154">1637 912,'0'24,"0"1,25 25,-25-25,25 25,-25 0,0 0,0 0,25 24,-25-24,-25 0,25 0,0 0,0-25,0 0,0-1,0 1,25-25,-25-25</inkml:trace>
  <inkml:trace contextRef="#ctx0" brushRef="#br0" timeOffset="1513">1612 662,'0'-25,"0"25</inkml:trace>
  <inkml:trace contextRef="#ctx0" brushRef="#br0" timeOffset="1778">2307 313,'0'75,"0"-50,0 25,0 25,0-25,0 24,0 1,0 25,0-25,0-1,24 26,-24-25,0 0,0-1,0 1,0-25,0 0,0 0,0-1,0-24,0-25</inkml:trace>
  <inkml:trace contextRef="#ctx0" brushRef="#br0" timeOffset="2199">2034 1111,'124'-25,"-75"0,26 25,-1-25,1 0,-1 0,0 25,1-25,-1 0</inkml:trace>
  <inkml:trace contextRef="#ctx0" brushRef="#br0" timeOffset="2495">3001 388,'0'50,"-25"25,25-25,0 24,0 1,0 25,-25-25,25 24,0-24,-24 25,24-25,-25-1,25 1,0-25,-25 0,25-25,0 0,0-25</inkml:trace>
  <inkml:trace contextRef="#ctx0" brushRef="#br0" timeOffset="2822">3100 1285,'50'0,"-1"-25,-24 25,25-24,-1-1,1 0,0-25,-1 25,1-25,-25 25,-1-25,1 25,0 0,-25 1,-25 24,-24 0,24 24,-25 26,1-25,-1 50,25-25,0 0,1 24,24-24,0 0,49 0,-24 0,25-25,-1 0,1 0,-1-25,1 0,24 0,-24 0</inkml:trace>
  <inkml:trace contextRef="#ctx0" brushRef="#br0" timeOffset="4257">4563 313,'0'25,"0"0,0 25,0 0,0 25,0 0,0-1,-24 26,24 0,0-1,0 1,0-25,0 24,0-24,0 0,0 0,0 0,0-26,-25-24,25 0,0 0</inkml:trace>
  <inkml:trace contextRef="#ctx0" brushRef="#br0" timeOffset="4662">4241 1061,'50'0,"-1"-25,26 0,-1 0,0 0,1 25,-1-25,0 1</inkml:trace>
  <inkml:trace contextRef="#ctx0" brushRef="#br0" timeOffset="4880">5382 961,'-50'50,"0"0,1-25,-1 25,-24 25,24-26,25 1,-24 25,49-25,0 0,25-25,-1 0,1 0,25-25,-1 0,1-25,-25 0,24-25,-24 25,25-50,-50 25,25 0,-25 1,0-1,0 25,0 0,0 0,0 0,0 50,24 25,-24 0,25 0,-25 24,0-24,0 25,25-25,-25 0,0 24,25-49,-25 25,25-25,-1-25,1 0</inkml:trace>
  <inkml:trace contextRef="#ctx0" brushRef="#br0" timeOffset="5519">5878 363,'0'25,"24"25,-24 25,25 0,-25-1,25 1,-25 25,25-1,-25-24,0 25,0-25,0-1,0 1,0 0,0-25,0-25,0 0,0 0,0-50,-25-25,25 0,0 0,0-25,0 1,25 24,0-25,-1 25,1 25,25-25,-1 25,26 1,-26 24,26 0,-1 0,-24 24,24 1,-24 25,-1 0,1 0,-25 25,0-25,-25-1,0 1,-25 0,-25 0,1 0,-1-25,-24 0,-1 0,1-25,-1 0,1-25,24 0,26 0</inkml:trace>
  <inkml:trace contextRef="#ctx0" brushRef="#br0" timeOffset="6283">7167 662,'25'25,"0"-25,-25 25,25 0,-50 0,25 0,-25 0,0-25,0 25,1-25,-1 0,0-25,25 0,0 0,0 0,25 0,0 0,-1 25,1 0,0 0,0 0,0 0,-25 25,24 0,1 0</inkml:trace>
  <inkml:trace contextRef="#ctx0" brushRef="#br0" timeOffset="6751">7366 1385,'0'25,"-25"-25,0 25,0-25,0 0,25-25,0 0,0 0,25 0,25 25,-25 0,24 0,1 0,-1 25,-24 0,0 0,0 0,-1 0,-24 25,-24-25,-1 0,0-25,0 24,-24-24,24 0,-25 0,1-24,-1 24</inkml:trace>
  <inkml:trace contextRef="#ctx0" brushRef="#br0" timeOffset="9448">100 986,'24'0,"1"0,25 0,-25 0,24 0,1 0,-25-25,24 25,-24 0,0-25,0 25,-1 0,-48 0,-26 0,25 25,-49 0,24-25,1 25,-1 0,-24-25,49 25,-25-25,25 0,50-25,0 25,25-25,-1 25,1-25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27.0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29 298,'25'0,"0"0,0 25,-1 0,-24-1,0 1,-24 0,-1-25,25 25,-25-25,0-25,1 0,24 0,0 1,24-1,1 0,0 25,0 0,-1 0,-24 25,25-25,-25 25,-25-1,1 1,-1 0,0 0,0-25</inkml:trace>
  <inkml:trace contextRef="#ctx0" brushRef="#br0" timeOffset="686">747 0,'0'25,"25"0,-25-1,25 26,-1 0,-24 24,25 1,-25 24,25-25,-25 1,25 24,-25-24,0-26,0 26,0-26,0 26,0-50,0 24,0-24</inkml:trace>
  <inkml:trace contextRef="#ctx0" brushRef="#br0" timeOffset="1091">549 521,'50'0,"24"-25,0 25,0 0,1 0,24 0,-25 0,0 0,0 25,1-25</inkml:trace>
  <inkml:trace contextRef="#ctx0" brushRef="#br0" timeOffset="1372">1490 745,'24'99,"-24"-74,25 24,-25 1,25-25,-25 0,0 0,0-25</inkml:trace>
  <inkml:trace contextRef="#ctx0" brushRef="#br0" timeOffset="1575">1490 397,'0'-25,"24"1</inkml:trace>
  <inkml:trace contextRef="#ctx0" brushRef="#br0" timeOffset="1777">1910 199,'50'74,"-25"1,-1-26,1 26,0-1,0 1,-25 24,24-25,1 1,-25-1,0 1,25-26,-25 1,0 0,0-25,0-1</inkml:trace>
  <inkml:trace contextRef="#ctx0" brushRef="#br0" timeOffset="2089">1960 794,'99'-24,"-25"-1,25 25,-25-25,1 25,-26-25</inkml:trace>
  <inkml:trace contextRef="#ctx0" brushRef="#br0" timeOffset="2339">2579 348,'24'99,"-24"-25,25 1,-25 24,25-24,-25-1,0 0,0-24,0 25,0-26,0-24,0 0,0 0</inkml:trace>
  <inkml:trace contextRef="#ctx0" brushRef="#br0" timeOffset="2619">2900 894,'50'24,"-1"-24,1 0,24 0,-24-24,24 24,-25-25,-24-25,25 25,-26-24,1 24,-25 0,0 0,-25 0,1 25,-26 25,1 0,24 25,-25-1,1 1,24 24,25-24,0 0,50-25,-1 24,25-24,1 0,-26-25,25 0,-24 0,-1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33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347 139,'0'-25,"-24"0,-1 25,25-25,-25 25,0 0,0 0,1 25,-26 0,25 0,0 25,0 0,1 1,-1-1,25 0,-25 25,50 0,0-25,-1 25,1-24,25-1,0-25,-1 25,1-25,24 0,-24-25,0 25,-1-25,1-25,-25 25</inkml:trace>
  <inkml:trace contextRef="#ctx0" brushRef="#br0" timeOffset="436">745 565,'49'0,"-24"0,25-25,-26 0,1 0,25 0,-25 0,-1 0,-24-25,25 25,-25 0,-25 25,1 0,-1 0,-25 25,25 0,1 0,-1 25,0 0,25 0,0 25,25-25,0 1,-1-1,51-25,-26 0,1 0,0 0,-1-25,1 0,0 0,-26-25,1 0</inkml:trace>
  <inkml:trace contextRef="#ctx0" brushRef="#br0" timeOffset="919">1439 89,'25'50,"0"0,0 25,0-24,-1 24,1 0,0 0,0-25,0 25,0-24,-1 24,1-50,0 25,0-25,-25 0,25-25,-25-25</inkml:trace>
  <inkml:trace contextRef="#ctx0" brushRef="#br0" timeOffset="1247">1911 114,'49'100,"-49"-50,25 26,25-26,-25 25,0 0,-1 0,1 0,0 1,0-26,0 0,-1 0</inkml:trace>
  <inkml:trace contextRef="#ctx0" brushRef="#br0" timeOffset="1715">2903 139,'25'75,"-25"-25,25 1,0-1,0 25,0 0,-25 0,24-25,-24 26,25-26,-25 0,25-25,-25 25,25-50,-25 0</inkml:trace>
  <inkml:trace contextRef="#ctx0" brushRef="#br0" timeOffset="2042">2680 14,'25'0,"25"-25,-1 25,26 25,-1-25,1 25,-1 0,25 25,-24 0,-1 0,1 0,-26 1,1 24,-25-25,-25 25,0 0,-25-25,-25 26,1-26,-26 0,26-25,-26 0,1 0,24-25,0 0</inkml:trace>
  <inkml:trace contextRef="#ctx0" brushRef="#br0" timeOffset="2463">3698 490,'24'75,"-24"-25,25 0,-25-25,25 26,-25-1,0-25,0 0,0 0,0-25</inkml:trace>
  <inkml:trace contextRef="#ctx0" brushRef="#br0" timeOffset="2884">3846 390,'50'75,"-25"-25,0 0,-25 0,25 0,24-25,-49 26,25-26,0 0,0 0,-1-25,-24-25,0-25,0 25,0-26,0 1,0 0,25 0,-25 0,0 0,25 0,-25 25,0 0</inkml:trace>
  <inkml:trace contextRef="#ctx0" brushRef="#br0" timeOffset="3289">4392 490,'25'75,"-25"-25,25 0,-25 1,0-1,25-25,-25 0,0 0,0-25</inkml:trace>
  <inkml:trace contextRef="#ctx0" brushRef="#br0" timeOffset="3508">4417 214,'0'-25,"-25"0</inkml:trace>
  <inkml:trace contextRef="#ctx0" brushRef="#br0" timeOffset="3679">4765 264,'-25'51,"25"-26,-25 0,0 0,25 0,0 0,0 0,25-25,0 25,0 0,49 0,-24-25,-1 25,26 0,-26 0,1 0,-25 0,0 0,0-25,-25 51,-25-26,0 0,-25-25,1 25,-1 0,-24-25,24 0,0 0</inkml:trace>
  <inkml:trace contextRef="#ctx0" brushRef="#br0" timeOffset="4147">5311 590,'24'50,"-24"0,25-24,0 24,-25-25,25 0,-25 0,0 0,-25-25</inkml:trace>
  <inkml:trace contextRef="#ctx0" brushRef="#br0" timeOffset="4396">5162 239,'0'0</inkml:trace>
  <inkml:trace contextRef="#ctx0" brushRef="#br0" timeOffset="4583">5658 465,'-25'75,"25"-25,-25 25,1-24,24-1,0 0,24-25,1 0,0 0,0-25,25-25,-26 0,1 0,0 0,0-25,0-1,-50-24,25 25,-25 25,0 0,0 0,-24 0,24 25,-25-25</inkml:trace>
  <inkml:trace contextRef="#ctx0" brushRef="#br0" timeOffset="4957">6105 791,'25'25,"-25"0,0 0,0-50,0 0,0-25,24 0,-24-1,25 1,25 0,-25 25,24 25,1 0,24 25,-24 0,0 0,-1 25,-24 26,-25-26,25 25,-50-25,25 0,0-25</inkml:trace>
  <inkml:trace contextRef="#ctx0" brushRef="#br0" timeOffset="5581">3598 89,'25'25,"-25"0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31.5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32 472,'0'-25,"25"25,-25 25,25-25,-1 24,1 1,-25 0,0 0,-25 0,1-1,-1-24,0 0,0-24,25-1,0 0,0 0,25 25,0-25,0 50,-25 0</inkml:trace>
  <inkml:trace contextRef="#ctx0" brushRef="#br0" timeOffset="546">553 174,'24'49,"-24"1,25 24,-25-24,25 25,0-1,-25 0,25-24,-25 0,0-1,24-24,-24 0,0 0,-24-50,24-25,0 1,-25-26,25 1,0 24,0-24,0-1,25 1,-1 24,1 0,0 26,0-1,0 0,-1 0,26 25,-25 0,24 25,1 0,-25 0,24 24,1 26,-25-26,-1 1,1 25,0-26,0 1,-25-1,0 1,0 0,-25-25,25-1,0 1</inkml:trace>
  <inkml:trace contextRef="#ctx0" brushRef="#br0" timeOffset="1138">1693 198,'0'25,"-25"0,-24 25,24-1,0 26,0-25,0 24,1-24,24-1,24 1,-24-25,25-25,25 25,-25-25,-1-25,1 0,25 0,-25-25,-25 1,24-26,-24 1,0 24,0 1,-24 24,24 0,0 0,0 50,0 0,24 24,-24 1,25 25,0-1,0-24,-1 24,-24-49,25 25,0-26,-25 1</inkml:trace>
  <inkml:trace contextRef="#ctx0" brushRef="#br0" timeOffset="1653">2164 422,'25'50,"-1"-1,-24 1,25-1,-25 1,25 0,-25-25,0 24,0-24,0-50,-25-24,25 24,0-50,0 1,0 24,25-24,0 24,0 0,24 26,-24-1,25 0,-26 25,1 25,0 0,0-1,0 26,-1 25,-24-26,25 1,-25-1,0 1,0 0,0-25,0-1,0 1,0-50,0-24,-25-1,25 0,0-24,25 0,-25 24,25 0,0 25,-1-24,1 49,0-25,0 25,0 50,-1-26,-24 26,25 25,0-26,0 1,0 24,-1-24,1 0,0-26,25 1,-1 0,-24-25,24 0,-24 0,25-25,-1 0,-24 1,25-26,-25 0,-1-24,1-1,-25 26,0-1,0 0,0 26,0-1,-25 25,1 0,-1 25,0-1,-25 26,26 0,24-1,0 1,24 0,26-1,0 1,-1-25,1 0,-1-1,1-24,-1 0,1-24,-25-1</inkml:trace>
  <inkml:trace contextRef="#ctx0" brushRef="#br0" timeOffset="3258">3998 745,'25'24,"0"1,0 25,-1-25,1 24,0 1,-25-25,0 24,-25 1,25 0,-49-1,24-24,-25 0,25 0,-24 0,24-25</inkml:trace>
  <inkml:trace contextRef="#ctx0" brushRef="#br0" timeOffset="3742">4791 298,'-24'0,"-1"25,-25-1,26 26,-26 0,0-1,26 1,-1 0,0-1,25 1,0 0,25-26,24 1,1-25,0 25,24-50,-25 25,1-25,0-24,-1 24,-24-25</inkml:trace>
  <inkml:trace contextRef="#ctx0" brushRef="#br0" timeOffset="4069">4841 124,'25'99,"0"-24,-1-26,1 26,0-1,0 1,0-26,-1 1,-24 0,25-25</inkml:trace>
  <inkml:trace contextRef="#ctx0" brushRef="#br0" timeOffset="4334">5461 347,'-50'25,"1"0,-1 25,0-1,1 1,24 0,25-1,0 1,25 0,24-50,1 24,-25-48,24-1,1-25,-25 25,24-49,-49 24,25-24,-50 24,25 0,0 26,0 48,0 26,0-25,25 25,0-1,0 1,0-1,-1 1,1 0,0-25,0-1,-1-24,1 0</inkml:trace>
  <inkml:trace contextRef="#ctx0" brushRef="#br0" timeOffset="4833">5833 50,'0'49,"24"1,1-1,0 26,0 24,24-24,-24-1,0 1,0-26,-1 1,1 0,0-26,-25 1,25-25</inkml:trace>
  <inkml:trace contextRef="#ctx0" brushRef="#br0" timeOffset="5129">5783 372,'74'-25,"1"25,-1 0,0 0,26-24,-26 24,-24 0</inkml:trace>
  <inkml:trace contextRef="#ctx0" brushRef="#br0" timeOffset="5332">6601 571,'74'-25,"-24"0,-25 0,24-24,-24 24,-25-25,25-24,-25 24,-25 25,0 0,1 25,-1 0,-25 25,1 25,-1 0,0-1,26 1,-1 24,50-24,-1 0,26-1,24-24,-24 25,24-50,1 25,-26-25</inkml:trace>
  <inkml:trace contextRef="#ctx0" brushRef="#br0" timeOffset="5800">7196 695,'74'74,"-24"-49,0 50,-26-26,1 1,-25 0,0-1,-25 26,1-50,-26 24,0-24,1 0,-1 0</inkml:trace>
  <inkml:trace contextRef="#ctx0" brushRef="#br0" timeOffset="6252">7593 50,'49'99,"-24"0,0-24,0 24,-1-25,1 1,0-1,-25 1,0-50,25 24,-25-24,0-50,0 0,0-24,0-1,0 0,0-24,24 24,1 1,25-1,-25 25,24 0,1 25,-1 0,-24 25,25 0,-1 0,1 25,-25-1,-1 26,1-26,-25-24,0 25,-25-25,-24-1,-1 1,1-25,-1 25,1-50,-26 25,26-25</inkml:trace>
  <inkml:trace contextRef="#ctx0" brushRef="#br0" timeOffset="6860">8460 0,'50'174,"-25"-100,-1 1,1 24,-25 0,25-24,-25-1,0-24,0-1,0 1,-25-25,25 0,25-25</inkml:trace>
  <inkml:trace contextRef="#ctx0" brushRef="#br0" timeOffset="7140">8882 596,'-25'49,"25"1,25-25,-25 24,49-24,1-25,-1 25,1-25,24-25,-49 0,25 25,-26-24,-24-1,0 0,-24 0,-1 0,-25 25,1-25,-1 1,1 24</inkml:trace>
  <inkml:trace contextRef="#ctx0" brushRef="#br0" timeOffset="7499">9452 496,'-25'50,"0"0,0-26,25 26,0 0,25-25,25 24,-1-24,1 0,24-25,-24 0,24 0,-24 0,-1-25,1 0,-25 0</inkml:trace>
  <inkml:trace contextRef="#ctx0" brushRef="#br0" timeOffset="7811">9972 248,'25'99,"0"-24,0 24,-1-24,1-26,0 26,0-1,0-24,-1 0,1-1,0-24</inkml:trace>
  <inkml:trace contextRef="#ctx0" brushRef="#br0" timeOffset="8091">10741 943,'-75'-49,"1"-1,0 25,-1-25,1 26,0-1,-26 0,26 0,24 0,1 0,24 25,50-24,0-1,-1-25,51 25,-1-24,1-1,24 0,-25 1,0-1,1-24,-26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44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4426 100,'-178'0,"78"0,1 0,0 0,0 0,-1-20,1 20,-20 0,20 20,-20-20,0 0,0 0,19 0,-19 0,0-20,0 20,0 0,0 0,0 0,0 0,-20 0,20-20,-20 20,20 0,0 0,-20-20,0 20,0 0,20 0,-20-20,0 20,0 0,0-20,0 20,0 0,0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40.3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248 374,'25'50,"-25"25,25-25,-25 25,24 25,1-25,-25 24,25 1,0 0,-25-25,0 25,25-50,-25 25,0-50,0 0,0 0,0-50</inkml:trace>
  <inkml:trace contextRef="#ctx0" brushRef="#br0" timeOffset="296">0 349,'0'-74,"24"-1,1 50,25-25,0 25,24 0,1 0,-1 50,1-25,-1 25,1 25,-26 0,1 0,-25 24,0-24,-25 25,-25 0,0-25,-25 25,-24-25,-1 0,1-25,-1 25,26-25</inkml:trace>
  <inkml:trace contextRef="#ctx0" brushRef="#br0" timeOffset="733">918 0,'50'75,"-25"-25,0 25,-25 24,24 1,1 0,-25 0,25 0,-25-25,0 25,0-26,25 1,-25-25,0-25,0 0,0-75,0-25,0 25,25-24,0 24,-1-25,1 25,0 0,25 0,-1 25,-24 25,25-25,-25 50,24-25,1 50,-25 0,0 0,0 0,-25 25,24-1,-24 1,0-25,0 25,-24-25,24-25,0 0,0-25</inkml:trace>
  <inkml:trace contextRef="#ctx0" brushRef="#br0" timeOffset="1278">1986 649,'-50'25,"25"25,1 0,-1 25,0-26,50 1,-25 0,25 0,24-25,-24-25,0 0,25 0,-26-25,26 0,-25-25,-25-25,25 1,-25-1,-25 25,25 0,0 25,0 0,0 50,0 0,0 25,25 0,0 0,-25 0,24 24,1-24,-25 0,25 0,-25 0,25-25,-25 0,0 0</inkml:trace>
  <inkml:trace contextRef="#ctx0" brushRef="#br0" timeOffset="1808">2780 524,'-49'25,"-1"0,0 0,26 0,-1 0,0 0,25 0,25 0,0 0,24 0,26 25,-1-25,1 24,-26-24,26 25,-25 0,-26-25,1 25,-25 0,-25-25,1 25,-26-25,0-25,-24 25,24-25,0-25</inkml:trace>
  <inkml:trace contextRef="#ctx0" brushRef="#br0" timeOffset="2198">3178 874,'99'-25,"-24"25,-26-50,26 25,-26-25,1 25,0-50,-26 25,1 25,-25 0,-25 25,-24 0,-1 25,1 25,-1 0,0 25,1 0,24 0,0-26,50 26,24-25,26 0,-1 0,26-25,-1-25,0 0,1-25,-1 0,-25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1.5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12 818,'-25'0,"50"0,0 0,25 0,-25 0,50 0,-25 0,25 0,0-24,0 24,-25 0,0 0,0-25,-25 25,-50 0,-25 0,0 0,-25 0,0 0,0 0,0 0,25 25</inkml:trace>
  <inkml:trace contextRef="#ctx0" brushRef="#br0" timeOffset="1606">1062 49,'0'25,"0"0,0 25,0-26,0 1,-25 0,0 25,25-26,-25 1,25 25,-25-25,50-1,0 1,25-25,1 25,24-25,-25 0,25 0,0 0,0 25,-25-25,25 0,-50 25,25-25,-50 24,25-24,-25 0</inkml:trace>
  <inkml:trace contextRef="#ctx0" brushRef="#br0" timeOffset="2042">1688 0,'0'74,"-25"1,25-1,0 0,0 26,0-1,0 25,0-25,-25 25,25-25,0 25,0-24,0 24,-25-50,25 0,0-24,0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4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297 100,'0'75,"25"25,-25-26,0 1,25 25,-25-1,0 1,0 0,0-1,0 1,0 0,0-25,0-26,0 1,0 0,0-50</inkml:trace>
  <inkml:trace contextRef="#ctx0" brushRef="#br0" timeOffset="406">0 26,'99'0,"0"0,25 0,-25-25,1 50,24-25,-50 0,26 0</inkml:trace>
  <inkml:trace contextRef="#ctx0" brushRef="#br0" timeOffset="702">1265 698,'-25'0,"-24"0,-1 25,1 0,-26 0,1 25,-1 0,26 24,-1-24,25 25,25-25,25-25,25 0,-26 0,51-25,-26 0,26-25,-25-25,24 25,-24-25,-26-25,1 1,0-1,-25 25,0 0,0 0,0 25,0 50,25 25,-25 25,25-25,0 49,-1-24,1 0,-25 0,25-26,0 1,-25-25,0 0,25-25,-25 0</inkml:trace>
  <inkml:trace contextRef="#ctx0" brushRef="#br0" timeOffset="1326">1687 100,'0'100,"0"0,0-1,0 1,25 0,-25-26,25 1,-25 25,0-26,25-24,-25 0,0-25,24 0,1-25,-25-25,25-25,-25-25,25 26,-25-26,25 25,0 25,24-25,-24 25,0 25,0-25,24 25,-24 25,25-25,-25 50,24 0,-24 0,25 0,-26 24,-24 1,25 0,-50-25,25 0,-49-1,24-24,-25 0,1 0,-1-25,-24 0,24-25,0 0,1-24</inkml:trace>
  <inkml:trace contextRef="#ctx0" brushRef="#br0" timeOffset="1949">3176 549,'-49'25,"-1"0,-25-1,26 1,-26 0,26 0,-1 0,25 0,0 0,50 0,0 0,25 25,24-25,25-1,26 26,-1-25,-25 25,0 0,0 0,-24-25,-1 24,-49-24,0 0,-50 0,0 0,-49 0,-1-25,-24 25,0-25,0 0,-1-25,26 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46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0,'0'25,"0"0,0 0,0 0,0 0,0 25,0-25,-25 25,0 0,25-25,-25 26,25-26,0 25,25-25,0 0,0-25,24 25,26-25,-25 0,24 25,0-25,-24 0,0 25,-1-25,-24 0,0 25</inkml:trace>
  <inkml:trace contextRef="#ctx0" brushRef="#br0" timeOffset="452">571 100,'-25'75,"25"-25,-25 25,25 1,0 24,0-25,0 25,-24-25,24 1,0-1,0-25,0 0,-25 0,25-25,0-25</inkml:trace>
  <inkml:trace contextRef="#ctx0" brushRef="#br0" timeOffset="811">1241 175,'-25'25,"0"0,-24 0,-1 0,0 0,26 0,-1 0,0 1,25-1,25 25,0-25,24 0,26 0,-1 0,0 0,1 25,-1-25,1 25,-26-25,1 26,-50-26,0 25,0-25,-25 25,-24-25,-1 0,-24-25,24 25,0-25,-24 0,24-25</inkml:trace>
  <inkml:trace contextRef="#ctx0" brushRef="#br0" timeOffset="1278">1712 125,'50'75,"-25"-25,-25 25,24 1,-24 24,25 0,-25-25,0 26,0-26,0 0,0-25,0-25,0 0,0-25</inkml:trace>
  <inkml:trace contextRef="#ctx0" brushRef="#br0" timeOffset="1590">1638 476,'99'0,"-49"-25,-1 25,26 0</inkml:trace>
  <inkml:trace contextRef="#ctx0" brushRef="#br0" timeOffset="1793">2233 701,'75'-25,"-51"0,1 0,25-25,-50 25,25-25,-25 25,0 0,-25 25,0 0,0 25,-24 0,24 0,0 25,0 0,0 0,25 25,25-24,0-26,0 25,24-25,1 25,25-50,-26 0,1 0</inkml:trace>
  <inkml:trace contextRef="#ctx0" brushRef="#br0" timeOffset="2167">2928 977,'0'50,"25"0,0 0,-1-25,-24 1,-24-77,-1 26,0-50,-25 25,25-25,1-25,-1 24,0 1,25 25,0-25,25 25,0 0,-1 0,26 24,-25 26,25-25,-1 50,-24-25,25 26,-26 24,1 0,-25 0,0 0,0 0,-25-25,-24 25,24-25,-25 0,-24-25,24 0,1 0,24-25</inkml:trace>
  <inkml:trace contextRef="#ctx0" brushRef="#br0" timeOffset="2697">3573 325,'-25'25,"0"-25,1 26,-26-1,0-25,25 25,25 0,-24-25,48 25,1 0,25 0,24-25,1 25,-1 0,1 25,-1-25,0 0,-24 0,-25 0,-25 0,0 1,-25-1,-25-25,-24 25,0-25,-1 0,1 0,24 0,1-25</inkml:trace>
  <inkml:trace contextRef="#ctx0" brushRef="#br0" timeOffset="3430">4565 50,'0'25,"25"25,-25 0,25 0,0 25,0-25,-1 51,1-26,-25 0,25 25,0-24,-25-26,25 0,-25 0,24-25,-24 0</inkml:trace>
  <inkml:trace contextRef="#ctx0" brushRef="#br0" timeOffset="3742">4342 476,'74'0,"1"-25,-1 25,26 0,-1 0,0-25,-25 25,26 0</inkml:trace>
  <inkml:trace contextRef="#ctx0" brushRef="#br0" timeOffset="3929">5285 551,'-50'50,"25"25,1-25,24 1,0-1,49-25,1 25,-1-25,1-25,24 0,1-25,-26 25,1-25,-25-25,-25 25,0-26,0-24,-50 25,25 0,-49 0,24 25,-24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47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151 520,'0'25,"24"0,-24 0,25 0,-25 0,-25-1,1 1,-1 0,0-25,0 0,0 0,1 0,-1-25,25 0,0 1,25-1,-25 0,49 25,-24-25,0 25,24 25,-24-25,-25 25,25-25,-25 25,-25-25,0 0</inkml:trace>
  <inkml:trace contextRef="#ctx0" brushRef="#br0" timeOffset="1294">746 24,'0'25,"25"0,-25 0,0 0,-25-1,25 26,-25 0,25-26,-25 26,25-25,0 0,25-1,0-24,25 25,-1-25,26 0,-1 0,0 0,-24 0,24 0,-24 25,-25-25,0 0</inkml:trace>
  <inkml:trace contextRef="#ctx0" brushRef="#br0" timeOffset="1684">1316 0,'0'74,"-24"0,-1 1,25-1,-25 25,25 1,-25-1,25 25,0 0,0-25,-25 0,25 1,0-26,0-24,25-1,-25-24</inkml:trace>
  <inkml:trace contextRef="#ctx0" brushRef="#br0" timeOffset="2058">1664 595,'49'0,"1"0,-1 0,1 0,0-25,24 25,-24-25,24 25,-24 0,24-25</inkml:trace>
  <inkml:trace contextRef="#ctx0" brushRef="#br0" timeOffset="2386">2681 272,'49'-24,"1"24,-1 0,1-25,25 25,-26 0,1-25,-25 25,-1-25,1 25</inkml:trace>
  <inkml:trace contextRef="#ctx0" brushRef="#br0" timeOffset="2619">2606 347,'-25'74,"25"-49,0 0,25 0,25-25,-25 0,49 24,-24-24,-1 50,1-25,24 25,-24-1,0 1,-26 24,1 1,0-26,-25 26,-25-26,25 1,-49-1,24-24,-25 0,-24 0,-1 0,1-25,-1 0,1 0,0-25,24 0,0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1.7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819 225,'-24'-24,"-1"-26,-25 25,0 0,1-24,-26 49,26-25,-1 0,-24 25,24 25,25-25,-24 25,24 0,25-1,-25 26,25 0,0-1,25 25,-25-24,25 24,-1 26,1-26,0 25,0 0,0 0,0-24,-1 24,1-25,0 1,0-26,-25 1,25-25,-25 0,0-25</inkml:trace>
  <inkml:trace contextRef="#ctx0" brushRef="#br0" timeOffset="468">1 796,'49'-25,"26"25,-1 0,0-25,26 25,-26 0,1 0,24 0,-25 0,1 0</inkml:trace>
  <inkml:trace contextRef="#ctx0" brushRef="#br0" timeOffset="702">1142 796,'-75'49,"26"1,-1-1,1 1,24-1,25 1,0-25,0 0,25-1,24 1,-24-25,0 0,24 0,-24-25,25-24,-25-1,-25 1,25-1,-25 0,0 26,-25-1,25 0,-25 25,50 0,-25 50,25-1,-1 1,1 24,0-24,0 24,-25 1,25-51,-1 26,1-25,0-50</inkml:trace>
  <inkml:trace contextRef="#ctx0" brushRef="#br0" timeOffset="1185">1688 796,'-25'0,"0"24,0 1,1 25,24-26,-25 26,50 0,-1-1,1-24,25 25,-1-26,26 1,-1 0,-24-25,24 0,-24 0,0 0,-26-50,26 26</inkml:trace>
  <inkml:trace contextRef="#ctx0" brushRef="#br0" timeOffset="1513">2184 275,'0'49,"25"26,0-26,-1 26,1 24,0 0,25-24,-25 24,-1 0,1 0,25 0,-25-24,-1-1,1-24,0-26,-25-24</inkml:trace>
  <inkml:trace contextRef="#ctx0" brushRef="#br0" timeOffset="1809">2085 845,'49'0,"26"0,-1-25,26 25,-1-24,0 24</inkml:trace>
  <inkml:trace contextRef="#ctx0" brushRef="#br0" timeOffset="1996">2978 746,'-50'25,"1"-25,24 25,0-1,25 1,25 0,25 0,24 24,25 1,-24-1,-1 1,1 0,-1 24,0-24,-49-1,0 1,-25-1,-25-24,-24 25,-1-50,-24 0,24 0,-24-25,24 0</inkml:trace>
  <inkml:trace contextRef="#ctx0" brushRef="#br0" timeOffset="2479">4045 1167,'50'124,"-26"-49,26 24,0-25,-26 25,26-24,-25-1,0-24,-25-25,25-1,-25-24</inkml:trace>
  <inkml:trace contextRef="#ctx0" brushRef="#br0" timeOffset="2729">3797 820,'25'-49,"-1"24,26 0,25 0,-1 25,0 0,26 25,-26 0,1 0,-1 24,-24 1,-26-1,1 1,-25-25,-25 24,1 1,-26-25,0 0,-24-1,24-24,-24 25,24-25,1-25,-1 1</inkml:trace>
  <inkml:trace contextRef="#ctx0" brushRef="#br0" timeOffset="3087">4715 1068,'124'25,"-74"-25,24-25,-24 0,24 1,-24-26,-25 25,24-24,-49-1,0 25,0-24,-25 24,-24 25,24 0,-25 0,1 0,-1 25,25 0,0 24,1-24,24 24,24 1,26 24,0-24,-1 0,26-26,-1 1,-24 0,24-25,1 0</inkml:trace>
  <inkml:trace contextRef="#ctx0" brushRef="#br0" timeOffset="3461">5608 1217,'-25'0,"25"-25,-24 25,-1-25,0-24,25-1,-25 1,25-1,0-24,0 24,25 25,25 1,-1-1,26 0,-1 25,25 0,1 0,-1 0,-25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52.4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75 198,'0'25,"0"25,0-1,0 1,0 24,0-24,25 49,-25-24,0 24,0 0,25 26,-25-51,0 1,0-1,0-24,0-1,0-24,0-25</inkml:trace>
  <inkml:trace contextRef="#ctx0" brushRef="#br0" timeOffset="343">0 124,'25'25,"-25"-1,25 26,0 0,0-1,0 26,-1-1,26-24,-25 24,-25-24,25-25,0 25,-1-50,1 24,0-48,0-1,0-25,0 0,-1-24,1-1,-25 26,25-26,0 1,0-1,-25 26,25-1,-25 25,24 0,1 1,-25 48,25 1,0 0,0 25,-25 24,25 1,24-1,-24 25,0 1,0-1,-1 0,1 1,0-1,0-25,0 1,0-25,-1-26,-24 1,25-25</inkml:trace>
  <inkml:trace contextRef="#ctx0" brushRef="#br0" timeOffset="1013">1167 720,'25'49,"0"26,0-1,0 1,-25-26,25 1,-1 0,-24-26,0 1,0-25</inkml:trace>
  <inkml:trace contextRef="#ctx0" brushRef="#br0" timeOffset="1247">1043 298,'-25'-25,"1"25,24-25,0 0</inkml:trace>
  <inkml:trace contextRef="#ctx0" brushRef="#br0" timeOffset="1465">1366 74,'25'50,"0"-1,-25 1,25 25,-1-1,1 25,0-24,0 24,-25 0,25 1,-1-1,1-49,-25 24,0-49,0 0</inkml:trace>
  <inkml:trace contextRef="#ctx0" brushRef="#br0" timeOffset="1777">1242 645,'99'0,"-24"0,-1-25,1 25,-1 0,-24-25,-1 25</inkml:trace>
  <inkml:trace contextRef="#ctx0" brushRef="#br0" timeOffset="1995">1987 744,'-25'75,"0"-1,25-24,0 0,25-1,25-24,-26 0,26-25,0-25,-1 0,-24 0,0 1,0-26,-25 0,0 1,-25-1,0 0,0 26,-24-1,-1 0,25 0</inkml:trace>
  <inkml:trace contextRef="#ctx0" brushRef="#br0" timeOffset="2369">2707 521,'-50'50,"25"-26,-24 1,-1 0,0-25,25 25,1 0,24 0,24-1,1 1,50-25,-1 50,1-25,-1-1,1 1,-1 25,-24-25,0 0,-26-1,-24 1,-24 0,-1 0,-25 0,0 0,-24-1,24-24,-24 0,24-24,0-1,26 0</inkml:trace>
  <inkml:trace contextRef="#ctx0" brushRef="#br0" timeOffset="2822">3154 744,'49'100,"-24"-26,0-24,0 24,0-49,-25 0,0 0,0-25</inkml:trace>
  <inkml:trace contextRef="#ctx0" brushRef="#br0" timeOffset="3055">2980 446,'0'-24,"0"-1</inkml:trace>
  <inkml:trace contextRef="#ctx0" brushRef="#br0" timeOffset="3211">3725 471,'0'25,"-25"0,0 0,-25 0,26-1,-26 1,25 0,0 0,25 0,25 0,0-1,25 26,24-25,25 0,-24 24,24-24,-24 25,-1-1,1 1,-51 0,1-1,-25 1,-25-25,-24 24,-26-24,1-25,24 0,-24-25,-1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6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 0,'0'25,"0"50,25-26,-25 26,0 0,24-1,1 26,-25-26,0 26,25-1,-25-24,0 24,24-24,-24-1,25 1,-25-25,0-25,25-1</inkml:trace>
  <inkml:trace contextRef="#ctx0" brushRef="#br0" timeOffset="359">0 497,'74'25,"0"-25,1 0,-1 0,25 0,-25 0,0 0,0 0</inkml:trace>
  <inkml:trace contextRef="#ctx0" brushRef="#br0" timeOffset="592">1138 497,'-99'50,"49"-25,1 25,-1 24,1-24,24 0,0 0,50-1,-25-24,50 0,-26 0,26-25,-25 0,24-25,1 0,-1 0,-24-24,-1-1,1 0,0 0,-25 1,0 24,0 50,0 0,25 24,-25 1,24 0,1 24,0 1,0-25,-1-1,-24 1,25 0,-25-25,0 0</inkml:trace>
  <inkml:trace contextRef="#ctx0" brushRef="#br0" timeOffset="1107">1484 124,'0'50,"0"25,0-1,25 26,-25-26,0 26,24-25,-24-1,0 1,0-1,25-24,-25 0,0-25,0-50,0 0,25 0,0-50,-1 26,1-1,25 0,-26 25,26 1,-1-1,-24 25,24 25,1-25,-1 49,-24-24,0 25,0-25,-25 24,0 1,-25-25,-25 25,1-25,-1-1,-24 1,25-25,-25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0.6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223 2,'0'24,"0"1,25 0,-25 25,25 0,-25 0,24 25,1 0,-25 25,25-25,-25 0,0 25,25-25,-25 0,0-1,0-24,0-25</inkml:trace>
  <inkml:trace contextRef="#ctx0" brushRef="#br0" timeOffset="359">0 26,'25'-24,"24"24,1 0,24 0,1 0,-1 24,25-24,0 50,0-25,-24 25,-1 0,1 25,-26 0,-24 0,0 0,0 0,-50-25,0 25,-25 0,-24-25,0 0,-1-1,1-24,-1 0,1-25,25-25,-1 25,25-25</inkml:trace>
  <inkml:trace contextRef="#ctx0" brushRef="#br0" timeOffset="951">1091 501,'25'50,"-25"0,24 0,1 25,-25-25,25 0,-25 25,25-26,-25 1,0 0,0-25</inkml:trace>
  <inkml:trace contextRef="#ctx0" brushRef="#br0" timeOffset="1232">992 226,'0'0</inkml:trace>
  <inkml:trace contextRef="#ctx0" brushRef="#br0" timeOffset="1481">1339 501,'24'50,"1"0,0 0,0 25,0-25,-1 25,1-25,0 24,0-24,-25 0,25-25,-1 0,1-50,-25-25,0 25,0-50,0 26,25-26,-25 0,0 0,25 0,-25 25,25 0,-25 0,24 0,-24 25,25 0</inkml:trace>
  <inkml:trace contextRef="#ctx0" brushRef="#br0" timeOffset="1996">2033 626,'25'100,"-1"-25,-24-25,25 24,-25-24,0 0,0-25,0 25,0-25,-25-25,25 25</inkml:trace>
  <inkml:trace contextRef="#ctx0" brushRef="#br0" timeOffset="2245">1983 351,'0'-25,"-24"0,24 0</inkml:trace>
  <inkml:trace contextRef="#ctx0" brushRef="#br0" timeOffset="2448">2678 426,'-50'25,"0"0,1 0,-1-25,25 25,-24 0,24-25,25 25,25 0,0-25,24 25,1 0,24 0,1 0,-1 0,0 25,1 0,-26-25,-24 25,0-1,-25-24,-25 25,0-25,-24 25,-1-25,0-25,-24 0,25 0,-1-25,0 0,26 0,-1-25</inkml:trace>
  <inkml:trace contextRef="#ctx0" brushRef="#br0" timeOffset="2931">3124 551,'25'100,"-1"-25,-24 0,25 0,-25-26,25 26,-25 0,0-25,0 0,0-25</inkml:trace>
  <inkml:trace contextRef="#ctx0" brushRef="#br0" timeOffset="3227">2901 151,'0'25,"24"-25</inkml:trace>
  <inkml:trace contextRef="#ctx0" brushRef="#br0" timeOffset="3445">3570 651,'-25'50,"-24"0,24 25,0-25,0 24,1-24,24 25,24 0,1-25,0 0,25 0,-1-25,1-25,-1 25,1-50,-1 0,-24 0,0 0,-25-25,0 0,-25 0,0-25,1 25,-26 0,0 1,26-1,-26 0</inkml:trace>
  <inkml:trace contextRef="#ctx0" brushRef="#br0" timeOffset="3882">4016 1175,'0'75,"0"-50,0 0,0-50,-24-25,24 0,24 0,-24-25,0 0,25 1,-25-26,25 50,0 0,0 0,24 25,-24 0,25 25,-1 25,1 0,-26 0,1 25,25 25,-50 0,25-1,-25 1,0-25,0 0,0-25,-25 0,25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5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142 396,'-50'50,"25"-25,0 24,0 1,1-1,48 1,-24 0,50-26,-25 26,25-1,0-24,0-25,0 25,0-50,-25 25,0-25,0-24,-25-1,-25 1,0-1,-25-24,0 24,0 1,0-1</inkml:trace>
  <inkml:trace contextRef="#ctx0" brushRef="#br0" timeOffset="437">1141 297,'0'-24,"0"-26,-25 25,0-24,-25-1,0 25,-25 1,25-1,-25 0,25 25,0 0,0 25,1 0,24-1,25 51,0-26,25 26,24-1,1 25,0 0,-25 0,25 0,0 0,0-24,-25-26,0-24</inkml:trace>
  <inkml:trace contextRef="#ctx0" brushRef="#br0" timeOffset="842">442 496,'75'49,"0"-24,24 0,-24-1,25-24,0 25,-25-25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55.0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8,'39'-20,"1"20,0 0,-1 0,1 0,0 0,0 0,-1 0,21 0,-21 20,1-20,20 21,-21-21,21 0,-1 21,1-21,0 20,19-20,0 21,-19-21,19 20,1-20,19 20,-20 1,20-21,1 21,-1-21,0 20,0-20,1 21,19-21,0 21,20-21,-20 20,0-20,20 21,0-21,0 0,0 20,-1-20,1 0,0 0,20 20,0-20,-20 0,20 0,-1 0,1 0,0 0,0-20,19 20,-19 0,0 0,19 0,1-20,-20 20,19 0,1 0,0-21,-1 21,1 0,-20-20,19 20,1 0,-1-21,-19 21,20 0,-20 0,-1-21,1 21,20 0,-21-20,1 20,0 0,0-21,19 21,-39-21,40 21,-20 0,-20-20,19 20,1 0,0-20,-20 20,0 0,20 0,-1 0,-19 0,0 0,20 0,-20 0,20 0,-20 0,-1 0,1 0,0 20,0-20,0 0,0 20,0-20,0 0,0 21,0-21,0 0,-20 21,20-21,0 0,0 0,-20 20,20-20,-20 0,0 0,0 0,20 0,-20 0,-20 0,20 0,0 21,-20-21,20 0,-19 0,19 0,-20 0,0 21,20-21,-19 0,-1 0,0 20,0-20,0 0,1 21,-1-21,0 20,-19-20,19 20,0-20,0 21,-19-21,19 21,-20-1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8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106 720,'24'25,"-24"-1,25 1,-25 0,0 0,-25 0,25 0,-24-25,-1 24,0-24,1-24,-1 24,25-25,0 0,0 0,0 0,25 0,24 1,-24 24,-1 0,26 24,-26-24,1 25,-25 0,0-25</inkml:trace>
  <inkml:trace contextRef="#ctx0" brushRef="#br0" timeOffset="624">697 0,'25'74,"0"-24,-1 25,-24-1,25 25,0 1,-1 24,1-25,-25 25,25 0,-25-24,24-1,1-25,-25-24,25-25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59.9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253 272,'-24'25,"-1"0,-25 24,25 1,-24-1,24 26,0 24,0-25,25 0,0 25,50-24,-25-1,49-24,1-1,-26-24,25-25,1 0,-26 0</inkml:trace>
  <inkml:trace contextRef="#ctx0" brushRef="#br0" timeOffset="328">675 619,'-25'74,"0"1,25-26,0 1,25-1,0 1,24-26,-24 1,24-25,1 0,-25-25,0 1,-1-1,-24-25,0 1,0-25,-24 24,-1 0,-25 26,25-26,1 50</inkml:trace>
  <inkml:trace contextRef="#ctx0" brushRef="#br0" timeOffset="749">972 198,'49'99,"-24"-25,0 25,0 0,0 0,-1 1,-24-1,25-25,-25 0,0-24,0-25,0-1,0-48</inkml:trace>
  <inkml:trace contextRef="#ctx0" brushRef="#br0" timeOffset="1014">1468 718,'-25'74,"0"-24,25 24,25-49,0 24,-1-24,26 0,-25-25,24 0,-24 0,25-25,-26-24,-24 24,25-25,-50-24,25 25,-24 24,-1-25,-25 25,25 1,-24-1,24 0</inkml:trace>
  <inkml:trace contextRef="#ctx0" brushRef="#br0" timeOffset="1388">1839 941,'0'-25,"0"0,0 1,0-26,0 1,0-1,25-24,0 24,-25 25,25-24,24 24,-24 0</inkml:trace>
  <inkml:trace contextRef="#ctx0" brushRef="#br0" timeOffset="1715">2310 693,'50'0,"-26"-25,1 25,0-24,-25-1,25 25,-25-25,0 0,0 1,-25 24,0 0,0 0,1 24,-1 1,0 0,0 24,0 1,25 0,0-1,25 1,0 24,0-49,24 24,1-24,0-25,-1 0</inkml:trace>
  <inkml:trace contextRef="#ctx0" brushRef="#br0" timeOffset="2105">2979 693,'-49'25,"24"-25,-25 25,25 0,1-1,24 1,-25 0,50 24,-25 1,24-1,26-24,0 25,-1-50,-24 25,24-50,-24 0,0 0,0-49,-25 0,0-25</inkml:trace>
  <inkml:trace contextRef="#ctx0" brushRef="#br0" timeOffset="2370">2855 247,'0'75,"0"-1,50 0,-25 25,24 0,1 1,-1-26,1 25,-1-50,-24 26,0-50</inkml:trace>
  <inkml:trace contextRef="#ctx0" brushRef="#br0" timeOffset="2884">3797 792,'25'99,"24"-24,-24 24,25-25,-26 0,26 1,-25-51,-25 1,24 0</inkml:trace>
  <inkml:trace contextRef="#ctx0" brushRef="#br0" timeOffset="3118">3549 470,'25'0,"-25"-24,49-1,1 0,0 0,24 25,0 0,1 0,-1 25,0 0,-24 0,-1 24,-24 1,0-26,-25 26,0-25,-25-1,0 26,-24-25,-1-25,1 25,-1-25,1-25,-1 25,0-25,26-25,-1 26</inkml:trace>
  <inkml:trace contextRef="#ctx0" brushRef="#br0" timeOffset="3555">4367 569,'0'124,"25"-74,-25-1,0-24,0 0,0-25</inkml:trace>
  <inkml:trace contextRef="#ctx0" brushRef="#br0" timeOffset="3758">4317 223,'0'-25,"25"0</inkml:trace>
  <inkml:trace contextRef="#ctx0" brushRef="#br0" timeOffset="3898">4689 396,'-25'50,"0"-1,1 1,-1-1,25-24,0 24,0-24,25 0,-1 0,1 24,25-49,-1 25,1-25,-1 0,1 0,0-25,-26 1,26-1,-25-25</inkml:trace>
  <inkml:trace contextRef="#ctx0" brushRef="#br0" timeOffset="4241">5085 0,'25'124,"-25"-50,25 25,0-25,0 25,-25 0,24 0,1-24,-25-1,25 0,0-49,-25 0</inkml:trace>
  <inkml:trace contextRef="#ctx0" brushRef="#br0" timeOffset="4521">4912 371,'50'0,"-1"25,25 0,1 0,24-1,-25 1,-24-25,24 25</inkml:trace>
  <inkml:trace contextRef="#ctx0" brushRef="#br0" timeOffset="4740">5556 693,'0'75,"25"-26,0 1,0-26,24 1,-24 0,0-25,-1 0,1 0,0-25,0 0,-25 1,25-26,-25 1,0-1,0 25,-25-24,25-1,-25 25</inkml:trace>
  <inkml:trace contextRef="#ctx0" brushRef="#br0" timeOffset="5052">5928 891,'0'-24,"0"-1,0-25,0 1,0-26,25 26,-25-1,0 1,25 24,-1 0,1 1,0 24,0-25,-1 25,1 0,0 0</inkml:trace>
  <inkml:trace contextRef="#ctx0" brushRef="#br0" timeOffset="5317">6349 718,'75'25,"-51"-25,26-25,-25 0,24 0,-24 1,0-1,-25 0,0 0,0 1,-25-1,0 25,0 0,1 25,-1-1,0 1,25 0,0 24,0 26,25-26,24 26,1-1,0 0,24-24,0-1,-24-24,24-25,0 0,1-25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1:07.0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535 118,'0'-50,"-24"25,-1 0,-25 25,25-25,-25 25,1 25,-1 0,-25 0,26 25,-1 0,25 25,-25-26,50 26,-25 0,50 0,0 0,0-1,0 1,25 0,24 0,-24-25,25 24,-26-24,1-25,25 0,-26-25</inkml:trace>
  <inkml:trace contextRef="#ctx0" brushRef="#br0" timeOffset="452">685 542,'25'50,"-1"-1,26 1,-25 0,25-25,-25 25,24 0,1-25,-25 0,25 0</inkml:trace>
  <inkml:trace contextRef="#ctx0" brushRef="#br0" timeOffset="733">1182 542,'-25'124,"25"-49,-25 25,25 0,-24-1,24 1,-25 0,25-1,-25 1,25-25,0 0,-25-25</inkml:trace>
  <inkml:trace contextRef="#ctx0" brushRef="#br0" timeOffset="1091">1381 168,'0'50,"25"0,-25-1,25 1,-25 25,25 0,0 25,-25-1,24 1,1 0,-25-1,25-24,-25 25,25-25,-25-26</inkml:trace>
  <inkml:trace contextRef="#ctx0" brushRef="#br0" timeOffset="1434">1132 666,'50'25,"0"-25,0 0,-1 0,1 0,0 0,24 0,-24 0</inkml:trace>
  <inkml:trace contextRef="#ctx0" brushRef="#br0" timeOffset="1653">1829 941,'-25'99,"25"-49,25 0,0 0,0-25,-1 0,26-25,-25 0,25-25,-25 0,-1-25,1 25,0-25,-50 25,25-25,-25 25,-24 1,24-1,-25 25,0-25,-24 0</inkml:trace>
  <inkml:trace contextRef="#ctx0" brushRef="#br0" timeOffset="2105">2525 1140,'0'75,"25"0,0-1,0 1,-25-25,25 0,-25-25,0 0,0 0,0-50,-25 0,25 0,-25-25,0 0,0-25,0 1,-24-1,24 0,0 0,0 0,25 26,-25-26,25 25,0 0,25 0,0 0,0 25,24 1,-24-1,25 25,0 25,24 24,-24 1,-25-25,0 25,0 0,-25 0,0 0,-25-1,0-24,-25 25,0-50,1 25,-1-25,0-25,1 0</inkml:trace>
  <inkml:trace contextRef="#ctx0" brushRef="#br0" timeOffset="2760">2873 317,'0'50,"25"0,0 25,-25 0,25-1,0 1,-25 0,25 25,-25-26,0-24,25 25,-25-25,0 0</inkml:trace>
  <inkml:trace contextRef="#ctx0" brushRef="#br0" timeOffset="3103">3470 816,'-25'0,"0"25,1 0,-1 0,-25 0,50 0,-25 24,0-24,50 0,-25 0,25 0,0-25,0 25,0-25,-1-25,26 25,-25-25,-25 0,25-25,-25 1,0-1,0 0,0 25,0 0,0 50,25 0,-25 0,25 25,0-1,-25-24,24 25,1 0,0-25,-25 25,25-50,-25 25,0-25</inkml:trace>
  <inkml:trace contextRef="#ctx0" brushRef="#br0" timeOffset="3633">4117 716,'-25'25,"-25"-25,25 25,-24-25,24 25,0 0,0-25,0 25,25 0,25 0,0 0,25 0,-1-1,26 1,-25 0,-1 25,26-25,-50 0,0 0,0-25,-25 25,0 0,-25 0,-25-25,0 25,1-25,-1 0,0-25,0 25,26-25</inkml:trace>
  <inkml:trace contextRef="#ctx0" brushRef="#br0" timeOffset="4069">4589 965,'25'100,"-25"-50,0 25,0-25,0 0,0-26,0 1,0 0,0-50,0 0,-25 1,25-26,0-25,0 0,0 0,25 1,-25 24,25 0,0 0,0 25,25 25,-25 0,-1 25,1 25,25 0,-50 0,25 24,-25 1,0 0,0-25,0 0,0-1,0-73,25-1,-25-50,25 0,-1 0,-24 0,25 1,0-1,0 25,25 0,-25 0,0 25,-1 25,26 25,-25 0,0 25,0 25,25 25,-26-1,26 26,0 0,0-26,-1-24,-24 0,0-25,0-50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2:07.1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248 447,'25'49,"-25"26,0-1,25 1,-25 24,24-24,1 24,-25-24,0-1,0-24,0-1,0-24</inkml:trace>
  <inkml:trace contextRef="#ctx0" brushRef="#br0" timeOffset="265">0 372,'0'-50,"25"-24,-1 49,1 0,25 0,24 1,-24 24,24 24,-24 1,24 0,1 25,-26-1,1 1,0 0,-26-1,-24 26,0-25,-24-1,-26 1,0 0,-24-1,24-24,-24-25,24 0,1-25,24 25</inkml:trace>
  <inkml:trace contextRef="#ctx0" brushRef="#br0" timeOffset="671">992 645,'50'-25,"-1"25,-24-24,0-1,0-25,-25 0,0 26,0-26,0 25,-25 25,0-25,0 50,1-25,-1 50,0-25,0 24,0 1,25 24,25-24,-25 0,25-1,0-24,0 0,-1 0,26-25,-25 0</inkml:trace>
  <inkml:trace contextRef="#ctx0" brushRef="#br0" timeOffset="1029">1364 769,'0'-24,"0"-1,0-25,-25 0,50-24,-25 24,25 1,0-1,0 0,24 25,1 1,-1 24,1 0,-25 0,0 0</inkml:trace>
  <inkml:trace contextRef="#ctx0" brushRef="#br0" timeOffset="1544">2257 149,'0'49,"0"26,0-1,25 26,-25-26,0 25,25 1,-25-1,0-24,0-1,0-24,25-25,-25 0</inkml:trace>
  <inkml:trace contextRef="#ctx0" brushRef="#br0" timeOffset="1825">2009 521,'50'0,"24"0,1 0,-1 0,1 0,-1 0,-24 0,24-25,-24 25</inkml:trace>
  <inkml:trace contextRef="#ctx0" brushRef="#br0" timeOffset="2012">2753 521,'-49'75,"24"-26,-25 26,26-26,24 1,0-25,0 0,24 0,-24 0,50-25,-25-25,0 0,-1 25,1-25,0-25,-25 1,25-1,-25 0,0 25,0 1,25 24,-25 24,0 1,24 25,1 24,0-24,0 25,0-26,0-24,-25 0,24-25,-24 0</inkml:trace>
  <inkml:trace contextRef="#ctx0" brushRef="#br0" timeOffset="2448">3051 198,'25'50,"-25"0,25-1,-25 26,25-1,-1 1,-24-1,25 1,-25-26,0-24,25 0,-25-50,25 0,-25 1,0-26,25 0,-25 1,24 24,1 0,0 25,25 25,-26 0,1-1,0 26,0 0,0-1,-25 1,0 0,0-25,-25 24,0-24,-25-25,26 0,-26 0,0 0,26-25,-26-24</inkml:trace>
  <inkml:trace contextRef="#ctx0" brushRef="#br0" timeOffset="7079">3771 397,'0'25,"0"0,24-1,-24 26,0 0,0-1,25 26,-25-25,25-1,-25 1,25-25,0 0,-1 0,1-1,0-24,0 0,-25-24,25-1,-25 0,24 0,-24-25,0 25,0-24,0 24,0 0,0 50,0 0,25 0,-25-1,25 26,0-25,0 0,-1 0,1 0,0-1,0-24,0 25,-1-25,1-25,0 25,0-24,-25-1,25 0,-25-25,0 25,-25-24,25-1,0 0,-25 25,25-24</inkml:trace>
  <inkml:trace contextRef="#ctx0" brushRef="#br0" timeOffset="7765">4788 0,'24'0,"-24"24,0 26,-24 0,24 24,0 26,-25-1,25 25,-25 0,25 0,-25 26,25-26,-25 0,25 0,0-25,-24 1,24-1,-25-49</inkml:trace>
  <inkml:trace contextRef="#ctx0" brushRef="#br0" timeOffset="8388">5259 471,'0'-24,"0"-1,0 0,-25 25,0-25,1 25,-1 0,0 25,-25 0,26 0,-26 24,25 26,0-1,25 1,0-1,0-24,25 25,0-26,25 1,-26 0,26-26,-25 1,24 0,-24-25</inkml:trace>
  <inkml:trace contextRef="#ctx0" brushRef="#br0" timeOffset="8778">5581 546,'-24'25,"-1"0,0 24,0 1,0 24,25-24,25 0,-25 0,25-1,25-24,-26 0,1 0,25-25,-25-25,0 25,-1-25,-24-25,0 1,0-1,0-25,0 26,0-1,-24 0,24 26,0 48,0 26,24 0,1-1,0 26,0-25,0-1,-25 1,24-25,-24 0</inkml:trace>
  <inkml:trace contextRef="#ctx0" brushRef="#br0" timeOffset="9277">6102 1167,'50'124,"-25"-49,24-26,-24 1,25 0,-25-26,-25 1,25-25,-25-25,0-24,-25-1,0 0,0-24,0-1,-24 1,24-1,-25 1,25-1,1 1,-26-1,50 1,-25 24,25 0,-25 1,50 24,-25 0,25 0,0 25,24 25,-24 0,25 25,-1-26,1 26,-25 0,0-1,0 1,-25 0,-25-25,25 0,-50-1,25-24,-24 0,24 0,-25-24,1-1,24 0</inkml:trace>
  <inkml:trace contextRef="#ctx0" brushRef="#br0" timeOffset="9869">6351 99,'49'50,"-24"-1,0 1,24 0,-24 24,25-24,-25 24,-1 1,26 24,-25-49,0 24,-1-24,-24 0,25-25</inkml:trace>
  <inkml:trace contextRef="#ctx0" brushRef="#br0" timeOffset="10197">6425 546,'74'0,"1"0,-1 25,1-25,-26 0,1 0,-1-25,-24 0</inkml:trace>
  <inkml:trace contextRef="#ctx0" brushRef="#br0" timeOffset="10446">7070 670,'50'149,"-26"-99,1 24,0-24,0-25,-25 0,0-25</inkml:trace>
  <inkml:trace contextRef="#ctx0" brushRef="#br0" timeOffset="10664">7045 372,'0'0</inkml:trace>
  <inkml:trace contextRef="#ctx0" brushRef="#br0" timeOffset="10836">7368 670,'0'75,"24"-26,-24 1,0 0,25-25,-25-1,25 1,0 0,0-25,-1 25,26-25,-25-25,0 25,-1-25,1 0,-25 1,0-1,0 0,-25 0,1 0,-1 0,-25 0,1 1,24 24,0-25,-25 25,26-25</inkml:trace>
  <inkml:trace contextRef="#ctx0" brushRef="#br0" timeOffset="11195">7765 968,'24'25,"1"-25,-50-25,25-24,0-1,0 0,0 0,0 1,25-1,-25 0,25 1,0 24,24 25,-24 0,25 0,-1 50,-24-1,25 1,-25 0,-1 24,1-24,-25 0,25-1,-25-24,0-50</inkml:trace>
  <inkml:trace contextRef="#ctx0" brushRef="#br0" timeOffset="11725">8658 521,'-75'25,"26"0,-1 0,25-1,0 1,25 0,25 0,0-25,25 25,24 0,-24 24,24-24,0 25,1-25,-26 24,1-24,0 0,-25 25,-1-50,-48 25,-1-1,0 1,-25 0,-24-25,24 0,1 25,-1-25,0-25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14.6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0 126,'0'23,"25"-23,-25-23,24 23,1 0,0 0,0 0,0 0,-1 0,1-23,0 23,0 0,0 0,-1 0,26 0,-25 0,0 0,24 0,-24 0,0 0,24 0,-24 0,25 0,-25 0,24 0,-24 0,25 0,-1 0,-24 0,25 0,-1 0,1 0,-25 0,24 0,1 0,-1 0,-24 0,25 0,-1 0,1 0,0 0,-1 0,-24 0,25 0,-1 0,1 0,-1 0,1 0,0 0,-1 0,1 0,24 0,-24 0,-1 0,1 0,0 0,24 0,-24 0,-1-23,1 23,24 0,-24 0,24 0,-24 0,-1 0,26 0,-26 0,26 0,-26 0,26 0,-26 0,26 0,-26 0,26 0,-26 0,26 0,-1 0,-24 0,24-22,-24 22,24 0,-24 0,24 0,-24 0,24 0,0 0,-24 0,24 0,-24 0,24 0,-24 0,24 0,1 0,-26 0,26-23,-1 23,-24 0,24 0,1 0,-26 0,26 0,-26 0,26 0,-26 0,26 0,-1 0,-24 0,24 0,0 0,-24-23,24 23,-24 0,0 0,24 0,-24 0,24 0,-24 0,24 0,-24 0,-1 0,26 0,-26 0,1 0,-1 0,1 0,24 0,-24 0,0 0,24 0,-24 0,-1 0,1 0,24 0,-24 0,-1 0,26 0,-1 0,-24 0,24 0,-24 0,-1 0,26 23,-26-23,1 0,24 0,-24 0,24 0,-24 0,24 0,-24 0,24 0,-24 0,0 23,24-23,-24 0,24 0,-24 0,24 0,-24 0,-1 0,26 0,-26 0,1 0,-1-23,26 23,-26 0,26 0,-26 0,26 0,-26 0,1 0,24 0,-24 0,0 0,24 0,-24 0,24 0,-24 0,-1 0,1 0,-1 0,-24 0,0 23,0-23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17.5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0,'0'25,"25"-1,-25 1,0 0,0 0,0 0,0-1,0 1,0 0,0 0,25 24,-25-24,0 0,0 25,0-26,0 26,0 0,0-26,24 26,-24 0,0-1,0-24,25 25,-25-1,0 1,0 0,0-1,25 1,-25-1,0 1,0 0,0 24,0-24,0-1,25 1,-25 0,0 24,0-24,0-1,0 1,0 24,0-24,25-1,-25 1,0 24,0-24,0 0,0 24,0-24,0-1,24 1,-24 24,0-24,0 0,0-1,0 1,25-1,-25 26,0-26,0 1,25 0,-25 24,0-24,0-1,0 1,0 0,25-1,-25 26,0-26,0 1,0-1,0 1,0 0,0 24,0-24,0-1,25 1,-25 0,0 24,0-24,0-1,0 1,0-1,0 1,0 0,0 24,0-24,0-1,0 1,0-1,0 26,0-25,0-1,0 1,0-1,0 1,0 24,24-24,-24 0,0-1,0 26,0-26,0 1,0 24,0-24,0 0,0 24,0-24,0 24,0-24,0 24,0-24,0 24,0-24,0-1,0 26,25-26,-25 26,0-1,0-24,0 24,0 1,0-26,0 26,0-26,0 26,0-26,0 26,0-1,0 1,0-26,0 26,0-26,0 26,0-1,0-24,0 24,0 0,0 1,0-26,0 26,0-1,0-24,0 24,-25 1,25-26,0 26,0-1,0-24,0 24,0-24,0 24,-24 1,24-26,0 26,0-1,0-24,0 24,-25-24,25 24,0-24,0 24,0-24,0 24,0-24,-25 24,25-24,0 24,0-24,0 24,0-24,0 24,0-24,0 24,0-24,0 24,0-24,0 25,0-26,0 1,0 24,-25-24,25 24,0-24,0 24,0 1,0-26,0 26,0-26,0 26,25-1,-25-24,0 24,0 1,0-26,0 26,0-1,0 0,0 1,0-26,0 26,-25-1,25 1,0-1,0 1,0-1,0 0,0 1,0-1,0 1,0-1,0-24,0 24,0 1,0-1,0 0,0 1,0-1,0 1,0-1,25 0,-25 1,0-1,0 1,0-26,0 26,0-1,0-24,25 24,-25-24,0-1,0 1,0 24,0-24,0-25,0 24,0 1,0-25,0 0,0 0,0-1,0 1,0 0,0-50,25 25,-25-25,24 25,1 0,0-24,0 24,0 0,-1 0,1 0,25-25,-25 25,-1 0,26 0,0 0,-26 0,26 0,0 0,-1 25,1-25,-1 0,1 0,0 0,24 24,-24-24,24 0,-24 0,24 25,-24-25,24 0,0 0,1 25,-1-25,-24 0,24 0,1 25,-1-25,0 0,1 25,-1-25,1 0,-1 0,0 0,1 24,24-24,-24 0,-1 0,0 0,1 0,24 0,-25 25,1-25,24 0,-25 0,1 0,24 0,-25 0,1 0,-1 0,25 0,-24 0,-1 0,1 25,-1-25,25 0,-24 0,-1 0,0 0,26 0,-26 0,0 0,1 0,24 0,-25 0,1 0,-1 0,1 0,-1 0,25 0,-24 0,-1 0,1 0,-1 0,0 0,1 0,-1 25,1-25,-1 0,0 0,1 0,-26 0,26 0,-1 0,1 25,24-25,-50 0,26 0,-1 0,1 0,-26 0,26 24,-1-24,0 0,1 0,-26 0,26 0,-1 0,-24 25,24-25,-24 0,-1 0,26 0,-1 0,-24 0,-1 0,1 25,0-25,-1 0,1 0,-1 0,-24 0,25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22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1985 0,'0'25,"0"0,0 0,0 0,0-1,0 1,0 0,0 0,0 0,0-1,0 26,0-25,0 0,-25-1,25 26,0-25,0 24,0-24,0 25,0-1,0-24,0 25,0 0,0-1,0 1,0-25,0 24,0 1,0-1,0 1,0 0,0-1,0 1,0 24,0-24,0-1,0 26,0-25,0 24,0-24,0 24,0-24,0 24,0 0,25-24,-25 24,0 1,0-1,0-24,0 24,0 1,24-1,-24 1,0-1,0 0,0 1,0-1,0 1,25-1,-25 1,0-1,0 0,0 1,0 24,0-25,25 1,-25-1,0 1,0 24,0-25,0 26,0-26,0 25,0-24,0-1,0 25,0-24,25 24,-25-25,0 26,0-26,0 25,0-24,25 24,-25-25,0 25,0-24,0 24,0-24,0 24,0-25,0 25,0-24,0 24,25-25,-25 26,0-26,0 25,24-24,-24 24,0-25,0 1,25 24,-25-25,0 26,25-26,-25 1,0 24,25-25,-25 1,0 24,25-25,-25 1,0 24,24-25,-24 1,0-1,25 25,-25-24,0 24,25-25,-25 1,0-1,25 25,-25-24,0 24,25-24,-25-1,0 25,24-24,-24 24,25-25,-25 25,0-24,25 24,-25-24,0 24,25-25,-25 25,0-24,0 24,25-25,-25 26,0-26,25 25,-25 1,0-26,24 25,-24-24,0 24,0 0,25-24,-25 24,0-25,25 25,-25-24,0 24,0-25,25 26,-25-26,0 25,0-24,0 24,25-25,-25 1,0-1,0 25,0-24,0-1,24 1,-24-1,0-24,0 24,0 1,0-1,25 0,-25 1,0-26,0 26,0-26,0 26,25-25,-25 24,0-24,0 24,0-24,0-1,25 26,-25-26,0 1,0-1,0 1,25 0,-25-1,0 1,0-25,24 24,-24 1,0-25,0 24,25-24,-25 0,0 0,25 0,-25-1,0 1,25 0,-25 0,0 0,0-1,25 1,-25 0,25 0,-25 0,24-1,-24 1,25 0,-25 0,25-25,-25 25,-25-25,0 24,1-24,-1 0,0 0,0 0,0 0,-24 0,24 0,0 0,0 0,-24-24,24 24,-25 0,25 0,-24 0,24 0,-25 0,25 0,-24 0,-1 0,1 0,-1 0,25 0,-24 0,-1 0,0 0,1 0,-1-25,25 25,-24 0,-1 0,0-25,1 25,-1 0,0 0,1 0,-26 0,51 0,-26 0,0 0,1 0,-1 0,0 0,1 0,-1 0,1 0,-1 0,0 0,26 0,-26 0,0 0,25 0,-24 0,-1 0,25 0,-24 0,24 0,-25 0,1 0,-1-25,25 25,-24 0,24 0,-25 0,1 0,24 0,-25-25,25 25,-24 0,24 0,-25 0,1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35.2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0,'0'25,"-25"-25,25 24,0 1,0 0,0 0,0 0,0-1,0 1,0 0,0 0,0 0,0-1,0 1,0 0,0 0,0 0,0-1,0 1,0 0,0 0,0 25,0-26,0 1,0 0,0 0,0 0,0 24,0-24,0 0,0 0,0-1,0 26,0-25,0 0,0-1,0 26,0-25,0 0,0 0,0 24,0-24,0 0,0 0,0 24,0-24,0 0,0 24,0-24,0 0,0 25,0-26,0 1,25 25,-25-25,0 0,0 24,0-24,0 0,0 24,0-24,0 0,24 25,-24-26,0 1,0 25,0-25,0-1,0 1,0 25,0-25,0 0,0 24,0-24,0 25,0-26,0 1,0 25,0-25,0-1,0 26,0-25,0 0,0 24,0-24,0 0,0 25,0-26,0 26,0-25,0 0,0 24,0-24,0 0,0 24,0-24,0 25,0-25,0 24,0-24,0 0,0 25,0-26,0 1,0 25,0-25,0 24,0-24,0 0,0 24,0-24,25 0,-25 25,0-25,0 24,0-24,0 0,0 24,0-24,0 25,0-25,0-1,0 26,24-25,-24 24,0-24,0 25,0-25,0 24,25-24,-25 25,0-25,0 24,0-24,0 25,0-26,24 1,-24 25,0-1,0-24,0 25,0-25,0 24,0-24,0 25,0-25,25 24,-25-24,0 0,0 24,0-24,0 25,0-25,0 24,0-24,0 25,0-25,0 24,0 1,0-25,0-1,0 26,25-25,-25 24,0-24,0 25,0-1,0-24,0 25,0-25,24 24,-24 1,0-25,0 24,0 1,0-25,0 24,25-24,-25 25,0-1,0-24,0 25,0 0,24-1,-24-24,0 25,0-1,0 1,0-25,0 24,25 1,-25 0,0-26,0 26,0 0,0-1,0 1,24-1,-24 1,0 0,0-1,0-24,0 25,0-1,0 1,0 0,25-1,-25 1,0-1,0 1,0 0,0-1,24 1,-24 0,0-1,0 1,0-1,0 26,0-26,25 1,-25 0,0-1,0 1,0 24,25-24,-25 0,0-1,0 1,0-1,0 1,0 0,0-1,0 1,0 0,0 24,24-24,-24-1,0 1,0-1,0 1,0 0,0-1,0 26,0-26,0 1,25 24,-25-24,0 0,0-1,0 26,0-26,24 1,-24 24,0-24,0 0,0 24,0-24,0-1,0 26,25-26,-25 1,0 24,0-24,0 0,0-1,0 26,24-26,-24 1,0-1,0 1,0 0,25-1,-25 26,0-26,0 1,0 0,0-1,0 1,0 0,0-1,0 1,0-1,0 1,0 0,0-1,0 1,0-1,0 1,0 0,0-25,0 24,0 1,0-1,0 1,0 0,0-1,0 1,0-1,0 1,0 0,0-1,0-24,0 25,0-1,0 1,0 0,0-1,0-24,0 25,0-1,0 1,0 0,0-1,0-24,0 25,0-1,0 1,0-25,0 24,0 1,0-25,0 24,0-24,0 25,0-25,0-1,0 26,0-25,0 0,0 24,0-24,0 0,0 24,0-24,0 0,0 0,0 0,0-1,0 1,0 25,0-25,0 0,0-1,0 1,-25 0,25 0,0 0,0-1,0 26,0-25,0 0,0-1,0 1,0 0,0 0,0 0,0-1,0 1,0 0,0 0,0 0,0 0,0-1,0 1,25 0,-25 0,0 0,0-1,0 1,0 0,0 0,0 0,0-1,0 1,25-25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56.2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58,'25'0,"0"0,-1 0,1 0,0 0,0 0,0 0,0 23,-1-23,1 0,0 0,0 0,24 0,-24 0,25 0,-25 0,24 0,-24 0,25 0,-1 0,1 0,-25 0,24 0,1 0,0 0,-1 0,1 0,0 0,-1-23,1 23,24 0,-24 0,0 0,-1 0,26 0,-26 0,26-23,-26 23,1 0,24 0,1 0,-26 0,26 0,-1 0,-24 0,24 0,1 0,-1 0,-24 0,24-23,1 23,-1 0,1 0,-1 0,1 0,-1 0,-24 0,24 0,1 0,-1 0,0 0,1 0,-1 0,1 0,-1 0,1 0,-1 0,1 0,-1 0,0 0,-24 23,25-23,-1 0,0 0,-24 0,24 0,1 0,-25 0,24 0,0 0,-24 0,25 0,-1 0,-24 0,24 0,-24 0,24 0,-24 0,24 0,-24 0,24 0,-24 0,24 0,-24 23,0-23,24 0,-24 0,24 0,-24 0,24 0,-24 0,-1 0,26 0,-25 0,-1 0,1 0,-1 0,1 0,0 0,-1 0,26 0,-50 0,49 0,-49 0,24 0,1 0,0 23,-1-23,1 0,-25 0,24 0,1 0,0 0,-1 0,-24 23,25-23,-1 0,-24 0,25 0,-25 0,24 0,-24 0,25 0,-26 0,1 0,0 0,0 23,0-23,0 0,-1 0,1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19:59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9,'0'23,"24"-23,1 0,0 0,0 0,0 24,-1-24,1 0,0 0,25 0,-26 0,1 0,25 0,-1 0,-24 0,25 0,-1 0,1 0,0 0,-1 0,1 0,24 0,-24 0,-1-24,1 24,0 0,24 0,-24 0,-1 0,26 0,-26 0,1 0,24 0,-24 0,-1 0,26 0,-26 0,26 0,-26 0,1 0,24 0,-24 0,24 0,-24 0,24 0,-24 0,24 0,-24 0,24 0,1 0,-26 0,26 0,-26 0,26 0,-1 0,-24 0,24 0,0 0,1-23,-26 23,26 0,-1 0,-24 0,24 0,1 0,-1 0,-24 0,24 0,0 0,1 0,-1 0,-24 0,24 0,0 0,1 0,-1 0,-24 0,24 0,1 0,-1 0,0 0,1 0,-1 0,1 0,-1 0,0 0,1 23,-1-23,1 0,-1 0,-24 0,24 0,0 0,1 0,-26 0,26 0,-1 24,1-24,-1 0,-24 0,24 0,-24 0,24 0,-24 0,24 0,-24 24,24-24,-24 0,-1 0,1 0,-1 0,1 0,0 0,-1 0,1 23,-1-23,1 0,-1 0,1 0,0 0,-1 0,1 0,-1 0,-24 24,25-24,-1 0,-24 0,25 0,-1 0,1 0,-25 0,24 0,-24 0,0 0,0 0,0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1:56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8911 179,'-159'0,"80"-19,-20 19,0-20,-20 20,-1 0,1 0,0 0,-20-19,-19 19,19 0,-20 0,0 0,0 0,1-20,-1 20,-20 0,1 0,-1 0,0 0,1 0,-1 0,-19-20,-1 20,21 0,-21 0,1-20,19 20,-19 0,-1-19,1 19,-1 0,1-19,-1 19,1 0,-20 0,19-20,1 20,-21 0,21 0,-1 0,1 0,-20 0,19 0,21 0,-21 0,1 0,19 0,0 0,-19 0,19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3:20:01.7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0,'25'0,"0"0,0 0,-1 0,1 0,0 0,0 0,0 0,-1 0,1 0,0 0,25 0,-26 0,26 0,-25 0,24 0,-24 0,25 0,-1 0,1 0,0 0,-1 0,-24 0,50 0,-26 0,1 0,-1 0,1 0,0 0,-1 0,1 0,24 0,-24 0,-1 0,26 0,-26 0,1 0,24 0,-24 0,24 0,-24 0,25 0,-1 0,0 0,-24 0,24 0,1 0,-1 0,1 0,-1 0,0 25,1-25,-1 0,1 0,-1 0,1 0,-1 0,0 0,26 0,-26 0,25 0,-24 0,-1 0,25 0,-24 0,24 0,-25 0,1 0,24 0,-25 0,26 0,-26 0,25 0,-24 0,24 0,-25 0,25 0,-24 0,24 0,-25 0,1 0,24 0,-24 0,24 0,-25 0,1 0,24 0,-25 0,1 0,24 0,-25 0,25 0,-24 0,-1 25,1-25,-1 0,1 0,24 0,-25 0,1 0,-1 0,0 24,-24-24,24 0,1 0,-1 0,-24 0,24 25,1-25,-26 0,26 0,-26 0,1 0,0 25,-1-25,1 0,-1 0,1 25,0-25,-1 0,1 0,-25 0,24 0,1 25,-25-25,-1 0,1 0,0 0,0 0,0 0,-1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17.9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645 50,'-24'0,"-1"0,0 0,1 0,-1 0,1 25,-25-25,24 25,1-25,-25 24,24 1,-24 0,0 0,24-1,-24 1,25 0,-1 0,1-1,-1 1,1 0,-1-25,25 25,0 0,0-1,25-24,-1 25,1-25,-1 0,1 25,-1-25,25 0,-24 0,24 25,-25-25,26 24,-1-24,-25 0,25 25,-24-25,24 25,-25 0,26-25,-26 24,1 1,-1 0,1 0,-1 0,1-1,-1 1,-24 0,0 24,25-24,-25 0,0 0,0 24,0-24,-25 25,25-26,-24 26,-1-25,1-1,-1 26,1-25,-25-1,24 1,-24 0,0 0,24 0,-24-25,0 24,25-24,-26 0,26 0,-25 0,24-24,1 24,-1-25,1 25,-1-25,25 0,-24 0,24 1,-25-1,25 0,0 0,0 1,25-1,-25 0,24-24,1 24,-1 0,1 0,-1-24,1 24,24-25,-25 26,1-1,24-25,-24 26,24-26,0 25,-25-24,25 24,1-25,-26 26,25-26,-24 1,24 24,-25-25,1 25,-25-24,24 24,-24-24,0 24,0 0,-24 0,24 1,-25-1,1 25,-1-25,1 0,-1 25,1 0,24-25,-25 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19.4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322 49,'-25'-25,"0"50,0-25,1 25,24 0,-25-25,0 25,1 24,-1-24,0 0,25 24,-25 1,1-25,24 24,-25 1,25-1,-25 1,25-1,0 1,0 0,0-1,0 1,25-1,-25 1,25-25,-1-1,1 26,25-25,-26-1,26-24,-26 0,26 25,-1-25,1-25,-1 25,1-24,-26-1,26 0,-1 0,-24 1,24-1,-24-25,0 25,0-24,-1 24,1-24,0-1,-1 0,-24 1,0 24,0-24,0-26,0 26,-24-1,-1 0,0 1,1-1,-26 26,25-26,-24 25,0 0,-1 25,1-24,-1 24,1 0,-1 0,26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20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420 50,'0'-25,"0"0,-25 25,1 0,-1 0,1 0,-1 25,-24-25,25 25,-25 0,0-1,24 26,1-25,-1 0,1 25,-1-25,25-1,0 26,0-25,25 0,-1 0,1 0,24-1,-25-24,25 25,0-25,-24 0,24 25,0-25,-25-25,1 25,-1 0,1 0,-50 0,1 0,-1 25,1-25,-1 25,1 0,-1-25,-24 25,25 24,-1-24,-24 25,25 0,-1-1,1 1,-1 0,1 0,24 24,0-24,-25 0,50-1,-1 1,1-25,-1 25,1-50,24 24,0 1,0-25,24 0,-24-25,0 25,0-24,0-1,-24 25,-1-25,1-25,-25 25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1-28T15:00:21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2476 492,'-25'-25,"25"0,-24-24,-1 24,0 0,0 0,-24 1,-1-26,1 25,-1 25,1-25,-25 25,-26-24,26 24,-25 24,25-24,0 25,-25 0,24 25,1-26,0 26,24 0,1-26,24 1,0 0,0 0,25-50,0 0,-24 0,-1 1,0-1,0 0,-24 0,-1 25,1 0,-26 0,1 25,25 0,-26 0,1 24,0 1,0-1,-1 1,1 24,24 1,1-1,-1 1,26-1,-1 0,0 1,25-25,0 24,25-24,0-26,-1 26,1-25,25 0,-1-1,-24 1,25-25,-26 0,1 0,0 0,-25-25,-25 50,0 0,1 0,-26 24,25 1,0 24,1-24,-1 24,0 1,0 24,25-25,0 1,25 24,0-24,0-1,24 0,1-24,-1 24,1-24,-1-25,26 24,-1-24,0-25,0 0,1 0,-1 0,0-25,-24 1,24-26,-24 25,-26 0,26 1,-25-1,-1 0,1 25,-25 25,0 0,0 24,0-24,25 25,-25-1,25 1,-1-1,26 1,0 0,-1-26,25 26,1-25,-1 0,25-1,-25-24,25 0,0 0,0 0,0-24,-24-1,24 0,-25-25,25 1,-25-1,-24 1,-1-26,1 50,-1-24,1-1,-25 25,-25 1,24-1,-24 0,25 25,-25 25,0 0,25-1,0 1,-1 25,1-25,0-1,25 26,-1-25,25 0,-24-1,24 1,0-25,1 0,-1 0,0-25,1-24,-26 24,25-25,-24-24,-1 24,-24-24,0 0,0-1,-1 26,-24-26,0 26,-24-26,24 50,-25-24,0 24,0 0,1 25,-1 0,50 0,-1 0,1-25,0 0,24 1,1-1,-1-25,-24 1,50-26,-51 1,26-1,-1 1,-24-25,0 24,0-24,-25 25,0-1,0 1,-25-1,-25 1,26 24,-26 1,1 24,-26-25,1 50,24 0,-24 0,25 25,-1-25,25 25,1-25,24 25,24-25,1-25,0 0,0 0,-1-24,1-1,0-24,0-1,-25 1,0-25,-25 24,0 26,0-1,-24 25,-25-24,-1 49,-24-25,0 50,0 0,0-1,-25 26,25 24,0 1,25-26,24-24,26 0,48-50,1-24,0-1,-25-24,0-1,-25 26,0 24,1 25,-51 0,26 0,-50 25,25 24,-25 1,-1 24,1 1,50-26,-1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5:04:18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14114 9475 0,'25'-24'47,"24"24"-16,-24 0-16,0 0-15,0 0 16,24 0 0,-24 0-16,25 0 15,-1 0-15,1 0 16,0 0-16,24 0 15,-24 0-15,24 0 16,-24 0 0,24 0-16,-24 0 0,24 0 15,-24 0 1,24 0-16,0 0 15,-24 0 1,24 0-16,1 24 16,-25-24-16,24 0 0,0 0 15,1 0 1,-1 25-16,1-25 0,24 0 15,-25 0 1,1 25 0,-1-25-16,0 0 15,1 25-15,-1-25 16,26 25-16,-26-25 0,25 24 15,-24-24 1,24 25-16,-25-25 16,25 0-16,1 25 15,-1-25 1,-25 0-1,25 25-15,-24-25 0,24 0 16,0 0 0,1 0-16,-26 0 0,25 25 15,0-25-15,1 0 16,-1 0-1,-25 0-15,25 0 0,1 0 16,-26 24 0,25-24-16,-24 0 15,24 0 1,-25 0-16,1 0 15,-1 25-15,1-25 16,-1 0-16,-24 0 16,24 0-16,-24 0 0,-1 25 15,1-25 1,-1 0-16,-24 0 15,0 0 1,0 0 0,0 0 15</inkml:trace>
  <inkml:trace contextRef="#ctx0" brushRef="#br0" timeOffset="2420">14139 9525 0,'-25'0'47,"-25"0"-31,25 25-1,1-25-15,-1 0 0,-25 25 16,1-1 0,-1 1-16,0-25 15,1 25-15,-1 25 16,1-26-1,-1 1-15,0 25 0,-24-25 16,24 24 0,1 1-16,-26-1 15,26 1-15,-26 0 16,26-1-16,-26 26 15,26-26 1,-1 26-16,-24-26 16,24 26-16,0-1 15,26-24-15,-51 24 16,50 1-16,-24-1 15,-1 0 1,1-24-16,24 24 0,-25 1 16,25-1-1,1 1-15,-1-1 0,25-24 16,-25 24-1,0 1 1,25-1-16,0-24 0,0 24 16,0-24-1,0 24-15,0-24 0,25-1 16,-25 1-1,25 24-15,0-49 16,-1 25 0,1-1-16,0 1 15,0-25-15,0 24 0,-1-24 16,26 25-1,-25-25-15,24 24 16,-24-24-16,25 0 16,-1 24-16,-24-24 15,25 0 1,-1 0-16,1 0 15,0-25 1,-1 24-16,1 1 0,24-25 16,-24 25-16,0-25 15,-1 0 1,26 25-16,-26-25 0,1 0 15,-1 0 1,-24 0-16,25 0 16,-1 0-1,-24-25-15,0 25 16,-50-25 46,25 25-46</inkml:trace>
  <inkml:trace contextRef="#ctx0" brushRef="#br0" timeOffset="2860">13593 12303 0,'25'0'47,"24"25"-47,-24-25 0,25 25 15,-1 0 1,-24-1-16,25-24 0,-1 25 15,-24 0 1,0 0-16,0 0 31,0 24-15,-75-24-16,25 0 15,0-25 1,1 25-16,-26-1 16,0 1-16,26 25 15,-26-25-15,25-1 16,0-24-1,-24 50 1,49-25 0</inkml:trace>
  <inkml:trace contextRef="#ctx0" brushRef="#br0" timeOffset="3760">14362 12675 0,'50'0'15,"-26"0"-15,26 0 0,-25 0 16,24 0-1,1 0-15,-25 0 0,24 25 16,1-25 0,0 0-16,-1 0 15,1 0-15,24 25 16,-24-25-1,-1 0-15,26 0 0,-26 0 16,26 25 0,-1-25-16,-24 0 15,24 0-15,1 0 16,-1 0-16,1 0 15,-1 24 1,0-24-16,1 0 16,-1 0-16,25 0 15,-24 25-15,-1-25 16,1 0-16,24 0 15,-25 25 1,26-25-16,-26 0 0,0 0 16,26 25-1,-1-25-15,0 0 16,0 0-16,0 25 15,1-25 1,-1 0-16,0 24 0,25-24 16,-25 0-1,1 0-15,24 25 0,-25-25 16,25 0-1,0 0 1,-25 25-16,25-25 16,0 0-16,0 0 15,0 0-15,0 0 0,-25 25 16,50-25-1,-25 0-15,0 0 16,-24 25-16,24-25 16,-25 24-1,25-24 1,-25 0-16,-25 25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19:12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1687 9748 0,'25'0'0,"-1"0"15,26-25 1,-25 25 0,24 0-16,-24 0 0,25 0 15,-1 0 1,1 0-16,0 0 0,-1-24 15,26 24 1,-1 0 0,-24 0-16,24 0 0,0 0 15,26-25 1,-26 25-16,1 0 0,24 0 15,0 0 1,-25 0 0,26 0-16,-1 0 15,0 0-15,0 0 16,0 0-16,1-25 0,-1 50 15,0-25 1,0 0-16,1 0 16,24 0-1,-25 0-15,0 0 16,25 0-1,0 0-15,-25 0 0,25 0 16,-24 0-16,24 25 16,0-25-16,0 0 15,0 0 1,0 0-1,0 0-15,0 0 0,25 0 16,-25 0 0,0 0-16,24 0 0,-24 0 15,0 24 1,25-24-16,-25 0 15,0 0-15,0 0 16,0 25 0,25-25-16,-25 0 0,0 0 15,-25 25 1,25-25-16,0 0 15,-24 25-15,-1-25 16,-25 0-16,1 25 16,-1-25-1,-24 0-15,-1 24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19:13.3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 10765 0,'99'0'0,"-24"0"0,-1-25 16,25 25-1,1-24-15,24 24 16,0-25-16,0 25 0,25 0 16,-1-25-1,26 25-15,0 0 16,-1 0-1,26 0-15,-1 0 16,1 25-16,24-25 16,-25 25-16,25-1 15,1 1 1,24 0-16,-50 0 0,50 0 15,-24-1 1,-1 26-16,0-25 16,0 24-16,0 1 15,-24-25 1,24 24-16,-24 1 0,-26 0 15,1-25 1,-25-1-16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19:49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4663 6871 0,'25'0'62,"0"0"-46,0 0 15,24 0-31,-24 0 15,0 0 1,0 0-16,24 0 0,-24 0 16,25 0-1,-25 0-15,24 0 16,-24 0-16,25 0 15,-1 0 1,1 0-16,-25 0 0,24 0 16,1 0-1,-1 0-15,1 0 16,0 0-16,-1 0 15,1 0-15,24 0 32,-24 0-32,-1 0 0,1-25 15,0 25-15,-1 0 16,1 0-16,24 0 15,-24 0-15,24 0 16,-24 0 0,0 0-16,24 0 15,-24 0 1,24 0-16,-24 0 0,24 0 15,-24 0 1,24 0-16,-24 0 16,24 0-16,-24 0 0,24 0 15,-24 0 1,24 0-16,1 0 0,-1 0 15,0 0 1,-24 25 0,24-25-16,1 0 15,-1 0-15,1 0 16,-1 0-16,0 0 0,1 0 15,-1 0 1,1 0-16,-1 0 16,-24 0-1,24 0-15,1 0 16,-1 0-1,0 0-15,1 0 0,-26 0 16,26 0 0,-1 0-16,-24 0 0,24 0 15,1 0 1,-1 0-1,1 0-15,-26 0 0,26 0 16,-26 0 0,26 0-16,-26 25 0,26-25 15,-26 0 1,26 0-1,-26 0-15,1 0 16,-1 0-16,1 0 16,0 0-16,-26 25 0,1-25 15,0 0 1,0 0-16,24 0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19:53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 7813 0,'25'0'46,"0"0"-46,24 0 0,-24 0 16,25 0 0,-25 0-16,24 25 0,26-25 15,-26 0 1,1 0-1,24 0-15,1 0 16,-1 0-16,1 0 16,-1 0-16,0 0 0,26 0 15,-26 0 1,25 0-16,-24 25 15,24-25-15,0 0 16,0 0 0,1 0-1,-1 0-15,0 0 0,25 0 16,-25 0-16,0 0 15,25 0-15,-24 0 16,24 0-16,0 0 16,0 0-1,0 0-15,0 0 16,0 0-1,0 0-15,0 25 0,0-25 16,0 0 0,25 0-16,-25 0 15,25 0-15,-25 25 0,24-25 16,1 0-1,0 0-15,-25 0 0,25 0 16,0 0 0,0 0-1,-1 0-15,1 0 16,0 0-16,25 0 15,-25 0 1,-1 0-16,1 0 0,25 0 16,-25 0-16,-1 0 15,26 0-15,0 24 16,-1-24-1,-24 0 1,50 0-16,-26 0 0,-24 0 16,50 0-1,-26 0-15,1 25 0,24-25 16,-24 25-16,24-25 15,1 25 1,-26 0-16,26-25 0,-26 25 16,1-1-1,0-24-15,-50 25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19.1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50,'40'0,"0"0,-1 0,21 0,0 0,-21 0,21 0,19 0,-19 0,19 0,-19 0,19 0,0 0,1 0,-1 0,20-19,1 19,-21 0,20 0,0 0,-19 0,19 0,0 0,1 0,19 0,-20 0,20 0,-20 0,20 0,20 19,-20-19,0 0,0 0,1 19,18-19,1 0,0 19,0-19,-20 0,20 19,20-19,-20 0,0 19,20-19,-1 0,1 0,-20 20,20-20,0 0,-1 0,21 0,-20 0,19 0,-19 19,20-19,0 0,-1 0,1 0,-1-19,1 19,0 0,-1 0,1 0,-1 0,1 0,0 0,-1 0,-19-20,20 20,-1 0,-19 0,0-19,20 19,-21 0,1 0,0-19,19 19,-19 0,-20-19,20 19,0 0,-20-19,19 19,-19 0,20-19,0 19,-20-20,20 20,-20 0,19 0,-19 0,20 0,-20 0,20 0,-20 0,0 0,0 0,-1 0,1 0,20 0,-20 0,0 20,20-20,-20 0,0 0,0 0,-1 0,1 0,0 19,20-19,-20 0,20 0,-20 19,0-19,0 0,19 19,-19-19,0 0,20 19,-20-19,0 0,0 19,0-19,20 20,-21-1,1-19,0 19,20 0,-40-19,20 19,0 1,0-1,0 0,0-19,-20 19,20 0,0 0,-20-19,0 20,0-1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26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8855 0,'99'25'15,"-24"-25"-15,-1 0 0,0 0 16,1 0 0,-1 0-16,25 0 15,1 0-15,-1 0 0,0 0 16,25-25-1,-25 25-15,25 0 16,25 0 0,-25 0-16,0 0 15,25 0-15,0 0 16,0 0-16,0 0 15,-1 0 1,26 0-16,-25 0 16,25 0-16,-26 0 15,26 0-15,0 0 16,-1-25-16,1 25 15,0 0 1,-1 0-16,1 0 0,24 0 16,-24 0-1,24 0-15,1 0 16,-1 0-16,1 0 15,-1 0 1,0 0-16,1 0 0,-1 0 16,26 0-1,-26 0-15,0 0 16,26 0-1,-1 0-15,-25 0 16,26 0-16,-26 0 16,25 0-16,1 0 15,-26 0-15,0 25 0,26-25 16,-26 0-1,1 0-15,24 25 16,-50-25 0,26 25-16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0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4663 2977 0,'0'0'16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0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5060 2977 0,'124'-25'15,"-49"25"-15,-1 0 0,25 0 16,0 0-16,1-25 16,-1 25-1,0 0-15,25 0 0,-25-25 16,25 25-1,0-25-15,-24 25 16,48-24 0,-24 24-16,0 0 15,1-25-15,-1 25 16,24-25-16,1 25 15,0-25-15,-25 25 0,25-25 32,0 25-32,0 0 15,-1-24-15,-24 24 16,25-25-16,0 25 15,-25-25 1,0 25-16,25-25 0,-25 0 16,-25 25-1,25-25-15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2.1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12601 1910 0,'25'25'31,"-25"0"-31,0 24 0,0 1 16,0-1-1,0 1-15,-25 24 16,25-24-16,-25 24 15,25 1-15,-25 24 16,0-25-16,25 26 16,-24-1-1,24 0-15,-25 0 16,25 25-16,-25 0 15,25 0-15,-25 0 16,0 0 0,25 1-16,-24-1 0,24 0 15,0 24 1,-25 1-16,25 0 15,0 0-15,0 0 16,0 0 0,0-1-16,0 26 0,0 0 15,0-26 1,0 26-16,0 0 0,0-25 15,25 24 1,-25 1-16,0-1 16,24 1-1,-24 0-15,25-1 16,-25 1-16,25 0 0,0-1 15,-25 1 1,25-1-16,-1 1 16,-24 0-16,25-1 15,-25 26-15,25-26 16,0 1-1,-25 25-15,25-26 16,-25 1-16,24 24 16,-24-24-16,0 24 15,0 1-15,0-26 16,0 26-1,25-1-15,-25 1 0,0-26 16,0 26 0,0-1-16,0 1 15,0-1 1,-25 25-16,25-24 0,0 24 15,0-25 1,-24 1-16,24 24 16,-25 0-16,25-24 0,-25 24 15,25-25 1,-25 26-16,25-1 15,0-25 1,-25 26-16,1-26 16,24 1-16,-25-1 15,0 0-15,0 1 16,25-26-16,-25 1 0,1 0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6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13370 4812 0,'25'0'0,"24"-25"16,1 25-1,-25 25-15,24-25 0,1 0 16,-1 0 0,1 25-16,0-25 15,-1 0-15,26 0 16,-1 25-16,-24-25 15,24 0 1,25 0-16,-24 0 16,24 0-16,0 25 15,0-25-15,1 0 16,-1 0-16,25 0 15,-25 0 1,25 0-16,-25 0 0,25 24 16,-24-24-1,24 0-15,0 0 0,0 0 16,0 0-16,-25 0 15,25 0 1,0 0-16,0 0 0,-25 0 31,25 0-31,-25 0 0,25 0 16,0 0-1,0 0-15,0 0 16,0 0-16,0 0 16,-24 0-16,24 0 15,0 0-15,0-24 0,-25 24 16,25 0-1,25 0-15,-25 0 16,0 0-16,0 0 16,0-25-16,0 25 15,0 0 1,0 0-16,0 0 0,25 0 31,-25 0-31,0 0 0,0 0 16,25 0-16,-25 25 15,25-25 1,-25 0-16,0 0 0,0 0 15,0 24 1,-25-24-16,0 0 0,0 25 16,-24-25-1,-1 0-15,-24 25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7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5904 0,'74'0'15,"25"0"1,-24 0-16,24 0 16,0 0-16,0 0 15,1 24-15,24-24 16,-25 0-1,25 25-15,0-25 0,0 0 16,25 0 0,-25 0-16,25 0 0,24 0 15,-24 0-15,25 0 31,-1 0-31,26-25 0,-26 25 16,26 0 0,-1 0-16,1 0 0,-26 25 15,26-25 1,-1 0-16,26 0 15,-26 0-15,25 0 16,-24 25-16,24-25 16,-25 25-16,1-25 0,24 0 15,-25 25 1,1-25-16,-1 24 15,1-24 1,-1 0-16,25 0 16,-24 25-1,-1-25-15,1 25 0,-1-25 16,1 0-16,-1 25 15,0-25-15,-24 0 16,0 0-16,-1 0 16,1 25-1,-25-25-15,24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0:49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13370 16743 0,'124'0'16,"-50"0"0,1 0-16,24 0 15,0 0-15,0-25 16,-24 25-16,24 0 15,25 0 1,-25 0-16,0 0 0,25-24 16,0 24-16,0 0 15,0 0-15,25-25 16,-25 25-1,25 0 1,0 0-16,25 0 0,-26 0 16,26 0-1,0 0-15,-1 25 0,1-25 16,0 0-16,24 24 15,-24-24 1,24 25-16,0-25 0,1 25 16,-1-25-1,1 25-15,-1-25 0,1 25 16,-1-25-1,1 0 1,-1 24-16,0-24 16,1 0-16,-25 0 15,24-24-15,0 24 0,-24 0 16,-25 0-1,24 0-15,-24 24 16,0-24-16,0 0 16,-25 0-16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2T19:21:05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24085 14263 0,'-49'24'16,"-1"-24"0,1 25-16,24 0 0,-25-25 15,0 25 1,1 0-16,24-25 15,-25 25-15,1-25 0,-1 0 16,1 0 0,-1 0-16,0 24 0,1-24 15,-1 0 1,1 0-16,-1 0 15,0 0-15,1-24 16,-1 24 0,-24 0-1,24 0-15,-24 0 0,24-25 16,-24 25-16,-1 0 15,26 0-15,-26-25 16,1 25-16,-1 0 16,-24 0-1,25 0-15,-1-25 0,1 25 16,-25 0-1,24 0-15,-24 0 0,25 0 16,-26 0-16,1 0 16,0 0-1,25 0-15,-26-25 0,-24 25 16,25 0-1,0 0-15,-25 0 0,25 0 16,-1 0 0,-24 0-1,0 0-15,0 0 16,25 0-16,-25 0 15,0 0-15,-25 0 0,25 0 16,0 0 0,25 0-16,-50 0 15,0 0-15,25 0 16,0 0-16,-24 0 15,24 0 1,-25 0-16,25 0 0,-25 0 16,25 0-1,-25 0-15,25 0 0,-25 0 16,0 0-16,25 0 15,-25 0 1,25-25-16,-24 25 0,-1 0 16,25-24-1,0 24-15,-25-25 16,25 25-1,-25-25-15,25 0 16,0 25-16,0-25 0,-25 25 16,25 0-1,-25-24-15,25 24 0,-25 0 16,25-25-1,-24 25-15,24 0 16,-25 0-16,25 0 16,-25 0-16,25 0 15,-25 0 1,25 0-16,0 0 0,-25 25 15,25-25-15,0 24 16,0 1 0,25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32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0 336,'40'0,"-20"0,20 0,-21 0,21 0,-20 0,0 0,0 0,19 0,-19 19,20-19,-20 0,20 0,-1 0,1 20,0-20,-1 0,1 0,0 0,-1 0,1 0,0 0,-1 0,21 20,-20-20,-1 0,21 0,-20 0,19 0,1 0,-21 20,21-20,-20 0,19 0,-19 0,19 0,1 0,0 20,-1-20,1 0,-1 0,1 0,-1 0,1 0,-1 0,1 0,-1 19,21-19,-21 0,21 0,-21 0,21 0,-21 20,1-20,19 0,-19 0,19 0,-19 0,19 0,0 20,-19-20,19 0,-19 0,19 0,-19 0,19 0,1 0,-1-20,-19 20,19 0,-19 0,19 0,-20 0,21 0,-1 0,-19 0,19 0,1 0,-21 0,21 0,-21 0,20 0,-19 0,19 0,-19 0,19 0,-19 20,-1-20,21 0,-21 0,21 0,-21 0,21 0,-1 0,-19 0,-1 0,21 0,-21 0,21 0,-1 0,-20 0,1 0,19 0,-19 0,19 0,-19 0,19 0,-19 0,19 0,1 0,-21 0,21 0,-21 0,20 0,1-20,-21 20,21 0,-21 0,21 0,-21 0,21-20,-1 20,-19 0,19 0,-19-19,19 19,0 0,-19 0,19 0,1 0,-1-20,-19 20,19 0,-19 0,19 0,0 0,1 0,-21 0,21 0,-1-20,-19 20,19 0,0 0,1-20,-1 20,-19 0,19 0,-19-20,19 20,0 0,-19 0,19 0,1-19,-21 19,21 0,-1-20,-19 20,-1 0,21 0,-1 0,-20-20,21 20,-21 0,21-20,-21 20,21-20,-21 20,1 0,19-19,-19 19,19-20,1 20,-21 0,1-20,19 20,-19 0,19 0,-19 0,19 0,-20 0,21 0,-21 0,21-20,-21 20,1 0,19 0,1-20,-21 20,21 0,-21-19,21 19,-21 0,1-20,-1 20,21 0,-21-20,20 20,-19 0,0 0,-1 0,1 0,-1-20,1 20,-1 0,1 0,-1 0,21 0,-41 0,21 20,0-20,-21-20,1 20,0 0,-1-20,-19 20,20-20,-20 1,0-1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34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9264 594,'-139'-20,"40"1,0-1,-20 0,0 0,19 1,-19-21,-20 20,20 1,0-21,0 20,20 20,-20-20,0 1,0-1,0 0,0 0,0 20,-20-39,20 19,0 0,-20 1,20-1,-20 0,1 0,19 1,-20-1,0 20,0-20,0 20,0-20,0 20,0 0,-19 0,19 0,0 0,-20 0,1 0,19 0,0 20,-20-20,1 20,-1 0,20-1,-40-19,21 20,-1 0,0 19,-19-19,19 0,0 0,1 19,-21-19,20 19,1-19,-21 20,21-20,-1 19,0 1,-19-21,39 21,0-1,-20 1,1-1,19-19,0 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7:50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2679 2505 0,'0'0'78,"25"0"-62,24 0 0,1 0-1,74 0-15,99 0 16,0 0-1,25-49 1,50 49 0,-25-25-16,-25 25 15,-50 0 1,-24 0-1,0 0 1,-50-25-16,0 25 16,74 0-1,-99 0 1,50-25-16,-25 25 15,50 0 1,-25 0 0,24 0-1,26-25-15,49 25 16,-50 0-1,26 0 1,24 0 0,0 0-16,-25 0 15,25 0 1,-50 0-1,26 0-15,24 0 16,-25 0 0,25 0-1,-50 0 1,1 0-16,74 0 15,-50 0 1,25 0 0,50-49-1,-75 49-15,25 0 16,-25 0-1,-24 0 1,49 0-16,-25 0 16,50 0-1,-25 0 1,0-25-1,-99 25-15,124 0 16,-100 0 0,75-25-1,-49 0 1,24 25-16,0 0 15,25-24 1,-49 24 0,-51 0-16,-24 0 15,-24 0 1,48 0-1,26-25-15,0 0 16,-50 25 0,99 0-1,-25 0-15,26 0 16,24 0-1,0 0 1,-25-25 0,25 0-16,-25 25 15,50 0 1,-25-24-1,0 24 1,0 0-16,25 0 16,-25 0-1,-49 0 1,49-25-16,-25 25 15,50 0 1,0 0 0,-25 0-1,-50 0-15,25 0 16,25 0-1,-24 0 1,-1 0 0,-25 0-16,-24 0 15,-50 0 1,0 0-1,-25 0-15,-24 0 16,-1-25 0,0 25-16,26 0 15,-26 0 1,25 0-1,-49 0-15,74 0 16,-124 0 0,25 0-16,-25 0 31,0 0 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7:53.2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2902 3473 0,'0'0'0,"25"0"31,-25 0-31,25 0 16,24 0-1,51 0-15,-51 0 16,75 0-1,50 24 1,74-24 0,-25 0-16,25 0 15,-25 0 1,25 0-1,1 0 1,-26 0-16,25 0 16,-25 0-1,-25 0 1,51 0-16,-26 0 15,25 0 1,0 0 0,-99 0-1,99 0-15,-50 0 16,50 25-1,-25-25 1,-49 0-16,49 0 16,-24 0-1,-1 0 1,50 0-1,-24 0-15,-26 0 16,50 0 0,0 0-1,-50 0 1,75 0-16,-74 0 15,49 0 1,-25 0 0,-25 0-16,26 25 15,-100-25 1,-25 0-1,25 0-15,0 0 16,-25 0 0,75 0-1,-25 25-15,49-25 16,-24 0-1,74 0 1,-25 0-16,25 0 16,-25 0-1,25 0 1,-74 0-1,24 0-15,51 0 16,-26 0 0,-25 0-1,50 0 1,-74 0-16,24 0 15,-49 0 1,50 0 0,-1 0-16,50 0 15,-25 0 1,25 0-1,-24 0 1,-26 0-16,50 25 16,-49-25-1,-1 0 1,25 0-16,-24 0 15,-1 0 1,50 0 0,-49 0-1,-75 0-15,0 0 16,0 0-1,0 0 1,0 0-16,-25 0 16,50-25-1,0 25 1,-75 0-16,-24 0 15,-1 0 1,50 0-16,-24-25 16,-1 25-1,-49 0 1,0 0-16,-25 0 93,-25 0-77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0:20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7284 217,'-60'-21,"1"21,-1-20,-19-1,0 21,-1 0,1-21,-1 21,1 0,0-20,-21 20,1 0,0-21,0 21,0 0,-1-21,-19 21,20 0,-20-21,20 21,-20 0,0-20,-1 20,1 0,20 0,-40-21,20 21,-20 0,20 0,-20 0,0 0,0 0,0 0,20 0,-20 0,1 0,-1 0,0 0,0 0,-20 0,0 0,20-21,0 21,0 0,-19 21,19-21,0 0,-20 0,20 0,-20 0,20 21,0-21,1 0,-1 0,0 0,0 0,20 0,-20 0,20 0,0 0,19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7:5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2654 4713 0,'0'0'46,"0"0"-30,25 0 15,-25 0-15,50 0-16,24 0 15,0 0 1,26 0-16,24 0 16,-25 0-1,74 0 1,-24 0-1,25 0-15,-75 0 16,0 0 0,75 0-1,-25 25-15,-50-25 16,0 0-1,-24 0 1,-1 0-16,-24 0 16,-26 0-1,51 0-15,-1 0 16,-24 24-1,-25-24 1,24 0-16,1 0 16,24 0-1,75 0 1,25 0-16,-75 0 15,25 0 1,25 0 0,-75 0-16,1 0 15,24 0 1,-25 0-1,1 25-15,-26-25 16,1 0 0,-25 0-1,0 0-15,-25 0 141,24 0-141,1 0 15,0 0 1,-25 0-1,25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8:02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2828 6226 0,'49'-25'16,"-49"25"-1,25-25-15,25 25 16,-1 0 0,1-24-1,0 24-15,-1-25 16,1 25-1,24-25-15,-24 25 16,74 0 0,-50 0-1,25-25 1,26 25-16,23 0 15,1 0 1,25 0 0,-75 0-16,75 0 15,24 0 1,1 25-1,49-25-15,-75 0 16,26 0 0,-100 0-1,50 25-15,0-25 16,-50 0-1,25 0 1,25 0-16,-25 0 16,49 25-1,-74-25 1,25 0-16,1 0 15,48 0 1,50 0 0,-24 0-1,-1 0-15,1 0 16,-26 0-1,1 0 1,0 24-16,-1-24 16,26 0-1,-51 0 1,26 0-1,-50 0-15,25 0 16,-25 0 0,25 0-1,-25 0 1,25 0-16,-75 0 15,50 0 1,25 0 0,-25 0-16,0 0 15,-25 0 1,75 0-1,-50 0-15,49 0 16,-24 0 0,-25 0-1,50 0 1,-25 0-16,24 0 15,1 0 1,25 0 0,-75 0-1,74 0-15,-74 0 16,50 0-1,24 0 1,-99 0-16,75 0 16,0 0-1,74 0 1,-50 0-16,25 0 15,-49 0 1,24 0 0,26 0-1,-51 0-15,26 0 16,-26 0-1,26 0 1,-1 0 0,-24 0-16,24 0 15,-49 0 1,-25 0-1,25 0 1,-25 0-16,0 0 16,-25 0-1,25 0-15,25 0 16,-50 0-1,50 0 1,-50 0 0,1 0-16,24 0 15,-25 0 1,0 0-1,0 0-15,0 0 16,50 0 0,25 0-1,-50 0 1,25 0-16,-50 0 15,0 0 1,-24 0 0,-1 0-16,25 0 15,0 0 1,-24 0-16,-26 0 15,26 0 1,-50 0 0,-25 0-16,0 0 62,-25 0-46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8:03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2505 7466 0,'50'0'15,"24"0"1,1 0-1,-1 0-15,75-25 16,-50 25 0,50-24-1,25 24-15,49 0 16,25 0-1,-50 0 1,-24 0 0,24 0-16,50 0 15,-24 0 1,24 0-1,-25 0 1,-49 0-16,24 0 16,-24 0-1,-75 0 1,50-25-16,0 25 15,-1 0 1,26 0 0,24 0-16,26 0 15,24 0 1,-25 0-1,25 0 1,-50 0-16,51 0 16,-26 0-1,25 0 1,-25 0-1,0 0-15,-74 0 16,25 0 0,-25 0-1,-1 0-15,-73 0 16,24 0-1,25 0 1,0 0-16,-49 0 16,24 0-1,0 0 1,25 0-16,-50 0 15,1 0 1,24 0-16,-25 0 16,1 0-1,-26 0 1,-24 0-16,50 0 15,-26 0 1,-24 0 0,25 0-16,-1 0 15,1 0 1,-50 0-16,50 0 15,-50 0 1,24 0 0,1 0-1,0 0 1,-25 0 15,0 0 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8:22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2108 8781 0,'0'0'31,"0"0"-15,50 0 0,24-25-16,1 25 15,49 0 1,49 0-1,26 0-15,49 0 16,-50 0 0,-24 0-1,-75 0 1,50 0-16,-50-25 15,50 25 1,-50 0-16,75 0 16,49 0-1,-49 25 1,74-25-1,0 0-15,-25 0 16,25 0 0,-25 0-1,-24 0 1,49 0-16,0 0 15,-25 0 1,25 0 0,-24 0-16,24 0 15,-50 25 1,-24 0-1,-26-25 1,-48 0-16,73 0 16,-24 0-1,-25 0 1,99 0-1,1 0-15,49 0 16,-25 0 0,-50 0-1,25 0-15,50 0 16,-25 0-1,-25 0 1,25 0 0,-49 0-16,-25 0 15,-50 0 1,74 24-1,-49-24-15,74 0 16,-25 0 0,-24 0-1,49 0 1,-24 0-16,24 25 15,-49-25 1,24 0 0,1 0-16,49 0 15,-25 0 1,-50 0-1,26 0 1,-25 0-16,-1 0 16,1 0-1,-25 0 1,49 25-1,-24-25-15,-25 0 16,-25 0 0,49 0-1,-24 0 1,-25 0-16,-25 0 15,0 0 1,-24 0 0,-1 0-16,26 0 15,-1 0 1,74 0-1,26 0 1,-1 0-16,100 0 16,24 0-1,-24 25 1,49-25-16,-123 0 15,24 0 1,-75 0 0,-24 0-1,74 0-15,-49 0 16,24 0-1,-74 0 1,25 0-16,25 0 16,-75 0-1,0 0 1,0 0-1,26 0-15,-26 0 16,0 0 0,-49 0-1,-1 0-15,-24 0 16,0 0-1,0 0-15,-25 0 32,49 0-32,-24 0 15,25 0 1,-26 0-16,1 0 15,0 0 1,-25 0 0,25 0-1,49 0-15,-24 0 16,-1 0-1,51 0 1,-51 0-16,1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8:48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5432 14982 0,'0'0'78,"0"0"-63,50 0-15,-1 0 16,26 0 0,-1 0-1,25 0-15,50 0 16,-25 0-1,50 0 1,-50 0-16,0 0 16,25 0-1,-25 0 1,-50 0-16,26 0 15,24 0 1,24 0 0,26 0-16,24 0 15,1 0 1,-50 0-1,24 0 1,-49 0-16,50 0 16,-25 0-1,49 0 1,-99 0-16,1 0 15,24 0 1,-25 0-16,25 0 16,0 0-1,0-25 1,0 25-1,-25 0-15,25 0 16,25 0 0,-25 0-16,0 0 15,-25 0 1,50 0-1,-25 0 1,25 0-16,0 0 16,-25 0-1,50 0 1,-1 0-1,-74 0-15,100 0 16,-125 0 0,25 0-16,50 0 15,25 0 1,-50 0-1,25 0 1,24 0-16,1 0 16,0 0-1,24 0 1,-24 0-1,49 0-15,0 0 16,-24 0 0,-1 0-1,50 0-15,-25 0 16,25 0-1,-24 0 1,-1 0 0,-25 0-16,-24 0 15,0 0 1,-26 0-1,1 0-15,0 0 16,0 0 0,-75 0-1,100 0-15,-50 0 16,99 25-1,-99-25 1,50 0-16,0 0 16,-75 0-1,50 0 1,-1 0-1,51 0-15,-75-25 16,0 25 0,-75 0-16,51 0 15,-1 0 1,25 0-1,-25 0 1,-49 0-16,24 0 16,25 0-1,-24 0 1,24-25-16,25 25 15,-50 0 1,1 0 0,-1 0-1,1 0-15,-1 0 16,1 0-1,24 0-15,50 0 16,-25 0 0,0 0-1,-25 0-15,0 0 16,0 0-1,1 0 1,-1 0-16,0 0 16,25 0-1,-50 0-15,50 0 16,0-24-1,-49 24 1,49 0-16,25 0 16,-50 0-1,-25 0 1,1 0-1,24 0-15,0 0 16,50 0 0,-75 0-1,26-25-15,-26 25 16,-24 0-1,24 0 1,-24 0-16,-25 0 16,24 0-1,-24 0-15,-25 0 94,0 0-79,-99 0-15,-125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8:50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8954 16297 0,'25'0'16,"25"0"-16,0 0 16,-1 0-1,100 0-15,-75 0 16,100-25-1,0 0 1,24 25 0,-49-25-16,-25 25 15,-25 0 1,0 0-1,1 0-15,-1 0 16,-25 0 0,50 0-1,25 0-15,-50 0 16,25 0-1,25 0 1,-50 0-16,75 0 16,24 0-1,-49 0 1,74 0-16,-74 0 15,99 0 1,-49 0 0,-26 0-1,75 0-15,-148 0 16,-1 0-1,25 0 1,-50 0-16,50 0 16,-49 0-1,-1 0-15,25 0 16,1 0-1,48 0 1,26 0 0,25 0-16,24 0 15,-50 0 1,-49 0-1,0 0-15,-49 0 16,24 0 0,0 0-1,25 0-15,-49 0 16,-26 0-1,26 0-15,49 0 16,-25 0 0,50 0-1,24-25-15,26 25 16,-125 0-1,1 0-15,-1 0 16,1 0 0,-1 0-1,0 0-15,-49 0 16,50 0-1,-51 0 63,26-24-46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49.3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0 413,'99'-19,"-39"19,-1-20,1 20,0-20,-1 20,20 0,-19 0,19 0,1 0,-1 0,0 0,1 0,-1 0,1 0,-1 0,0 0,1 0,-1 0,0 0,21-19,-21 19,20 0,-19 0,19 0,0 0,-20 0,21-20,-1 20,0 0,0 0,0 0,1 0,-21 0,20 0,20 0,-19 0,-1 0,0 0,0 0,20 0,-20 0,1 0,-1 0,0 0,20 0,-20 0,1 0,-1 0,0 0,20 0,-20 0,0 0,1 0,-1-20,20 20,-20 0,0 0,20-19,-19 19,-1 0,20 0,0 0,-20 0,20 0,-20 19,21-19,-21 0,20 0,-20 0,0 0,0 0,1 0,19 0,-20 0,0 0,-20 0,41 0,-21-19,20 19,-20-19,0 19,0 0,1-20,-1 0,20 20,-40-19,21 19,-1-20,20 20,-20-20,0 20,20-19,-20 19,1-20,-1 20,20 0,-20-20,0 20,-19 0,19-19,20 19,-20 0,0 0,1 0,-1 0,0 0,0 0,1 0,-1 0,0 0,0-20,0 20,1 0,-1-20,0 20,0 0,0-19,1 19,-1 0,0-20,0 20,1 0,-1 0,0 0,0 0,20 0,-20 0,1 0,-1 0,0 0,0 20,1-20,-1 19,0-19,0 0,0 20,1-20,-1 20,0-20,20 0,-20 19,0-19,1 20,-1-20,20 20,0-20,-20 0,20 19,-19-19,19 20,0-20,-20 0,20 20,-20-20,20 19,0-19,0 0,-20 20,21-20,18 0,-18 0,-1 20,-20-20,20 0,0 0,0 0,0 0,0 0,0 19,0-38,20 19,-20 0,-20 0,20 0,0 19,1-19,-1 0,0 0,0 19,-20-19,20 0,0 20,0-20,-20 20,0-20,21 19,-1 1,0-20,-20 20,0-1,20 1,-20 0,1 0,19-1,-20 1,0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51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21532 129,'-39'0,"-1"0,0 0,-19 0,-1 0,1 0,-1 0,1 0,-21 19,1-19,-1 0,1 0,-20 0,19 0,-19 0,0 0,0-19,-1 19,1 0,-20 0,0-19,0 19,0 0,0-19,0 19,0 0,-20-19,0 19,0 0,0-19,0 19,-20-19,1 19,19 0,-20-19,0 19,0-19,1 19,-21 0,20 0,0 0,-19 0,-1 0,1 0,19 0,-20 19,1-19,-1 0,0 0,1 0,-1 19,1-19,-1 0,0 0,1 19,-21-19,1 19,19-19,-19 0,-1 19,21-19,-21 19,1-19,-1 0,1 19,-1-19,21 19,-21 0,1-19,19 19,1 0,-1 0,0 0,1 0,-1-19,1 19,-21 0,40-19,1 19,-41 0,21-19,-1 19,0 0,1-19,19 19,-20-19,1 0,19 19,-20-19,1 0,19 19,-20-19,1 0,-1 0,20 0,-19 0,-21 0,41 19,-1-19,-20 0,1 0,19 0,0 0,-20 0,21 19,-1-19,-20 0,1 0,19 0,-20 0,1 0,19 0,0 0,-19 0,19 0,0 0,-20 0,21 0,-21 0,20 0,-19 0,19 0,0 0,-19 0,19 0,0 0,0 0,1 0,-1 0,20-19,-20 19,20 0,0 0,0 0,0-19,0 19,20 0,-20-19,40 19,0 0,0-19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5:52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0 118,'199'-19,"-100"-1,0 0,0 0,20 1,-19 19,-1-20,20 20,0 20,-20-20,20 0,0 19,20-19,0 20,0 0,0-20,20 20,0-1,-1 1,1-20,20 20,-21-1,1 1,20 0,-1-1,-19 1,0 0,20 0,-1 19,-19-19,20-1,-1 1,1 0,-20-1,39 1,-19 0,-1 0,1-1,19 1,-19 0,19-1,21 1,-41 0,21-1,-1-19,1 20,-1 0,0-20,1 0,-1 20,1-20,-1 0,1 0,19 0,-39-20,19 20,0 0,1-20,-1 20,1 0,-1-20,1 20,-1 0,-19 0,19-19,1 19,-1 0,-19 0,19 0,1-20,-1 20,1 0,-1 0,-19 0,19-20,0 20,-19 0,20 0,-21-19,1 19,-1-20,21 20,-21 0,-19-20,20 1,-1 19,-19-20,0 20,0 0,-1 0,-39-20,20 20,-20 0,20 0,-39 0,19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21:03:29.8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339 0,'-43'0,"21"0,0 0,-21 0,0 0,21 0,-21 0,21 0,1 0,64 0,-21 0,21 0,0 0,0 0,1 0,-1 0,-86 0,-1 0,-20 0,20 0,-21 0,22 0,22 0,-1 0,44 20,21-20,0 0,0-20,1 20,20 0,-20 0,-88 20,23-20,-22 0,-1 0,1 0,21 0,1 0,-1 0,65 0,1 0,-1 0,43 0,-21 0,-21 0,-109 0,21 20,-20-20,20 0,1 0,0 0,21 0,44 0,-1-20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9:09:44.2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19,'0'0,"20"0,-20 0,39 0,-19 0,0 0,0 0,0 0,-1 0,21 0,-20 0,20 0,-40 0,20 0,19 0,1 0,-20 0,0 0,19 0,1 0,-20 0,0 0,-20 0,19 0,1 0,0 0,0 0,0 0,0 0,0 0,19 0,-19 0,0 0,0 0,0 0,19 0,-19 0,20 0,-1 0,-19 0,20 0,-20 0,0 0,19 0,-19 0,20 0,0 0,-21 0,1 0,0 0,20 0,0 0,-21 0,1 0,20 0,0 0,-21 0,-19 0,40 0,-20 0,0 0,0 0,19 0,-19 0,20 0,19 0,-19 0,0 0,-1 0,-19 0,0 0,20 0,-20 0,0 0,-1 0,21 0,-20 0,20 0,-1 0,-39 0,40 0,0 0,-21 0,21 0,-20 0,20 0,-1 0,21 0,-40 0,19 0,-19 0,0 0,0 0,20 0,-20 0,19 0,1 16,-20-16,19 0,1 0,0 0,0 0,-1 0,1 0,-20 0,39 0,-19 0,0 0,-21 0,21 0,0 0,0 0,-1 0,1 0,-20 0,19 0,-19 0,40 0,-21 0,-19 0,20 0,0 0,-40 0,39 0,1 0,0 0,-1 0,1 0,-20 0,0 0,0 0,19 0,1 0,-40 0,40 0,-20 0,19 0,-19 0,20 0,-20 0,19 0,-39 0,40 0,-20 0,20 0,-1 0,-19 0,20 0,-20 0,-1 0,21 0,20 0,-60 0,39 0,-19 0,0 0,20 0,-20 0,-1 0,21 0,-40 0,20 0,20 0,-21 0,1 0,20 0,-20 0,0 0,0 0,-1 0,1 0,20 0,0 0,-1 0,-19 0,20 0,0 0,-40 0,19 0,1 0,0 0,0 0,20 0,-1 0,1 0,-20 0,-20 0,20 0,19 0,1 0,0 0,-20-16,19 16,21 0,-40 0,-1 0,21 0,0 0,-20 0,0 0,-1 0,1 0,20-17,-20 17,0 0,-1 0,1 0,-20 0,20 0,0 0,20 0,-21 0,1 0,0 0,0 0,-20 0,20 0,0 0,0 0,-1 0,1 0,-20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9:41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2580 13667 0,'0'25'31,"49"-25"-31,-24 0 16,25 0 0,-1 25-1,75-25-15,-24 0 16,73 0-1,26 0 1,49 0-16,-25 0 16,25 0-1,-25 0 1,0 0-1,75 0-15,0 0 16,-50-25 0,-25 25-1,25 0-15,-49 0 16,-1 0-1,50 0 1,-25 0 0,25 0-16,-24 0 15,-1 0 1,25 0-1,-25 0 1,0 0-16,25 0 16,-24 0-1,24 0 1,-25 0-16,0 0 15,0 0 1,25 0 0,-24 0-1,24 0-15,-25 0 16,0 0-1,-24 0 1,-1 0 0,50 0-16,-99 0 15,74 0 1,-99 0-1,25 0-15,25 0 16,49 0 0,-25 0-1,50 0-15,-49 0 16,49 0-1,-25 0 1,50-25 0,-25 25-16,-25 0 15,25 0 1,0 0-1,-49 0 1,24 0-16,25 0 16,-25 0-1,25 0 1,-24 0-1,-1 0-15,-25 0 16,-49-24 0,25 24-1,-75 0-15,-25 0 16,75 0-1,0-25 1,49 25-16,1 0 16,49 0-1,-74 0 1,24 0-16,-49 0 15,-25 0 1,124 0 0,-25 0-16,25 0 15,-25 0 1,1 0-1,-1 0 1,25 0-16,-25 0 16,-24 0-1,24 0 1,-49 0-1,-26 0-15,-24 0 16,-24 0 0,-1 0-1,50 0-15,-50 0 16,-49 0-1,24 0-15,25 0 16,25 0 0,-49 0-1,-1 0 1,-24 0-16,24 0 15,-24 0 1,24 0-16,-24 0 16,-1 0-1,1 0 1,24 0-16,-24 0 15,0 0 1,-50 0-16,24 0 16,1 0-1,-25 0 1,25 0 15,-25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9:44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 15255 0,'25'0'16,"0"0"-1,25 0-15,24 0 16,25-25-1,25 25 1,0-25-16,124 0 16,-24 25-1,-26 0 1,50 0-1,-25 0-15,50 0 16,74-24 0,-49 24-1,24 0-15,-73 0 16,-26 0-1,-25 0 1,100 0 0,-50 0-16,25 24 15,-25-24 1,99 0-1,0 0 1,-49 0-16,74 0 16,-74 0-1,24 0 1,1 0-1,-1 0-15,-24 0 16,24 0 0,-99 0-1,1-24-15,-26 24 16,-24 0-1,-50 0 1,74 0 0,-24 0-16,0 0 15,24 0 1,-49 0-1,0 0-15,24-25 16,-98 25 0,-1 0-1,50 0-15,0 0 16,25 0-1,25 0 1,24 0 0,0 0-16,-24 0 15,-25 0 1,25 0-1,-1 0-15,1-25 16,-50 25 0,49 0-1,1 0 1,-25 0-16,74 0 15,-24 0 1,49 0 0,74 0-1,-49 0-15,0 0 16,-25 0-1,-74 0 1,24 0 0,-24 0-16,24 0 15,50 0 1,-25 0-1,25-25-15,50 25 16,-50-25 0,50 25-1,-50 0 1,-25 0-16,-25 0 15,50 0 1,-49 0 0,74 0-1,0 0-15,24 0 16,-49 0-1,-24 0 1,-125 0 0,74 0-16,-24 0 15,-25 0 1,25 0-1,-25 0-15,0 0 16,-25 0 0,1 0-16,-26 0 15,75 0 1,-25 0-1,25 0 1,24 0-16,-73 0 16,-1 0-1,-50 0 1,51 0-16,-26 0 15,25 0 1,25 0 0,50 0-16,-1 0 15,-24 0 1,-49 0-1,-76 0-15,1 0 16,-25 0 46,0 0-30,-25 0-32,-74 0 15,-248 0 1,-348-99-1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9:45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4614 16321 0,'24'0'15,"1"0"1,25 0-1,-1 0-15,26 0 16,99 0 0,98 0-1,100 25 1,-24-25-16,-26 0 15,-49 0 1,50 0 0,-100 0-16,25 0 15,-25 0 1,50 0-1,0 0 1,99 0-16,-99 0 16,49 0-1,-74 0 1,50 0-1,-50 0-15,25 0 16,-50 25 0,50-25-1,74 0 1,-49 0-16,-1 0 15,51 0 1,-51 0 0,-24 0-16,-50 0 15,25 0 1,-24 0-1,24 0 1,0 0-16,-25 0 16,-25 0-1,26 0 1,-75 0-1,74 0-15,-99 0 16,74 0 0,-24 0-1,49 0-15,25 0 16,25 0-1,-25 0 1,25 0 0,0 0-16,-75 0 15,50 0 1,-49 0-1,49 25-15,-50-25 16,75 0 0,-75 0-1,1 0 1,-100 0-16,75 25 15,-100-25 1,75 0 0,-75 0-16,50 0 15,25 0 1,0 0-1,-25 0 1,-25-25-16,1 25 16,24 0-1,-25-25 1,-25 25-16,25 0 15,-24 0 1,-1 0 0,-24 0-16,74 0 15,-50 0 1,50 0-1,-49 0-15,-1 0 16,-74 0 0,25 0-16,-25 0 15,50 0 1,-1 0-1,26 0-15,24 0 16,-50 0 0,-49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19:49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15577 16966 0,'0'0'62,"0"0"-46,0 0-1,25 0-15,0 0 16,25 0-1,-1 0 1,26 0-16,-1 0 16,0 0-1,1 0 1,24 0-16,-25-24 15,1 24 1,-26 0 0,1 0-16,-25 0 15,74 0 1,-49 0-1,-1 0-15,1 0 16,-25 0 0,49 0-16,-49 0 15,0 0 1,0 0-16,-1 0 15,-24 0 1,0 0 31,0 0-32,0 0 1,-49 0 0,-1 0-16,-123 0 15,-51 0 1,-49 0-1,75 0 1,-25 24-16,74-24 16,25 0-1,74 0 1,1 0-16,24 0 15,25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7:47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0 240,'119'0,"-39"0,19 0,0-20,-20 0,21 0,-21 20,20-20,1 0,-21 20,20-19,0 19,1 0,-1-20,0 20,0 0,0-20,20 20,-19 0,19 0,0-20,-20 20,20 0,0-20,0 20,0 0,0-20,0 20,0 0,20 0,-20 0,1-20,-1 20,20 0,-20 0,0 0,0 20,20-20,-20 0,0 20,20-20,-20 0,0 20,20-20,-20 20,0-20,20 20,-20-20,20 0,0 20,-1-1,-18-19,-1 20,20 0,-20-20,0 0,0 20,0-20,20 0,-20 0,0 0,0 0,0 0,20 0,0 0,0 0,-20 0,20 20,-1-20,-18 20,18-20,-18 0,18 19,-18-19,-1 20,0 0,20-20,-20 0,0 20,0-20,-20 0,20 20,0-20,0 0,0 0,0 0,0 0,0 0,0 0,0 0,1 0,-1 0,20 0,-20 0,20 0,-20-20,19 20,1 0,-20 0,0 0,20 0,-20 0,20 0,0 0,-20-20,20 20,-20 0,20 0,-20 0,0 0,20-20,-20 20,20 0,-20 0,20 0,-20-20,20 20,-20 0,0 0,20-19,-20 19,20 0,-20 0,0 0,0 0,0-20,0 20,1 0,-1 0,0-20,0 20,0-20,0 20,20-20,-40 20,20-20,0 20,0 0,0 0,0-19,-20 19,21 0,-1 19,-20-19,0 0,20 0,-20 0,1 20,19-20,-20 0,0 0,0 20,0-20,1 0,-1 20,0-20,0 0,-19 0,19 0,0 20,20-20,-20 0,1 0,-1 0,0 20,0-20,1 0,-1 19,0-19,0 20,0-20,1 20,-1-20,0 20,0-20,1 20,-21-20,20 20,-20-20,21 19,-21-19,0 20,1 0,-1 0,-19-20,19 20,-19 0,19-20,-19 20,-1-1,1-19,-1 20,-19-20,19 0,-19 20,20-20,-21 0,1 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7:49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12002 60,'-99'40,"20"-20,-1-20,21 0,-20 0,19 0,1 0,-1 0,-39 0,19 0,-39 0,20 0,0 20,0-20,-20 0,20 0,-20 0,19 0,-19 0,20 0,-20-20,0 20,20 0,-20-20,0 20,0-20,-20 20,20-20,0 20,-20 0,0 0,-20 0,40 0,-39 0,19 0,-20 0,20 0,-20 0,21 0,-21 0,20 0,-20 0,20 0,-19 0,-1 0,0 0,1 0,19 0,-20 0,0 0,20 0,-19 0,-21 0,40 0,-19 0,-1 0,0-20,20 20,-19 0,-1-20,0 20,0-20,21 20,-41 0,20 0,20 0,-39 0,19 20,1-20,19 20,-20 0,0-20,20 20,0 0,-19-20,19 20,0 0,0-1,-20 1,1 0,39 0,-20 0,0 0,-20 0,40 0,-20 0,0 19,1-19,-1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20:00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1811 14932 0,'0'0'0,"49"0"16,26 0-1,24 0 1,25 0-16,124 0 15,-25 0 1,1 0 0,-26 0-1,-74 0-15,74 25 16,26-25-1,24 0 1,25 0-16,24 25 16,-24-25-1,-50 0 1,-24 0-1,-26 0-15,75 0 16,-24 0 0,123 0-1,-74 0 1,24 0-16,1 0 15,-25 0 1,74 0 0,-148 0-16,98 0 15,-49 50 1,50-50-1,-100 0 1,1 0-16,-25 0 16,49 0-1,0 0 1,-74 0-1,24 0-15,26 0 16,-25 0 0,-1 0-1,-24 0-15,25 0 16,49 0-1,0 0 1,25 0 0,-49 0-16,-1 0 15,0 0 1,51 0-1,-1 0 1,0 0-16,99 0 16,-74 0-1,24 0 1,1-50-16,-25 50 15,0 0 1,24 0 0,-24 0-1,-25 0-15,-74 0 16,-50 0-1,50 0 1,-1 0 0,-74 0-16,1 0 15,49 0 1,24 0-1,1 0-15,24 0 16,50 0 0,50 0-1,-75 0 1,0 0-16,-49 0 15,-25 0 1,24 0 0,1 0-16,25 0 15,-26 0 1,75 0-1,-49 0 1,-1 50-16,-24-50 16,-1 0-1,26 0 1,-26 0-16,1 0 15,25 0 1,49 0 0,-50 0-1,149 24-15,-74-24 16,-50 0-1,-24 0 1,49 0 0,-75 0-16,26 0 15,-25 0 1,-1 0-1,1 0-15,-50 0 16,-75 0 0,51 0-1,-76 0-15,1 0 16,0 0-1,0-24-15,0 24 16,-1 0 0,26 0-16,-50 0 15,25 0 48,0 0-48,0 0 1,-25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20:02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6995 16346 0,'25'0'15,"49"0"-15,75 0 16,25-25-1,49 25 1,-25 0-16,50 0 16,0-24-1,0 24 1,-24 0-1,148-25-15,0 25 16,25 0 0,173 25-1,-198-25-15,-24 0 16,-51 0-1,-24 0 1,0 0 0,-75 0-16,1 0 15,49-25 1,-25 25-1,50 25 1,-25-50-16,25 25 16,24 0-1,1 0 1,-25 0-16,-25 0 15,-25-25 1,-24 25 0,-26 0-1,1 0-15,0 0 16,24 0-1,25 0 1,-74 0 0,0 0-16,25 0 15,-1 0 1,-74 0-1,50 0-15,-50 0 16,1 0 0,-1 0-1,25 0-15,-50 0 16,-49 0-1,50 0 1,-1 0-16,25 0 16,0 0-1,-24 0 1,-1 0-16,-24 0 15,24 0 1,-24 0-16,-25 0 16,-25 0-1,24 0 16,1 0 1,50 0-17,-26 0-15,-24 0 16,0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2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-2 434,'20'0,"20"20,0 0,-20-20,-1 20,21-20,0 20,-1-20,21 0,-1 0,-19 0,40-20,-21 20,20 0,-19 0,39-20,-19 20,-1 0,20 0,-20-20,21 20,-21 0,20-20,0 20,1-19,-1 19,20-20,-20 20,0-20,1 20,19-20,-20 20,20-20,-20 20,0 0,20-19,-19 19,19-20,0 20,0-20,0 20,0-19,-20-1,20 1,0 19,0-20,0 20,0-20,0 20,0 0,0-20,20 20,-39 0,38 0,-19-20,1 20,-1 0,0 0,20-19,-20 19,19 0,-18-20,-1 20,0 0,0-20,0 20,0 0,0 0,0-20,20 20,-20 0,0 0,0-20,0 20,0 0,20 0,-20-19,20 19,-20 0,20 0,0 0,0-20,-20 20,39 0,-19 0,0 0,0 0,0 20,0-20,0 0,-20 19,0-19,20 0,-20 0,-20 20,0-20,0 20,1-20,-21 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3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8752 258,'-79'19,"19"-19,1 20,-21-20,-19 20,0-20,0 0,-21 0,1 0,-20 0,1 0,-21 0,20 0,0 0,-20-20,-19 20,19-20,0 20,0-19,-19 19,19-20,0 0,-20 20,1-19,-1 19,1-20,-1 0,20 20,-19-19,-21 19,40-20,-19 20,-1-20,1 1,-1 19,0-20,1 20,-1 0,20-20,-19 20,19 0,0-19,0 19,1 0,-1-20,0 20,0 0,1 0,19 0,-20 0,20 0,-20 0,20 20,0-20,20 0,-20 19,20-19,0 20,20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9:14:14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2654 7392 0,'0'0'62,"25"0"-31,25 0-15,24 0-16,75 0 16,49 0-1,50 0 1,124 0-1,-24 0-15,-26 0 16,-24 0 0,-75 0-1,0 0 1,-24 0-16,-26 0 15,-49 0 1,25 0 0,-74 0-16,73 0 15,1 0 1,50 49-1,-100-49-15,99 25 16,-49-25 0,0 0-1,0 0-15,-50 0 16,50 25-1,24-25 1,-24 0 0,99 50-16,0-50 15,-24 0 1,48 0-1,-24 0 1,-49 0-16,49-25 16,-99 25-1,74 0 1,-25 0-1,-24 0-15,-50 0 16,99 0 0,1 0-16,-51 0 15,100 0 1,0 0-1,0 0 1,0-25-16,24 25 16,-24 0-1,-50 0 1,25 0-1,-49 0-15,-25 0 16,-50 0 0,99 0-1,-50 0-15,26 0 16,-26 0-1,26 0 1,24 0 0,25 0-16,0 0 15,-99 0 1,25 0-1,-1 0 1,1 0-16,0 0 16,-1 0-1,26 0 1,-1 0-16,-24 0 15,24 0 1,75 0 0,0 0-1,74 0-15,-74 0 16,-75 0-1,-24 0 1,0 0-16,-50 0 16,25 0-1,-25 0 1,49 0-1,26 0-15,-26 0 16,51 0 0,-76 0-1,76 0-15,-100 0 16,49 0-1,-24 0 1,50 0 0,-75 0-16,49 0 15,-49 0 1,0 0-1,25 0-15,-50 0 16,50 0 0,-99 0-1,24 0-15,1 0 16,24 0-1,0 0 1,50 0-16,-50 0 16,-25 0-1,1 0 1,-1 0-1,26 0-15,-76 0 16,26 0 0,-25 0-1,24 0-15,-49 0 16,50 25-1,24-25 1,1 25-16,24-1 16,0-24-1,75 50 1,24 74-16,-74-50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4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0,'60'20,"-41"0,21 0,20 0,-21 0,21-20,-1 20,1 0,-1-20,21 20,-21-20,21 0,19 20,-20-20,20 0,1 0,-1 20,0-20,20 0,0 0,0 0,0 0,0 0,20 0,0 0,-20 0,20 0,20 0,-20 0,19 0,-19 0,20 0,0 0,-1-20,21 20,-20 0,-1 0,21 0,0 0,-1 0,-19 0,39 0,-39 0,20 20,-1-20,1 0,-1 0,1 20,19-20,-19 0,-20 0,19 0,1 20,-20-20,-1 0,21 20,-20-20,-1 0,1 20,0-20,0 20,19-20,-19 20,-20-20,0 20,19-20,-19 20,0 0,-20-20,0 20,20 0,-40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5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9087 91,'-59'0,"-1"18,1-18,-1 0,-19 0,19 0,-19 0,0 18,-1-18,-39 0,20 0,-20 0,0 0,0 0,-20 0,0 0,20 0,-20 0,0 0,-19 0,19 0,0 0,-20 0,0 0,1 0,19 0,-40 0,20-18,1 18,-21 0,20 0,1 0,-1 0,0 0,-19 0,19 0,0 0,0-18,1 18,-1 0,20 0,-20 0,1-18,-1 18,20 0,0 0,-20-17,20 17,0 0,1 0,-1-18,-20 18,20 0,0 0,0-19,0 19,1 0,-1 0,20 0,-20-17,0 17,0 0,20 0,-20 0,20 0,0 0,-20 17,20-17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6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40,'79'0,"-19"0,-1 20,1-20,19 0,-19 0,19 0,0 0,1 0,19 0,-20 0,20 20,1-20,-1 0,0 0,20 0,0 0,0 0,0 0,0 0,20 0,0 0,0 0,-1 0,1 0,20 0,-20 0,0 0,19 0,1 0,0 0,-1 0,1 0,-20-20,39 20,-39 0,20 0,0 0,-1 0,-19 0,20 0,0 0,-1-20,1 20,0 0,-1-19,1 19,0 0,-21 0,21 0,0-20,0 20,-21 0,21 0,0 0,-20 0,-1 0,21 0,-20 0,0 20,0-20,0 0,19 0,-39 19,20-19,0 20,0-20,0 0,-20 20,0-20,0 0,0 19,-20-19,0 20,0-1,-19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7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8628 295,'-60'20,"20"-20,-19 0,-1 0,-19 0,-20-20,0 20,-1-20,-19 0,0 1,-39 19,19-20,0 0,-20 0,-19 1,19-1,0 1,-19-1,-21 20,21-20,-1 20,-19-20,-1 0,21 20,-21 0,1-20,0 20,-21 0,21-19,1 19,-22 0,21 0,0 0,-1 0,1 0,-1 0,-19 0,20 0,-1 0,21 0,-21 0,1 19,20-19,-1 0,0 0,1 0,19 0,0 0,1 0,19 0,20 0,-20 0,40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4T14:38:18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0-1,'99'20,"-59"-20,19 20,1-20,19 0,20 0,-19 19,19-19,20 20,0-20,20 20,0-20,0 20,0-20,39 20,1-20,-1 20,21-20,18 19,1-19,1 0,19 20,-20-1,20 1,20 0,-39 0,19 19,0 1,0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0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2158 2431 0,'50'0'0,"-26"0"16,1 0-16,0 0 15,0 0-15,24 0 16,1 0-16,-25 25 16,24-25-16,26 0 15,-26 0-15,26 24 16,-1-24-1,1 0-15,-1 0 16,25 0-16,1 0 16,-26 0-16,25 0 15,25 0-15,-25 0 16,1 0-1,24 0-15,-25 0 16,25-24-16,0 24 16,0 0-1,0 0-15,25 0 16,-25-25-16,0 25 15,25 0-15,-25 0 16,25 0-16,-1-25 16,-24 25-16,25 0 15,0 0-15,-25 0 16,25 0-1,-25-25-15,25 25 16,-25 0-16,25 0 16,-1 0-16,1 0 15,-25 0-15,25 0 16,-25 0-16,25 0 15,0 25 1,-25-25-16,25 0 16,-1 0-16,1 0 15,-25 0-15,25 0 16,0 0-1,0 0-15,-25 0 16,25 25-16,0-25 16,-25 0-16,24 0 15,-24 0 1,25 25-16,0-25 15,-25 0-15,25 0 16,0 0-16,-25 24 16,0-24-16,0 0 15,25 25-15,-25-25 16,24 0-16,-24 25 15,-24-25 1,24 0-16,0 25 16,0-25-16,-25 25 15,0-25-15,-24 24 16,24-24-16,0 0 15,-25 25-15,-24-25 16,0 25-16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09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3125 3423 0,'0'0'31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09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3125 3423 0,'0'0'15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09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3200 3448 0,'25'0'0,"24"0"16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09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3349 3448 0,'99'0'0,"-25"0"16,-24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9:14:15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23564 9252 0,'-49'25'16,"49"-25"0,-75 25-16,-98 0 15,-26-25 1,1 0-1,-50 49 1,0-49-16,25 0 16,-25 0-1,124 0 1,-50 0-16,0 0 15,-74 0 1,25 0 0,-25 0-1,25 0-15,-1 0 16,100 25-1,-24-25 1,24 0 0,-25 0-16,50 0 15,-50 0 1,25 0-1,0 25-15,0-25 16,-50 0 0,-74 0-1,74 0 1,50 0-16,-25 0 15,25 0 1,-24 0 0,48 0-1,1 0-15,25 0 16,-25 0-1,-26 0 1,26 0-16,25 0 16,-1 0-1,51 0 1,-26 0-16,0 0 15,1 0 1,-1 0-16,-49 0 16,-50 0-1,100 0 1,24 0-16,25 0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0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3696 3448 0,'149'0'0,"-75"-25"15,25 25-15,-24 0 16,24 0-16,0 0 16,0-25-16,25 25 15,-24 0-15,24-25 16,0 25-16,-25 0 15,25-24 1,0 24-16,0 0 16,0 0-16,25-25 15,-25 25-15,25 0 16,-25-25-16,25 25 15,-25 0-15,24 0 16,-24 0 0,25 0-16,0 0 15,-25 0-15,25 0 16,0 0-1,0 0-15,-1 0 16,1 0-16,0 25 16,0-25-16,-25 0 15,25 0 1,0 0-16,-1 25 15,1-25-15,0 0 16,0 0-16,0 24 16,0-24-16,-25 0 15,24 25-15,1-25 16,0 25-1,-25-25-15,25 0 16,0 25-16,0-25 16,-25 25-16,24-25 15,-24 24-15,0-24 16,-24 0-16,-1 25 15,25-25-15,-25 0 16,0 25 0,-24-25-16,-1 25 15,-24-25-15,-1 25 16,1-25-1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1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2778 4589 0,'25'0'16,"25"25"0,-26-25-1,26 0-15,0 0 16,-26 0-16,26 0 15,0 24-15,24-24 16,-24 0 0,24 0-16,0 0 15,1 0-15,-1 0 16,1 0-16,24 25 15,0-25-15,0 0 16,1 0-16,-1 0 16,25 0-1,-25 0-15,25 0 16,0 0-16,0 0 15,0 0-15,0 0 16,0 0-16,25 0 16,0 0-16,-25 0 15,25 0 1,-1 0-1,1 0-15,0 0 16,0 0-16,0 0 16,24 0-16,-24 0 15,25 0-15,-25 0 16,24 25-16,-24-25 15,25 0 1,-25 0-16,24 0 16,1 0-16,-25 0 15,24 0-15,1 0 16,0 0-16,-26 0 15,26 0-15,0 0 16,-25 0-16,-1 0 16,26 0-1,0 0-15,-26 25 16,1-25-16,25 0 15,-25 0-15,-25 0 16,49 0-16,-24 0 16,0 0-16,0 25 15,0-25-15,0 0 16,-25 24-1,0-24 1,0 0-16,0 25 16,0-25-16,0 25 15,-50-25-15,25 25 16,-24-25-16,-1 0 15,-24 25-15,24-25 16,-49 0-16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2.6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2753 5457 0,'50'0'32,"-25"0"-17,0 0-15,24 25 16,-24-25-16,25 0 15,-1 0-15,26 0 16,-26 25-16,26-25 16,-1 0-1,0 0-15,1 0 16,24 0-16,-25 24 15,26-24-15,-1 0 16,0 0-16,25 0 16,-25 0-16,1 0 15,24 0-15,0 0 16,0 0-1,0 25 1,0-25-16,0 0 16,25 0-16,-1 0 15,-24 0-15,25 0 16,0 0-16,0 0 15,0 0-15,0 0 16,24 0-16,-24 0 16,25 0-1,-26 25-15,26-25 16,-25 0-16,25 0 15,-1 0-15,1 25 16,-1-25-16,1 0 16,-25 0-16,25 0 15,-1 25-15,1-25 16,-1 0-1,1 0-15,0 0 16,-1 0-16,-24 0 16,25 0-16,-1 24 15,-24-24-15,25 0 16,-25 0-16,0 25 15,-1-25 1,26 0-16,-25 0 16,-25 0-16,25 25 15,-25-25 1,25 0-16,-25 25 15,0-25-15,0 0 16,-25 25-16,0-25 16,0 24-16,-24-24 15,-1 25-15,1-25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3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2803 6623 0,'25'0'31,"0"0"-31,-1 0 16,26 0-16,0 0 15,-1 0-15,1 25 16,-1-25-16,26 0 15,-1 0 1,1 0-16,-1 0 16,25 24-16,-24-24 15,24 0-15,0 0 16,25 0-16,-25 0 15,25 0 1,0 0-16,0 0 16,25 0-1,-25 0-15,25 0 16,0 25-16,0-25 15,0 0-15,-1 0 16,26 0-16,-25 0 16,25 25-16,-1-25 15,1 0 1,-1 0-16,26 0 15,-26 0-15,26 25 16,-25-25-16,24 0 16,-24 25-16,24-25 15,0 24-15,1-24 16,-1 0-16,1 0 15,-1 25 1,1-25-16,-1 0 16,1 0-16,-26 0 15,26 25-15,-1-25 16,-24 0-16,-1 25 15,1-25 1,0 25-16,-26-25 16,26 25-16,0-25 15,-50 24 1,25 1-16,-1-25 15,-24 25-15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5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2729 7714 0,'49'0'31,"-24"0"-31,25 0 16,-1 0-16,1 0 15,24 0-15,-24 0 16,24 0-16,25 0 15,-24 0-15,24 0 16,-25 25 0,26-25-16,-1 0 15,25 0-15,0 0 16,-25 0-16,25 0 15,0 25-15,0-25 16,25 0-16,0 0 16,-25 0-16,25 25 15,0-25-15,-1 0 16,26 0-1,-25 0 1,0 24-16,24-24 16,1 0-16,0 25 15,-1-25-15,1 0 16,-1 25-16,26-25 15,-25 25-15,24-25 16,-24 25-16,24-25 16,0 0-1,1 24-15,-1-24 16,1 0-16,-26 0 15,26 0-15,-25 25 16,24-25-16,-24 0 16,24 0-16,-24 0 15,-1 25-15,1-25 16,24 0-16,-49 0 15,25 0 1,-1 25-16,-24-25 16,0 25-16,0-25 15,0 25-15,-25-25 16,0 24-1,-25 1-15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08:15.9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2555 8781 0,'99'-25'0,"0"25"16,25-25-16,0 25 15,0-25-15,25 25 16,25 0-16,-1 0 15,1 0-15,25 0 16,-26 0-16,26 25 16,-1-25-1,25 0-15,-24 25 16,24-25-16,-25 0 15,1 25 1,24 0-16,-24 24 16,-26 1-16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16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3572 5779 0,'-75'0'15,"125"0"48,-25 0-63,0 0 15,-1 0-15,26 0 16,0 0 0,-1 0-16,1 0 15,24-24-15,1 24 16,-1 0-16,1 0 15,-1 0-15,0 0 16,26-25-16,-1 25 16,0 0-1,0 0-15,0 0 16,1 0-16,24 0 15,-25 0-15,25 0 16,0 0-16,-25 0 16,25 25-16,0-25 15,0 0 1,25 0-16,-25 24 15,0-24-15,25 25 16,-25-25 0,0 25-16,25-25 15,-25 25-15,25-25 16,0 0-16,-1 25 15,1-25 1,-25 0-16,25 0 16,25 25-16,-25-25 15,-1 0-15,26 0 16,0 0-16,-26 0 15,1 0-15,25 0 16,24 0-16,-49 0 16,25 0-1,24 0-15,-24-25 16,0 25-16,24 0 15,-24-25-15,24 25 16,0 0-16,-24-25 16,25 25-16,-1 0 15,0 0-15,1-25 16,24 25-1,-24 0-15,-1 0 16,25-25 0,-24 25-16,24 0 15,0 0-15,-24 0 16,-1 0-16,25 0 15,0 0-15,-24 0 16,24 0-16,0 0 16,1 0-1,-1 25-15,0-25 16,-24 0-16,24 0 15,-25 25-15,25-25 16,-24 0-16,24 25 16,-24-25-16,24 0 15,-25 25 1,26-25-16,-1 0 15,-25 0-15,1 25 16,-1-25-16,-24 0 16,24 0-16,1 24 15,-26-24-15,26 0 16,-1 25-16,-24-25 16,24 25-16,1-25 31,-26 0-31,1 25 15,-1-25-15,1 25 16,0-25-16,-25 24 16,24-24-16,-24 25 15,-25 0-15,25-25 16,-25 25-16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18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21208 7541 0,'-149'24'15,"75"-24"-15,-25 25 16,-1-25-16,-24 0 16,0 0-16,0 0 15,25 0-15,-25 0 16,0-25-16,-25 25 15,0 0-15,25 0 16,-25 0-16,25-24 16,-24 24-1,-1 0-15,25-25 16,-25 25-16,0-25 15,0 25-15,0 0 16,1-25-16,-26 25 16,25-25-16,0 25 15,-24 0 1,-1-24-16,25 24 15,-49 0 1,24-25-16,1 25 16,-1 0-16,-25 0 15,26 0-15,-1 0 16,-24 0-16,24 0 15,-24 0-15,24 0 16,-24 0-16,24 0 16,-24 0-16,24 0 15,-25 0 1,1-25-16,24 50 15,1-25-15,-26 0 16,26 0-16,-26 0 16,1 0-16,24 0 15,-24 25-15,-1-25 16,26 0-16,-26 24 15,1-24-15,24 0 16,-24 0-16,-1 25 16,26-25-1,-26 0 1,1 0-16,24 25 15,1-25-15,-26 0 16,25 0-16,1 25 16,-26-25-16,1 0 15,24 0-15,1 0 16,-1 25-16,0-25 15,1 0-15,-1 0 16,1 0 0,-1 0-16,0 24 15,1-24-15,-1 0 16,0 0-16,26 25 15,-26-25-15,0 0 16,25 25-16,-24-25 16,24 0-16,0 0 15,0 25 1,1-25-16,-1 0 15,0 0-15,25 0 16,0-25-16,0 25 16,0 0-16,-25 0 15,50 0 1,-25 0-16,0 0 15,24 25-15,-24-25 16,25 0-16,0 0 16,0 25-1,0-25-15,24 24 16,-24-24-16,0 25 15,24 0-15,1-25 16,-1 25-16,1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19.4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3423 5804 0,'74'-49'16,"1"49"-16,-26-25 16,26 25-16,-1 0 15,1 0-15,24 0 16,-25 0-16,1-25 15,24 25-15,0 0 16,0 0 0,25 0-16,0 0 15,-24 0-15,49 0 16,-25 0-16,0 0 15,24 0-15,-24 0 16,25 0-16,0 0 16,0 0-16,0 0 31,0 0-31,-1 0 15,1 25-15,25-25 16,-25 0-16,0 25 16,24-25-16,1 0 15,-1 0-15,-24 24 16,25-24-16,-1 0 15,1 25 1,0-25-16,24 0 16,-24 0-16,-1 25 15,1-25-15,0 0 16,24 0-16,-24 0 15,-1 0-15,26 0 16,-25 0-16,-1 0 16,26 0-1,-26 0-15,26 0 16,-1 0-16,-24 0 15,24 0-15,1 0 16,-1 0-16,0 0 16,1 0-16,-25 0 15,24 0 1,0 0-16,1 0 15,-1 0 1,1 0-16,-1 0 16,1 0-16,-1 0 15,0 0-15,1 0 16,-1 0-16,1 25 15,-1-25-15,1 0 16,-26 0 0,26 25-16,-1-25 15,-24 0-15,24 25 16,1-25-16,-26 0 15,26 24-15,-26-24 16,26 0-16,-26 0 16,26 25-16,-25-25 15,24 0-15,-24 0 16,-1 25-1,26-25-15,-51 0 16,51 0-16,-25 0 16,-1 0-16,1 0 15,-1 0 1,1 25-16,-25-25 15,25 0-15,-1 0 16,1 0-16,-25 0 16,-1 0-1,26 0-15,-25 0 16,0 25-16,0-25 15,-1 0-15,1 0 16,-25 24-16,0-24 16,0 0-16,0 0 15,0 25-15,-24-25 16,-26 25-16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20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21431 7541 0,'-149'0'0,"50"0"15,0 0-15,25 0 16,-26 0-16,1-25 16,0 25-16,0-25 15,-25 25-15,0 0 16,0-25-16,24 25 15,-48-25-15,24 25 16,0 0 0,24-24-16,-24 24 15,-25-25 1,25 25-16,-24-25 15,24 0-15,-25 25 16,0-25-16,0 25 16,25 0-16,-25-24 15,-24 24-15,24-25 16,0 25-1,-25-25-15,25 25 16,-24-25-16,24 25 16,-25 0-16,-24-25 15,49 25-15,-24 0 16,-26-24-16,25 24 15,1 0-15,-1 0 16,-24 0 0,24-25-16,0 25 15,-24 0-15,24 0 16,-24 0-16,0 0 15,24 0-15,-25 0 16,26 0-16,-26 0 16,1 0-16,0 0 31,-1 25-31,1-25 15,24 0-15,-24 0 16,-1 0-16,1 0 16,-26 0-16,26 0 15,24 0-15,-49 0 16,25 0-16,-1 0 15,1 0 1,-1 0-16,26 0 16,-26 0-16,1 24 15,-1-24-15,1 0 16,24 0-16,-24 0 15,-1 0-15,26 0 16,-1 0-16,-24 0 16,24 0-1,1 0-15,-1 0 16,0 0-16,1 25 15,-1-25-15,0 0 16,1 0-16,-1 25 16,25-25-16,-24 25 31,-1-25-31,0 25 15,1-25-15,24 24 16,-25 1-16,25-25 16,-24 25-16,24 0 15,-25-25-15,26 25 16,-1-1-16,0-24 15,-25 25-15,25 0 16,25-25 0,-24 25-16,-1-25 15,25 25-15,-25-1 16,25-24-16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9:14:17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16966 10889 0,'0'-25'47,"0"25"-47,100 0 16,-1 0-1,50 0 1,-25 0 0,-25 0-16,25 0 15,0 0 1,25 0-1,-25 0 1,0 0-16,-75 0 16,51 0-1,-51 0-15,75 0 16,-24 0-1,24 0 1,-25 0 0,0 0-16,-25 0 15,1 0 1,-1 0-1,1 0-15,73 0 16,-24 0 0,25 0-1,-49 0-15,-1 0 16,50 0-1,-50 0 1,74 0-16,-73 0 16,-1 0-1,25 0 1,0 0-16,-50 0 15,1 25 1,74-25 0,-50 0-16,-25 0 15,1 0 1,-1 0-1,0 0-15,26 0 16,-26 0 0,0 25-1,-24-25-15,25 0 16,-1 0-1,-24 0-15,-1 25 16,75-25 0,-74 0-1,24 0 1,1 0-16,24 0 15,-25 0 1,1 0 0,-1 0-16,0 0 15,-24 0 1,25 0-1,-1 0 1,-24 0-16,-26 0 16,26 0-1,-25 0-15,-25 0 16,49 0-1,-24 0-15,25 0 16,-1 0 0,26 0-16,-50 0 15,-25 0 1,24 0-1,1 0 17,-25 0-17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21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1563 8979 0,'74'25'15,"-24"0"-15,24-25 16,1 25-16,-1-25 15,25 25-15,0-25 16,1 24-16,-1-24 16,25 0-16,0 0 15,0 0-15,25 0 16,0-24-1,-1 24-15,1 0 16,25 0-16,-25 24 16,24-24-16,26 0 15,-26 0-15,1 0 16,0 0-1,24 0-15,1 0 16,-26 0 0,26 0-16,-1 0 15,0 25-15,1-25 16,-1 0-16,1 0 15,24 25-15,-25-25 16,26 0-16,-26 25 16,25-25-16,-24 0 15,24 0 1,25 0-16,-49 0 15,49 0-15,-25 0 16,0 0-16,0 0 16,1 0-16,-1 25 15,0-25-15,-25 0 16,51 0-16,-26 0 15,-25 0-15,50 24 16,-25-24 0,1 0-16,-1 0 15,-25 0-15,26 0 16,-1 25-1,0-25-15,0 0 16,1 0-16,-26 0 16,50 0-16,-49 25 15,24-25-15,0 0 16,0 25-1,-24-25-15,24 0 16,0 25-16,-24-25 16,24 0-16,0 24 15,0-24-15,-24 0 16,24 25-16,-25-25 15,26 0-15,-26 0 16,1 25 0,24-25-16,0 0 15,-24 25-15,24-25 16,-25 0-16,25 25 15,-24-25-15,-1 24 16,26-24-16,-26 25 16,0-25-16,26 25 15,-26-25 1,-24 25-16,49 0 15,-25-1 1,1-24-16,-1 25 16,-24 0-16,0-25 15,-1 25-15,1 0 16,-1-25-16,-24 24 15,25-24-15,-25 25 16,0-25-16,-25 0 16,24 0-1,1 0-15,0 0 16,-25 0-16,25 0 15,-25-25-15,0 25 16,0 0-16,-25 0 16,0 25-16,1-25 15,-26 0-15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23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23937 9475 0,'-50'0'16,"-25"-24"-16,1 24 16,0 0-16,-26-25 15,26 25-15,-25 0 16,-25-25-16,25 25 15,-25-25-15,24 0 16,-24 25-16,0 0 16,-25-24-1,25-1-15,0 25 16,-24 0-1,24-25-15,0 25 16,-25 0-16,0 0 16,0 0-16,0 0 15,0 0-15,-24 0 16,24 0-16,0 0 15,0 0-15,-24 0 16,24 0 0,0 0-16,-25 0 15,1 0-15,-1 0 16,0 0-16,1-25 15,-1 25-15,25 0 16,-49 0-16,24 0 16,1 0-16,-1 0 15,0-25-15,1 25 16,-26 0-1,26 0-15,-1 0 16,0 0-16,-24 0 16,24-24-16,-24 24 15,24 0 1,-24 0-16,24 0 15,-24-25-15,24 25 16,-24 0-16,24 0 16,-24 0-1,-1-25-15,26 25 16,-26 0-16,25 0 15,-24 0-15,24-25 16,-24 25-16,0 0 16,24 0-16,-25 0 15,1 0-15,24 0 16,1 0-16,-26-25 15,26 25 1,-26 0-16,26 0 16,-26 0-16,26 0 15,-26 0-15,25 0 16,-24 0-16,24 0 15,-24 0-15,24 0 16,1 0-16,-26 0 16,26 0-1,-26 0-15,26 0 16,-26 0-1,26 0-15,-26 0 16,1 0-16,24 0 16,-24 0-16,24 0 15,0 0-15,-24 0 16,24 0-1,1 0-15,-26 0 16,26 0-16,-1 0 16,0 0-16,1 0 15,-1 0-15,0-24 16,26 24-16,-26 0 15,25 0-15,-25 0 16,26 0 0,-1 0-16,0 0 15,-25 24-15,25-24 16,25 0-16,-24 25 15,-1-25-15,0 25 16,0-25-16,25 25 16,-25-25-16,25 25 15,-25-25 1,25 24-1,0-24-15,0 25 16,0-25-16,0 0 16,25 25-16,-25-25 15,25 25-15,0-25 16,-1 0-16,26 25 15,-25-25-15,24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23T16:16:24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9203 0,'124'-25'0,"-50"25"15,1-25-15,24 25 16,0-25-16,0 25 16,25-25-16,0 1 15,25-1-15,-25 0 16,50 0-16,-25 25 15,24-25 1,1 0-16,-25 25 16,49-24-16,-24-1 15,24 25-15,1 0 16,-1-25-16,1 25 15,24 0-15,-25 0 16,26-25-16,-26 25 16,25 0-1,1 0-15,-1 0 16,0 0-16,25 0 15,-25 25-15,25-25 16,-24 0-16,24 0 16,0-25-16,-25 25 15,25 0-15,0 0 31,0 0-31,-25 0 16,25 0-16,0 0 16,-24 0-16,24 0 15,-25 0-15,25 0 16,0 0-16,-25 0 15,1 0-15,24 0 16,-25 0-16,0 0 16,0 0-1,1 0-15,24 0 16,-50 0-16,25 0 15,1 0-15,-1-25 16,0 25-16,0 0 16,0 0-16,-24 0 15,24 0-15,0 0 16,-24 0-16,24 0 15,0 0 1,1 25-16,-26-50 16,25 50-16,1-25 15,-1 0-15,-25 0 16,25 0-1,-24 0-15,24 0 16,0 0-16,-24 0 16,24 0-16,0 25 15,-24-25 1,24 0-16,0 0 15,-24 0-15,49 0 16,-50 0-16,25 0 16,1 0-16,-26 25 15,25-25-15,1 0 16,-1 0-16,0 0 15,0 25-15,0-25 16,26 24-16,-51-24 16,25 25-1,-24-25-15,24 25 16,0-25-16,-24 25 15,-1-25-15,25 25 16,-24 0-16,-1-25 16,1 24-16,-26 1 15,1 0-15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8:45:10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25,'50'-25,"0"25,-26 0,1 25,-50 1,25 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37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1,'39'0,"21"20,-1-20,21 20,-21-20,21 0,-1 20,1-20,-1 0,20 0,0 20,1-20,-1 0,0 0,20 0,0 0,0 20,0-20,0-20,20 20,0 0,-20 0,0 0,20 0,0 0,0 0,0 0,0 0,-20 0,20 0,-1-20,1 20,20 0,-20 0,20 0,-20-20,19 20,-19 0,0-20,20 20,-20 0,20 0,-20 0,19-20,1 20,0 0,-20 0,19 0,1 0,-20 0,20 0,0 20,-1-20,1 0,-20 0,20 0,-1 0,1 20,0-20,19 0,-19 20,0-20,0 0,19 20,-19-20,20 20,-1-20,1 0,-21 20,21-20,0 20,-21-20,41 0,-21 20,-19-20,20 20,19-20,-19 0,-1 20,1-20,0 0,-1 0,1 0,-1 0,21 0,-21 0,1 0,-1 0,1 0,0-20,-1 20,1 0,-1 0,-19 0,20-20,-1 20,-19 0,20-20,-1 20,1-20,-20 20,-1 0,21-20,-20 20,19 0,-19-20,0 20,-1 0,21 0,-20 0,-1 0,1 0,20 0,-20 0,-21 0,21 0,20 0,-20 0,-1 20,21-20,-1 20,-19-20,0 20,20 0,-21-20,1 20,0 0,19 0,-39-1,20 1,0 0,-1 20,-19-20,0 0,0 0,-20 0,-20 0,1 20,-21-20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39.2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12302 0,'-119'20,"0"0,19 0,-19 0,-20-1,20-19,-20 20,-19-20,-1 20,0-20,20 20,-39-20,-1 0,20 20,-19-20,-21 0,21 20,-1-20,-19 0,-1 20,21-20,-41 20,21-20,-20 19,-1-19,1 20,0-20,-1 20,-19-20,20 20,-20 0,20-20,-1 20,-19 0,20 0,-20-1,20 1,-1 0,1 0,0 0,19 0,-19 0,0-1,19 21,1-20,-1 0,1 0,19 0,-19 0,39-20,-39 19,19 1,20-20,-19 20,-21-20,41 0,-21 20,-19-20,19 0,0 0,1 0,-1 20,1-20,19 0,-20 0,21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4:40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0 317,'40'0,"0"0,-1 0,1 0,0 0,-1-20,1 20,20 0,-21-20,21 20,-1-19,21 19,-21-20,21 20,-1-20,0 20,21-19,-21-1,20 0,20 20,-19-19,-1-1,20 20,-20-20,20 0,0 20,20-19,-20 19,0-20,20 20,-20 0,20-20,-20 20,20 0,-20 0,20-19,0 19,0 0,0 0,0 0,0 0,19 0,-19 19,0-19,20 0,-20 0,0 20,20-20,-1 0,1 20,-20-20,20 19,0-19,-1 20,-19-20,20 20,0-20,0 20,-1-20,1 19,0 1,19-20,-19 20,0-20,20 19,-21-19,21 20,-1-20,-19 20,0-20,20 0,-1 19,1-19,-20 20,19-20,1 0,-20 0,19 20,1-20,-1 0,1 0,19 0,-19 0,0 0,19 18,1-18,-21 0,21 20,-21-20,21 0,-21 20,21-20,-1 20,-19-20,19 19,-19-19,19 20,1-20,-1 20,-19-20,-1 19,21-19,-1 0,-19 20,19-20,1 0,-21 20,1-20,19 0,-39 0,40 0,-21 0,1-20,-20 20,39 0,-19 0,-21 0,21 0,19 0,-39 0,20 0,-1 0,1 20,-20 19,-1-19,21 19,-40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2:01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 7163 0,'0'0'0,"40"0"0,-20 0 15,0-19-15,19 19 16,-19 19-16,20-19 16,-1 0-16,1 0 15,0 0 1,0 20-16,59-20 16,20 0-1,-20 0 1,-39 0 15,79 20-31,-20-20 31,19 0-15,-78 0 0,79 20-1,79-20 1,-39 20-1,-40-20 1,-60 0 0,80 0-1,0 20 1,19-20 0,-19 19-1,-80-19 1,80 0-1,20 20 1,-21-20 0,-78 0-1,-1 0 1,1 0-16,19 0 16,59 0-1,21 0 1,-20-20-1,-60 20 1,60 0 0,19 0-1,-19 0 1,0 0 0,-80 0-1,100 0 1,59 0 15,-59-19-15,-100 19-1,100 0 1,-1 0 0,-19 0-1,19 0 1,-78 0-1,58 0 1,21 0 0,0 0-1,-1 0 1,1 0 0,-1 0-1,21 0 1,-1 0-1,-19 0 1,-80-20 0,100 20 15,-1-20-15,0 0-1,1 0 1,-100 20-1,99 0 1,120 0 0,-100 0-1,-99 0 1,100 20 0,-1-20-1,20 0 1,0 20-1,-20-20 17,-79 0-17,99 0 1,1-20 0,19 40-1,-20-20 1,20 0-1,0 0 1,0 0 0,0 20-1,0-20 1,-120 0 0,140-20-1,-20 20 1,20 0-1,-20-20 1,-119 20 15,139 0-15,-159 0-16,159 0 16,-159 0-16,20 0 15,119 0 1,-120 0-1,140 20 1,0-20 0,0 20-1,-20 0 1,20-1 0,-159 1-1,159 0 1,-1 0-1,-158 0-15,139 0 32,-119-1-32,0 1 0,-20-20 31,139 20-15,0 0-1,-20 0 1,0 0-1,-118 0 1,98-1 0,20 1-1,-20-20 1,-119 20-16,120-20 16,-120 0-1,0-20 1,-19 40-16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2:02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18594 9029 0,'-119'0'16,"39"0"-16,1 0 15,-20 0-15,19-20 16,-39 20-16,-99-20 15,99 0 1,-139 20 15,139-20-31,-20 20 16,0 0-16,0-20 0,-20 20 16,-119-19-1,120 19 1,-160 0-1,1-20 1,-21 20 0,1 20-1,158-20 1,-178 19 0,-20-19-1,40 20 1,-40 0-1,198-20 17,1 0-32,-160 20 15,160-20-15,-21 0 16,-138 0 0,139 20-1,-160-20 1,1 20-1,-20-20 1,0 19 0,20 1-1,178 0 1,-178 0 0,179-20-16,-180 20 15,200-20 1,-21 20-16,20-20 15,-158 0 1,19 0 0,-19 20 15,59-20-15,119 0-1,-99 19 1,119-19-16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2:04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3612 10815 0,'39'19'31,"1"1"-31,0-20 15,19 0-15,1 20 16,19-20 0,80 0-1,39 0 1,40 0 0,0 0-1,60 0 1,-159 0-1,198 0 17,-178 0-32,198 0 0,-158 0 15,-1 0 1,199 20 0,-198-20-1,237 0 1,1 20-1,-1 0 1,1 0 0,-199-20-1,198 19 1,21 1 0,-21-20-1,-237 0-15,237 0 16,-217 20-1,-21-20 1,1 0-16,197 20 31,1-20-15,-39 0 0,38 0-1,-217 0 1,198 0-1,-20 0 1,0 20 0,-178-20-16,178 0 15,-178 20 1,-1-20-16,1 0 16,198-20-1,-40 20 1,21-20-1,19 20 17,-199 0-17,179-20 1,1 20 0,-1 0-1,0 20 1,20-20-1,20 20 1,-40 0 0,40-20-1,0-20 1,-20 20 0,-199-20-1,219 0 1,-20 20-1,-20 0 17,-19 20-17,-1 0 1,-178-20-16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9:14:22.8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13345 8111 0,'0'0'93,"0"0"-77,50 0 0,-26 0-1,51 0 1,-26 0-16,51 0 15,48 0 1,-24 0 0,0 0-16,50 0 15,-75 0 1,-24 0-1,24 0 1,-25 0-16,-24 0 16,24 0-16,-24 0 15,0 0 1,-1 0-1,-24 0-15,74 0 16,-74 0 0,0 0-16,49 0 15,1 0 1,24 0-1,-25 0-15,26 0 16,-51 0 0,1 0-1,-1 0-15,-24 0 16,50 0-1,-1 0 1,0 0-16,1 0 16,-26 0-1,26 0-15,-1 0 16,25 0-1,1 0 1,49 0-16,-75 0 16,25-25-1,-24 25 1,-1 0-1,0 0-15,1 0 16,-1 0 0,-24 0-16,-1 0 15,26 0 1,-1 0-1,-24 0 1,49 0-16,-25 0 16,-24 0-1,0 0-15,24 0 16,25 0-1,-24 0 1,24 0 0,-49 0-16,24 0 15,0 0 1,-24 0-16,0 0 15,24 0 1,0 0 0,-24 0-16,24 0 15,1 0 1,-50 0-16,24 0 15,26 0 1,-26 0 0,51-24-16,-76 24 15,26 0 1,-25 0-16,49 0 15,-49 0 1,25 0 0,24 0-16,0 0 15,-24 0 1,24 0-1,26 0 1,-51 0-16,-24 0 16,25 0-1,-1 0-15,1 0 16,-50 0-1,50 0 1,-26 0-16,1 0 16,25 0-1,-25 0-15,-25 0 16,24 0-1,1 0-15,0 0 16,-25 0 0,25 0-1,-25 0 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8" units="1/cm"/>
        </inkml:channelProperties>
      </inkml:inkSource>
      <inkml:timestamp xml:id="ts0" timeString="2012-05-03T12:59:54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89,'124'-27,"-50"27,1 0,24 0,0 0,0 0,25 0,-25 0,26 0,-26-28,25 28,0 0,0 0,0 0,25 0,-1 0,-24-27,25 27,0 0,0 0,0 0,-1-28,1 28,0 28,25-28,-26 0,26 0,-25 0,0 0,24 0,1 0,0 27,-1-27,-24 0,25 0,-1 0,1 0,-1 0,1 28,0-28,-1 0,1 0,-25 0,49 0,-24 27,-1-27,1 0,0 0,-1 0,26 0,-26 0,1 0,24 26,-24-26,0 0,-1 0,26 28,-26-28,1 0,-1 0,1 27,0-27,-1 0,26 0,-26 0,1 0,-1 0,1 27,0-27,-1 0,26 0,-26 0,1 0,0 0,-1 0,1 0,24 0,-24 0,-1-27,1 27,24 0,-24 0,0 0,-1 0,26 0,-26-27,1 27,0 0,-1-28,1 28,24 0,-24-26,-1 26,1-27,24 27,-24 0,0-28,-1 28,26 0,-50 0,24-27,1 27,-1 0,1 27,0-27,-1 0,-24 0,25 0,-1 0,1 28,-25-28,24 27,-24-27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5:33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0,'39'20,"1"-20,0 0,-1 0,1 0,20 0,-1 0,21 20,-21-20,21 19,-21-19,20 20,-19 0,19-20,1 20,-21-20,21 0,-1 0,20 0,-19 0,-1 0,20 0,0 0,1 0,-21 0,20 0,0 0,1 19,-1-19,20 0,-20 0,20 0,-20 20,1-20,19 0,-20 0,20 20,0-20,0 0,0 20,0-20,20 0,-40 19,40-19,-20 0,20 20,-20-20,20 0,0 20,0-20,0 0,-20 0,20 20,20-20,-20 0,-1 0,1 0,20 0,0 0,-20 0,20 0,-1 19,21-19,-40 0,39 0,1 0,-20 0,-1 0,21 20,-20-20,19 0,-19 0,20 20,-20-20,-1-20,1 20,20 0,-1 0,-19 0,20 20,-1-20,-19 0,0 0,19 0,-19 20,0-20,-1 0,21 0,-20 19,0-19,-1 0,21 0,-20 20,-1-20,1 0,0 0,0 0,-1 0,1 0,0 0,0-20,-1 20,-19 0,40 0,-40 0,20-19,-21 19,21 0,-20-20,20 20,-20 0,20 0,-21 0,1-20,20 20,-20-20,0 20,-20-19,20 19,0-20,-20 20,20-20,-20 20,0-20,-20 20,20-19,-20 19,1 0,-21-20,20 20,-19 0,-1 0,-20-20,1 20,-20 0,-1 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5:35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12942 111,'-139'0,"39"19,1-19,-20 0,0 19,0 0,-20 0,0 0,-20-19,20 19,-20-19,1 0,-1 0,0 0,-20-19,1 0,19 0,-39 0,19 0,0 0,1 0,-21 0,1 0,-1 19,-19 0,19-19,1 19,-20 0,-1 0,1 0,0-19,-1 19,1 0,0 0,-21 0,21 0,-20 0,20 0,-1 0,1 0,0 0,-21 0,41 0,-20 19,-21-19,21 19,0 0,-1 0,1 0,0 0,-1 0,1 19,0-19,19 0,1 0,-1 0,1 0,19 0,-19-19,19 19,0-19,-19 0,19 19,-19-19,19 0,-19 0,19 19,0-19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6:27:32.2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11807 2183 0,'0'0'125,"25"-25"-110,0 25-15,-1 0 16,1 0 0,-25 0-1,50 0-15,-25 0 16,24 0-1,-24 0-15,0-25 16,0 25 0,-1 0-1,1 0 1,0 0-1,-25 0-15,25-25 16,0 25 0,0-24-16,-1 24 15,1 0 1,-25 0-16,25 0 15,-25 0 1,25 0-16,0 0 16,-25 0-1,24 0 1,1 0-16,0 0 15,0 0 1,24 0-16,-24 0 16,50 0-1,-26 0-15,1 0 16,-25 0-1,49 0 1,-24 0-16,-26 0 16,1 0-1,0 0-15,0 0 16,0 0-1,24 0-15,-24 0 16,0 0 0,24 0-1,1 0-15,-25 0 16,25 0-1,24 0-15,-49 0 16,0 24 0,24-24-1,1 0-15,-25 0 16,-1 0-1,26 25-15,-25-25 16,0 25 0,-1-25-16,1 0 15,-25 0 1,25 0-1,-25 0-15,0 0 16,25 0 0,-25 0-16,25 25 15,-1 0 1,1-25-16,0 0 15,25 24 1,-1 1 0,-49-25-16,50 25 15,-25 0 1,-1-25-16,1 25 15,0-25 1,0 0-16,24 24 16,-24 1-1,25-25-15,-25 25 16,-1-25-1,1 0 1,0 25-16,25 0 16,-1-25-1,-24 0-15,0 0 16,0 0-1,0 49-15,49-49 16,-74 0 0,50 0-1,-1 25-15,-24 0 16,0-25-1,0 25-15,-1-25 16,1 0 0,0 24-1,-25-24-15,25 0 16,0 0-1,-1 25-15,-24-25 16,25 0 0,0 0-16,0 0 15,0 0 1,-25 0-1,49 25-15,-49-25 16,25 0 0,0 0-16,0 0 15,24 0 1,-49 0-16,25 0 15,0 0 1,0 0 0,-25 0-1,24 0-15,1 0 16,0 0-1,0 0 1,-25 0-16,50 0 16,-50 0-1,49 0-15,-24 0 16,0 0-1,0 0-15,-1 0 16,1 0 0,0 0-1,0 0-15,0 0 16,-1 0-1,1 0-15,25 0 16,-1 0 0,1 0-16,0 25 15,-1 0 1,-24-25-1,25 0-15,-1 25 16,-24-25 0,0 0-16,24 24 15,26 1 1,-50-25-16,-1 0 15,26 0 1,-25 0 0,49 25-16,-49-25 15,50 25 1,-26 0-1,1-25-15,-1 24 16,1 1 0,49 0-16,-24 0 15,-1 0 1,-24-1-1,24 1 1,0 25-16,1-1 16,-1-24-1,-24 25 1,24-25-16,-49-25 15,0 24 1,25 1 0,-26-25-16,1 25 15,0 0 1,0-25-16,24 0 15,-24 25 1,25-1-16,-1-24 16,-24 25-1,0 0 1,25 0-16,-26 0 15,26-1 1,-25-24-16,0 25 16,24 0-1,-49 0-15,25-25 16,25 25-1,24-1 1,-49 1-16,24 0 16,-24-25-1,0 25 1,25 0-16,-1 24 15,-49-49 1,50 25 0,24 25-16,-49-25 15,0-1 1,25 1-1,24 25-15,-49-25 16,24-25 0,1 49-16,0-24 15,24-25 1,-49 25-1,24 0-15,-24-1 16,0 1 0,25 0-16,-1 25 15,1-26 1,-25 26-1,24-25-15,75 49 16,0 25 0,-74-49-1,49 24-15,-24 26 16,49-1-1,-50-49 1,0 24-16,26 50 16,-1-74-1,0 74 1,50 0-16,-25-25 15,-50 0 1,1 0 0,24-24-1,0 49-15,-49-50 16,74 25-1,-99-99 1,24 50-16,-24 0 16,0-26-1,0 1-15,-25-25 16,24 25-1,-24 0 1,0-25-16,0 0 16,0 0 46,0 0-31,0 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3:00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4147 14664 0,'0'0'0,"20"0"16,20-20 15,-20 20-16,19 0 1,1 20 15,-20-20-31,20 0 16,19 20 0,21-20-1,-61 20 1,61-20-1,-1 20 1,20-20 0,1 0-1,-21 0 1,-20 0 15,41 0-15,-1 0-1,-40 0-15,41 0 16,-41-20-16,-19 20 16,19 0-1,60-20 1,1 0 0,-1 0-1,0 1 1,-60 19-1,80-20 1,0 20 0,20-20 15,-20 20-31,39-20 16,1 20 15,-1 0-16,1 0 1,19 0 0,-98 0-1,118 0 1,0 0 0,20 0-1,0 0 1,-118 0-1,138 0 1,-120 0-16,-18 20 16,18-20-16,21 0 15,-20 0-15,139 0 16,20 0 15,-160 0-15,180-20-1,-20 20 1,39 0 0,-20 0-1,21-20 1,-179 20 0,-21 0-16,41-20 15,-20 20-15,-20 0 16,19 0-16,160 0 15,-20-19 1,19 19 0,-158-20-1,139 20 17,-1-20-17,21 20 1,-21 0-1,1-20 1,-139 20 0,138 0-1,-158 0-15,159 0 16,-159-20-16,0 20 16,139 0-1,-1 0 1,-138 0-1,139 0 1,0 0 0,0 0-1,-20 0 1,19 20 0,1 0 15,-139-20-16,0 0-15,0 20 16,-20-20-16,20 0 0,0 20 16,139-20-1,0 0 1,-40 0 0,-119 0-1,99 0 1,-20-20-1,-39 0 1,-40 20 0,-79 0-16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3:01.2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19090 16291 0,'-60'20'16,"-19"0"-1,19-20-15,-39 20 16,20-20 0,-40-20-16,0 20 0,19-20 15,-19 20-15,-159-20 16,20 20-1,120 0 1,-160-19 0,-20 19-1,-19-20 17,-20 0-17,0 0 1,158 0-1,-198 20 1,0-20 0,-39 20-1,-20 0 1,237 0-16,-19 20 16,0-20-1,0 0-15,-238 20 16,-20 0-1,-1-20 1,21 20 0,218-20-1,-258 20 1,20-20 0,-20 19 15,40-19-16,-40 40 1,20 0 0,0 19-1,20 1 1,59 19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6:32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0 106,'40'0,"-20"0,-1 18,21-18,-20 0,20 17,-1-17,1 0,0 18,19-18,-19 0,19 18,1-18,19 0,-19 0,-1 0,21 0,-1 0,0 0,1 0,-1-18,1 18,-1 0,0 0,21 0,-1 0,-20-18,20 18,1 0,-1 0,0 0,20 0,-20 0,0 0,1 0,-1 0,20 0,0 0,0 0,-20 0,20 0,0 0,0 0,0 18,-19-18,39 0,-20 0,0 0,20 0,0 0,-1 0,-19 0,20 0,0 18,0-18,20 0,-20 18,20-18,-21 17,21-17,-20 0,20 18,0-18,-1 0,1 18,0-18,19 0,-19 0,0 18,19-18,-19 0,0 0,20 0,-1 0,-19 0,19 0,1 0,0-18,-21 18,21-18,0 18,-21-18,21 1,-1 17,1-18,0 0,-1 0,-19 18,0-17,-1-1,21 18,0-18,-21 18,1-17,20-1,-21 18,1-18,20 18,-21 0,21-18,0 18,-21 0,1 0,20 0,-1 0,1 0,-20 0,19 0,-19 0,20 0,-21 0,21 0,-20 0,19 0,1 0,-20 0,19 0,-19 0,19 0,-19 0,20 0,-21 0,1 0,20 18,-20-18,-1 0,1 0,20 18,-40-18,19 0,1 18,0-18,0 0,-21 17,21-17,0 18,-20-18,20 18,-21-18,21 17,0 1,-20-18,20 18,-21-18,1 18,0-1,0 1,20-18,-40 18,20 0,-20-1,-20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6:37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17,'179'-20,"-80"20,0 0,20 0,-19 0,19 0,20 0,-20 0,20 20,0-20,0 20,0-20,19 20,1-20,0 20,-20-20,40 21,-21-21,1 20,20-20,0 0,-21 0,21 0,0 20,-1-20,1 0,19 0,-19 0,20 0,-21 0,21 20,-1-20,1 0,-1 0,1 0,-1 0,21 0,-21 0,1 0,19 20,-20-20,21 0,-1 0,1-20,-1 20,0 0,-19 0,19-20,0 20,1-20,-1 20,1-20,-21 20,40-21,-19 21,-21 0,40 21,-39-21,19 20,-19 0,-1 0,-19 0,-1 1,-19-1,-20-20,-20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8:51.1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2356 0,'-25'0'0,"25"0"94,0 0-78,49 0-16,51 0 15,123 25 1,-25-25-1,100 25 1,74-25-16,50 0 16,49 0-1,25 0 1,-149 0-16,-24 0 15,-26 0 1,-24 0 0,-25 0-1,-24 0-15,-1 0 16,0 0-1,50 0 1,-50 0-16,50 0 16,0 0-1,-25 0 1,25-25-1,-50 25-15,25 0 16,99 0 0,-49 0-1,24 0-15,26 0 16,-51 0-1,1 0 1,0 0 0,-25 0-16,-25-25 31,24 25-31,26 0 15,-25 0 1,-25 0 0,-25 0-16,25 0 15,-24 0 1,-26 0-16,50 0 31,-50-24-31,51 24 16,-51 0-1,50 0 1,50 0-16,-25 0 15,-50 0 1,25 0-16,-25 0 31,25 0-31,-49 0 16,73 0-1,-73 0 1,-1 0 0,75 0-16,0 0 15,-25 0 1,-25 0-1,0 0-15,-74 0 16,75 0 0,-51 0-1,-49 0 1,75 0-16,-26 0 15,26 0 1,49 0 0,-50 0-16,1 0 15,24 0 1,-25 0-1,26 0 1,-76 0-16,26 0 16,-50 0-1,25 0 1,-25 0-16,25 0 15,-75 0 1,25 0-16,-49 0 31,24 0-31,-24 0 16,-25 0-1,0 0-15,49 0 16,-24 0 0,-26 0-16,26 0 15,-50 0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8:53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12849 0,'25'0'0,"24"0"16,26 0 0,-1 0-16,25 0 15,25 0 1,124 0-1,-49 0-15,49 0 16,-50 0 0,25 0-1,1 0 1,-100 0-16,74 0 15,25 0 1,1 0 0,-26 0-16,50 0 15,-49 0 1,-51 0-1,-73 0 1,49 0-16,-50 0 16,25 0-1,50 0 1,0 0-16,-25 0 15,0 0 1,25 0-16,49 0 31,-24 0-31,-50 0 16,99 0-1,1 0-15,24 0 32,-50 0-32,50 0 15,-25 0-15,25 0 31,-24 0-31,24 0 16,-25 0 0,25 0-16,-50 0 31,50 0-31,-24 0 15,24 0 1,-25 0 0,-49 0-16,-75 0 15,25 0 1,0 0-16,25 0 31,-50 0-31,75 0 16,-50 0-1,24 0-15,26 0 16,25 0-1,-1 0 1,0 0-16,50 0 16,-49 0-1,-1 0 1,50 0-1,0 0-15,-124 0 32,75 0-32,-26-25 15,-98 25-15,-1 0 16,26 0-1,-1 0-15,99 0 32,1 0-32,-51 0 15,-48 0 1,-26 0-16,1 0 15,-51 0 1,26 0 0,-25 0-16,24 0 15,26 0 1,-1 0-16,1 0 15,-26 0 1,1 0-16,-50 0 31,0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43.9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20,'40'-20,"20"20,-1 0,1 0,0 0,-1 20,-19-20,20 0,-21 0,1 0,-20 0,20 20,-20 20,-20-20,0 0,-20 20,20-1,-20 1,20 20,-20-20,0 19,20-19,-20 20,0-20,1 39,-1-19,20 20,-20-21,20 21,0-20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3:53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3036 2341 0,'0'0'0,"20"20"0,0-20 15,19 0 1,-19 0-16,20 0 0,39 0 31,-19-20-15,39 20-1,0 0 1,20 0 0,-59 0-1,59 0 1,0 0 0,20 0-1,-20 0 1,-40 0-16,-19 0 15,-1 20 1,1-20-16,79 0 16,-20 20-1,-60-20 1,61 0 15,18 0-15,-18 20-1,-1-20 1,-60 20 0,60-20-1,0 20 1,-39-20-16,39 0 16,-60 19-1,21-19 1,-21 0-16,60 0 15,20 20 1,0-20 0,-79 0-1,59 0 1,0 0 15,0 20-15,-20-20-1,-40 0 1,1 0-16,-20 20 16,19-20-16,1 0 0,-1 0 15,-19 0 1,79 0 0,-20 0-1,20 0 1,0 0-1,-59 0 1,39 0 0,20 0-1,-20 0 1,20 0 0,-59 0 15,19 0-31,-19 0 15,-20 0-15,19-20 0,1 20 16,79 0 0,-80 0-1,80 0 1,-20 0 0,0 0-1,20 20 1,-79-20-1,98 0 1,-19 0 0,-59 0-16,-1 0 15,0 0-15,1 0 16,-1 0 0,20 20-1,60-20 1,0 0-1,39 0 1,-99 0 0,80 0-1,19 0 1,21-20 0,-41 20-1,-59 0 1,80-20-1,-80 20-15,79 0 16,-79 0 0,0 0-16,100 0 15,-120-20 1,119 40 0,20-20 15,1-20-16,-120 20 1,119 0 0,0-20-1,0 20 1,-99-19-16,99-1 16,-99 20-1,99-20 1,20 0-1,-20 0 1,20 20 0,-139 0-1,119-20 1,0 20 0,1-20 15,-1 20-16,-119-19 1,119 19 0,-119 0-16,119-20 15,-119 20-15,0 0 16,119-20 0,-119 20-1,100 0 1,19 0-1,0 0 1,0 0 0,-119-20-1,119 20 1,-20 0 0,21 0-1,-120 0 1,99 0-1,-119 0 1,119-20 0,1 0-1,-41 1 1,-59 19 0,80-20-1,-21 20 1,21 0-1,19 20 1,-119-1 0,1 1-16,-1-20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3:58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6211 12620 0,'40'0'16,"-1"0"-16,1 0 16,59 0-1,20 0 1,-59 0 0,99 20-1,39-20 1,1 20-1,19-20 1,-99 0 0,139 20-1,0-20 1,40 0 0,-140 0-16,1 0 15,0 0-15,19 0 31,160 0-15,39 0 0,0 0-1,0 0 1,-179 0 0,199 20-1,20-20 1,0 39-1,-1-19 1,-197 0 0,197 20-1,-197-40-15,177 39 16,-197-39 0,-1 20-16,199-20 15,-198 20 16,197 0-15,-18-20 0,-21 0-1,0-20 1,0 20 0,-178 0-1,158 0 1,-158 0-16,-1 0 15,-19 0-15,20 0 16,-21 20-16,140 0 16,-20 20-1,-139-1 1,-20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27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0,'59'20,"-19"-20,19 0,1 20,-1-20,1 0,19 19,-19-19,19 20,-19-20,19 20,0 0,1-20,19 19,-20 1,1 0,19-20,0 20,0 0,1-20,19 19,0-19,0 20,0 0,0-20,0 20,0-20,20 19,0-19,-1 0,1 20,0-20,20 0,-20 0,20 20,-21-20,21 0,0 20,0-20,-1 0,1 19,0-19,0 20,-1-20,21 0,-20 20,19-20,1 20,-21-20,1 20,20-20,19 19,-19-19,-1 20,1-20,19 0,-19 20,19-20,-19 0,-1 0,21 0,-21 0,1 0,19 0,-19 0,19 0,-19-20,-1 20,21 0,-21-20,1 20,19-19,-19 19,-1-20,1 20,-1 0,1-20,0 0,-1 20,1-20,-1 20,-19-19,0 19,19-20,-19 20,20-20,-21 20,1-20,-20 1,40 19,-41-20,21 20,0-20,-20 20,19 0,-19-20,0 20,20 0,-20-19,0 19,0 0,19 0,-19 0,0 0,-20 0,20 0,0 19,0-19,0 0,-20 0,20 20,-1-20,-18 0,-1 20,19-20,1 0,-20 20,20-20,-20 19,20-19,-20 20,-20-20,20 20,-19-20,-1 20,0-20,-20 19,21-19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28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12280 0,'-159'20,"60"-20,-20 0,0 0,-20 20,0-20,0 19,0-19,-39 20,19 0,0-20,-19 0,-1 20,-19-20,-1 0,21 20,-21-20,1 0,-20 0,19 0,-19 0,0 0,0 0,-21 0,1 0,0 0,0-20,0 20,-20 0,0 0,0 0,0 0,-19 0,19 0,-20 0,0 0,-19 20,39-20,-40 19,20-19,-19 20,-1 0,-19 0,39-20,-20 19,20 1,-19 0,19 0,0 0,20-1,-19 1,19-20,20 20,0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7:51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43,'120'0,"-61"0,20 0,1 0,19 0,0 0,0 0,1 0,19 0,0 0,0-19,20 38,-20-38,0 19,40 0,-20 0,-1 0,21 0,20 0,-1 0,-19 0,20-20,19 20,-19 0,19 0,1 0,-21 0,21 20,-1-20,20 0,-19 0,19 0,-19 19,-1-19,40 0,-20 20,1-20,19 20,-20-20,20 19,0-19,20 20,-20-20,-19 0,39 19,-20-19,0 20,20-20,-20 0,20 19,-20-19,0 0,20 0,-20 20,-19-20,19 0,-20 0,20 0,-20 0,-19-20,-1 20,1 0,-21 0,21 0,-21 20,-19-20,0 20,0-20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8:16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3969 2381 0,'0'0'31,"0"0"-16,25 0 1,24 0 0,1 0-16,-1 0 15,26-25 1,-26 25-1,26 0 1,-1 0-16,1 0 16,-1 0-16,0 0 15,26 0 1,49 0-16,-75 0 31,25 0-31,-24 0 16,-1 0-1,-24 0-15,24 0 16,0 0-16,1 0 31,24 0-31,50 0 16,-50 0-1,0 0-15,50 0 16,-25 0-1,25 0 1,0 0 0,-25 0-16,-50 0 15,50 0-15,0 0 31,-24 0-31,-1 0 16,50 0 0,-75 0-16,50 0 15,0 0 1,0 0-1,50 0 1,-75 0-16,-25 0 16,50 0-16,75 0 31,24 0-31,-99 0 15,-25 0 1,25 0-16,-24 0 31,24 0-31,0 0 16,-25 0-16,-25 0 15,1 0 1,-1 0 0,0 0-1,-49 0-15,50 0 16,-1 0-1,-24 0-15,24 0 32,25 0-32,50 0 15,-25 0-15,25 0 31,25 0-31,-50 0 16,24 0 0,26 0-16,-75 0 31,25 0-31,0 0 15,0 0 1,-24 0-16,-26 0 16,124 25-16,-98-25 31,73 0-31,-49 0 15,100 25 1,-26-25 0,0 0-1,-24 0-15,-75 0 16,50 0-16,-50 25 31,50-25-31,-25 0 16,50 0-1,-25 0-15,-25 0 16,-25 0-1,75 0-15,-1 0 32,26 0-32,-26 0 15,1 0-15,-25 0 31,0 0-31,-75 0 16,50 0 0,-25 0-16,50 0 31,-50 0-31,-24 0 15,49 0 1,-75 0-16,51 0 16,24 0-1,24 0-15,1 0 16,25 0-1,-1 0 1,1 0-16,25 0 16,-1 0-1,50 0 1,-50 0-1,1 0-15,-25 0 16,-75 0 0,0 0-1,25 0-15,0 0 16,-50 0-1,26 0 1,24 0 0,-25 0-16,0 0 15,0 0 1,-24 0-1,-1 0-15,1 0 16,-1 0 0,50 0-16,-50 0 31,26 0-31,24 0 15,-25 0 1,0 0-16,25 0 31,-25 0-31,1 0 16,-26 0-16,-24 0 15,24 0 1,25 0-16,-24 0 16,-1 0-1,25 0-15,-49 0 31,49 0-31,-25 0 16,1 0-16,24 0 16,-24 0-1,-1 0 1,0 0-1,-49 0-15,-25 0 16,50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8:18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19298 3373 0,'-99'0'15,"24"0"1,-123 0-16,74 0 31,-149 0-31,-25 0 16,-24 0-1,-75 0 1,99 0-16,-49 25 16,99-25-1,50 0 1,-1 0-1,-24 0-15,49 0 16,1 25 0,-50-25-1,49 0 1,-25 0-16,75 0 15,-24 0-15,24 0 32,-50 25-32,0-25 15,1 0 1,-26 0-1,-49 0 1,50 0-16,-50 0 16,24 0-1,-24 0 1,50 0-16,24 0 15,1 0 1,-26 0 0,1 0-1,24 0-15,-24 0 16,24 0-1,0 0 1,1 0-16,-1 0 16,50 0-1,0 0-15,-25 0 31,25 0-31,-24 0 16,-26 0 0,0 0-1,-24 0 1,-1 0-16,26 0 15,49 0 1,-25 0 0,0 0-16,75 0 15,-26 0 1,26 0-16,0 0 31,-26 0-31,-24 0 16,-24 0-1,48 0-15,-49 0 16,50 0-1,-50 0 1,75 0-16,0 0 16,24 0-1,50 0-15,-25 0 16,0 0-1,1 0 1,24 0-16,-25 0 31,0 0-31,0 0 16,25 0-1,-49 0-15,-1 0 16,-24 0 0,24 0-16,0 0 31,26 0-31,-1 0 15,0 0 1,25 0 0,-25 0-1,-49 25 1,24-25-16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8:21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6226 12551 0,'0'0'31,"25"0"-15,24 0 0,51 0-16,-1 0 31,25 0-31,0 0 15,0 0-15,-25 0 16,-24 0 0,-1 0-16,25 0 31,25 0-31,-49 0 15,24 0 1,74 0-16,-73 0 16,73 0-1,-24 0-15,-50 0 16,25-25-1,0 25 1,25 0-16,25 0 16,49 0-1,-24 0 1,24 0-1,-74 0-15,-1 0 16,-73 0-16,148 0 31,-24 0-31,-1 0 16,50 25-1,-74-25 1,49 0 0,-25 0-16,50 0 15,-24 0 1,-1 0-1,-25 0-15,26 0 16,-51 0 0,75 0-1,25 0 1,-50 0-16,25 0 15,-24 0 1,-1 0 0,0 0-1,25 0-15,-25 0 16,25 0-1,-24 0 1,-1 0-16,0 0 16,-24 0-1,49 0 1,-50 0-1,-24 0-15,-100 0 16,75 0-16,-75 0 16,75 25-1,-25-25 1,-25 0-1,50 0-15,-50 0 16,1 0 0,24 0-1,-25 0 1,25 0-16,25 0 15,-50 0 1,0 0 0,0 0-16,-49 0 15,0 0 1,24 0-16,0 0 15,-24 0 1,25 0-16,-1 0 16,25 0-1,0 0 1,1 0-16,-26 0 15,-24 0 1,-1 0-16,-24 0 16,0 0-1,24-25 1,51 25-1,-1 0-15,-25 0 16,-24 0-16,24 0 16,-49 0-1,-25 0 1,25 0-1,0 0-15,0 0 16,24 0 0,-24 0-16,0 0 15,-25 0 1,25 0 15,-25 0-15,24 0-1,1 0 1,-25 0 46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4:51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4941 2341 0,'60'0'15,"-1"0"-15,-39 0 16,40 20-16,-21-20 16,1 0-16,19 0 15,-19 0 1,20-20-1,59 20 1,0 0 0,-60 0-16,100 20 15,-80-20 1,1 0 0,-1 0-16,100 0 15,19 20 1,1 0-1,-100 0 17,99-20-17,21 0 1,-1 0 0,0 0-1,0 0 1,1-20-1,19 20 1,-20 0 0,20 0-1,-99-20 1,99 20 0,0 0-1,1 20 1,18-20-1,-137 0 17,138-20-17,-120 20-15,-18 0 16,18 0-16,-19 0 0,20 0 16,119-20-1,-119 20 1,119 0-1,0-20 1,20 0 0,0 20-1,-139 0 1,119-19 0,20-1-1,19 20 1,-158-20-16,159 20 31,-159-20-31,138 20 31,41-20-15,-20 0 0,-21 20-1,-118-19 1,139-1-1,-1 0 1,21 0 0,-20 0-1,-159 20 1,19 0-16,160-20 16,-159 20-1,-1 0-15,160 0 16,-1 0-1,-158 0 17,139 20-17,39-20 1,-19 20 0,39 0-1,-199-20 1,180 20-1,-160 0-15,-39-1 16,20 1-16,0 0 16,-20 0-16,0 0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4:52.0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19883 3552 0,'-99'0'16,"40"20"-16,-21-20 16,1 0-16,-20 0 15,19 0 1,-237 0 0,198-20-1,-119 20 1,-60 0-1,0-20 1,-19 20 0,-21 0-1,140-20 1,-159 20 0,-40 0-1,-20 0 1,1 0-1,197 0 17,1 0-32,-238 20 0,237-20 15,1 0 1,-238 0 0,-1 0-1,239 0 1,-238 0-1,-1 0 1,1 20 0,-21-20-1,1 0 1,238 20 0,0-20-16,-238-20 15,238 20 1,-1-20-1,-237 0-15,-20 0 32,258 20-17,-258 0 1,20 0 0,238 20-16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0T16:52:42.0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1589 11632,'-20'-20,"-20"20,21-20,-1 0,-20 20,21-19,-1-1,-20 20,20-20,1 0,-21 0,20 0,-19-19,19 19,0 0,-19-20,-1 20,20-19,0 19,-19-20,19 20,-19-19,19-1,-20 0,20 0,1-19,-21 19,20 0,1-19,-21 19,20-19,0-1,1 1,-1-1,-20 1,21-21,-1 21,-20-1,20-19,1-1,-1 1,0 19,0-19,0 0,1-1,19 1,-20-21,0 21,20-20,-20 0,1 19,19-19,-20 20,20-21,-20 1,20 0,-20 19,20-19,-20 0,20 0,-19-1,19 1,-20-20,20 20,-20 0,20-1,-20-19,20 20,-19 0,19 0,-20-1,20-19,-20 0,20 20,0 0,-20-20,20 19,0-19,-20 20,20 0,-19-1,19-19,0 0,-20 20,20-20,-20 20,20-1,-20 1,20-20,0 20,0 0,0-1,0-19,0 20,0 0,0 0,0-1,0 1,0 0,0-20,20 39,-20-19,20 0,-20 0,0-20,20 19,-20 1,19 20,1-21,-20 1,20 0,0 0,0 19,-20-19,19 0,1 0,-20-1,20 21,0-20,-20 19,19-19,21 20,-20-21,0 21,-1 0,1-1,0 1,0-1,19 1,-19 0,0 19,0-19,-1-1,1 21,20-1,-20 1,-1-21,21 21,-20 19,-1-20,21 1,-20-1,0 21,19-21,1 20,-1-19,1 19,-1 0,1 1,-1-1,1 0,0 1,-21 19,21-20,0 20,-21 0,21-19,-20 39,-1-20,1-20,0 20,0 0,-40 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4:54.0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6032 12382 0,'0'0'0,"20"0"15,20 0 1,-20 20 0,0-20-1,19 0-15,1 0 16,39 0 0,21 20-1,19 0 1,-60-20-1,80 20 17,20-1-17,20 21 1,-80-40-16,20 20 16,-20-20-16,0 20 15,139 0 1,1 0-1,18-1 1,-118-19 0,119 20-1,20 0 1,20 0 0,19-20-1,1 20 1,-159-20 15,178 20-31,-178-20 16,198 19-1,-198-19-15,39 0 16,-19 0 0,198 20-1,20 0 1,-1 0-1,-19-20 1,20 20 0,-198-20-1,217 0 1,-19 0 0,-178 20-16,-21-20 15,20-20-15,-19 20 16,19 0-16,0 0 15,219 0 1,-1 20 0,1 19 15,-20-19-15,-1 20-1,-237-40 1,198 40-1,-218-21-15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8:20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0,'60'0,"-1"0,-19 0,20 0,-21 20,21-20,-1 0,1 19,-1-19,1 20,-1 0,1-1,0 1,-1 0,20-20,1 20,-1-1,1 1,-1-20,0 20,21-1,-1-19,0 20,0 0,1-20,-1 19,20 1,-20-20,0 20,20-20,-19 19,19-19,0 20,0-20,20 0,-20 0,0 0,0 0,0 0,0 0,0 0,0 0,0 0,1 0,18 0,-18 0,-21-20,20 20,0 0,0-19,20 19,-40 0,20 0,0 0,0 0,0 0,1 0,-21 0,0 0,20 0,-20 0,20 0,-19 0,19 0,-20 0,20 0,-20 0,20 0,-19 0,-1 0,0 0,20 0,-20 0,1-20,19 20,-20 0,0 0,20 0,-20 0,-19 0,19 0,0 0,1 0,-1 0,0 0,0 0,-19 0,19-20,0 20,0-19,1 19,-1 0,0 0,-20-20,21 20,-1 0,0 0,0 0,-19 0,19 0,0 0,0 0,1 0,-1 0,0-20,0 20,1 0,-1 0,20 0,0 0,-20 0,0 0,20 0,1 0,-1 0,0 0,-20 0,40 0,-20-19,0 19,20 0,-20 0,0 19,20-19,-20 0,0-19,20 19,0 0,0 0,0 0,-20 0,20 0,0 0,0 0,-20 0,20 0,0 0,0-20,0 20,19 0,-39 0,20 0,0-20,20 20,-40 0,40 0,-20 0,0-19,0 19,-20 0,20-20,0 20,-1-20,1 20,0 0,20-20,-20 20,-20-19,20 19,0-20,0 20,0 0,0-20,0 20,0 0,0 20,-20-20,20 0,-1 0,1 0,0 20,0-20,0 0,20 0,-40 0,20 0,0 19,20-19,-20 0,-1 0,21 20,-20-20,0 20,0 0,-20-20,20 19,0 1,-20-20,0 20,-20-1,20-19,-39 20,19-20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8:23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20,'60'20,"0"-20,-21 20,21-20,-1 0,21-20,-21 20,21-20,19 20,0-20,0 20,20 0,-19 0,-1 0,20 0,0 0,0 20,0-20,0 20,20 0,0-20,20 20,-20-20,0 19,20 1,-1-20,-19 20,20 0,0 0,-20-1,20 1,-21-1,21 1,0 0,0 0,0 0,-1-20,1 20,0-1,0-19,-1 20,1-20,-20 0,20-20,0 20,-1-19,-20 19,21-20,20 20,-20-20,-1 20,1-20,20 0,-20 20,19-20,-19 1,20 19,-21-20,21 1,0-1,-21 0,21 20,0-20,-21 20,21-20,-20 20,19-19,1 19,0 0,-1 19,21-19,-21 20,21-20,-21 20,21 0,-40 0,19-1,-39 1,0-20,0 19,-20-19,-20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9:09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6276 12626 0,'0'0'47,"24"0"-32,76 0-15,-26 0 16,75 0-1,24 0 1,26 0 0,-100-25-16,124 25 15,1 0-15,24 0 31,-25 0-31,124 0 16,-124 0 0,25 0-1,1 0 1,-101 0-16,1 0 15,0 0 1,0 0 0,24 0-16,1 0 15,25 0 1,49 0-1,-50 0 1,-24 0-16,24 0 16,-24 0-1,-25 0 1,24 0-16,1 0 15,24 25 1,1-25 0,49 0-1,-75 0-15,-49 0 16,25 0-1,-25 0 1,50 0 0,-25 0-16,49 0 15,-49 0-15,0 0 31,24 0-31,1 24 16,0-24 0,-1 0-16,75 0 31,-49 0-31,49 0 15,-25 0 1,-24 0 0,-26 0-16,-24 0 15,-50 0 1,50 0-1,-25 0 1,75 100-16,-75-100 16,-75 0-1,100 0-15,-25 0 16,-25 0-1,50 0 1,0 0-16,0 0 16,24 24-1,1-24 1,-25 0-1,24 0-15,-49 0 16,50 0 0,0 0-1,-25 0-15,-25 0 16,-50 0-1,0 0 1,-49 0 0,0 0-16,0 0 15,-25 0 48,0 0-63,-50 0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19:11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2183 2431 0,'25'0'16,"-1"0"-1,-24 0-15,50 0 16,0 0 0,24 0-1,25-25-15,75 25 16,49 0-1,25 0 1,-49 0 0,73 0-16,1 0 15,0 0 1,74 50-1,-74-26 1,0-24-16,99 50 16,-49-25-1,-50 0 1,-1-1-16,-24 1 15,25 0 1,0 0 0,25 0-1,-1-25-15,-24 25 16,50-25-1,-75 0 1,99 0-16,75 0 16,223 74-1,-25-74 1,74 0-1,-49 50-15,-25-50 32,-198 0-32,-99 0 15,-51 0-15,1 0 16,0 0-1,-75 0 1,-24 0 0,0 0-16,99 0 31,-50 0-31,25 0 15,25 0 1,0 0-16,-50 0 16,50 0-1,-75 0 1,-24-25-16,49 25 31,-49 0-31,24 0 16,1 0-1,-1 0 1,0 0-16,26 0 15,-1 0 1,0-25-16,50 25 31,-50 0-31,75 0 16,-50 0-1,25 0 1,0 0 0,-75 0-16,0 0 15,-24 0-15,0 0 31,-1 0-31,1 0 16,0 0 0,24 0-1,-24 0 1,24 0-16,-24 0 15,-1 0 1,1 0 0,0 0-16,-25 0 15,-25 0 1,0 0-1,-25 0 1,-25 0-16,-24 0 16,-1 0-1,1 0-15,0 0 16,24 0-16,-24 0 15,-26 0 1,26 0 0,-25 0-1,-25 0-15,25 0 16,-1 0-1,-24 0-15,25 0 16,0 0 0,0 0-16,0 0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5:59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4485 2540 0,'59'-20'15,"40"-20"-15,1 20 16,-1 1-16,20 19 16,-20-20-16,20 20 15,119-20 1,-119 20-1,120-20 1,18 20 0,41 0-1,0 0 17,19 20-32,-158-20 31,20 0-31,158 0 15,-139 20-15,-39-20 16,238 20 0,0-20-1,-199 19 1,199 1 0,40-20-1,-1 0 1,-19 0-1,-199 0 1,219 0 0,-40-20-1,-179 20-15,-19 0 16,-1-19-16,20 19 16,-39 0-1,19 0 1,179-20-16,20 0 31,-20 0-15,20 0-1,0 0 1,-20-19 0,-179 39-1,199-40 1,-20 20-1,-198 20-15,178-40 16,-178 40 0,-1-19-16,160-1 15,-180 0 1,180 0 0,-1 0-1,-19 0 16,19 20-15,0 0 0,-178 0-1,159 0 1,-140 0-16,140 20 16,-140-20-1,1 0-15,138 0 16,40 0-1,-198 0 1,179 20 0,-61 20-1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17-02-23T15:16:0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6330 12620 0,'60'0'0,"-1"-19"16,-19 19-16,19 0 0,1 0 16,59 0-1,-40 0 1,80 19 15,40-19-15,-120 0-16,139 0 15,-119 20-15,21-20 16,-1 0 0,139 20-1,19 0 1,1 0-1,40 19 1,-179-39 0,158 20-1,21-20 1,-1 0 0,21 20-1,-1-20 1,0-20 15,20 20-15,-19-20-1,19 20 1,0 0 0,-178 0-1,158 0 1,20 20-1,0-20 1,21 20 0,-21-20-1,-179 0-15,1 0 16,-1 0 0,1 0-16,178 0 31,-19 0-31,19-20 15,-20 20 17,-198-20-17,198 20 1,-39 20 0,20-20-1,-41 0 1,-19 0-1,0-39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10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0 173,'79'0,"-19"-20,-1 20,1 0,-1 0,1 20,19-20,1 20,-1 0,0 0,21-20,19 20,-20 0,20 0,20-20,-20 20,0 0,20 0,0 0,0 0,19 0,1 0,0-20,19 20,-19 0,40-20,-21 20,21 0,-21-20,41 20,-41-20,40 20,-19-20,-1 0,20 20,1-20,-1 0,-20 0,21 0,-1 0,0 0,-19-20,19 20,0 0,1 0,-21-20,20 20,-19-20,19 20,0-20,-19 20,-1-20,20 0,-39 0,39 0,-19 0,-1 0,0 20,1-20,-1 0,-19 0,19 0,1 0,-21 20,1-20,19 0,-19 20,-1-20,21 20,-21-20,1 20,0-20,-1 20,1-20,-1 20,1 0,0 0,-21-20,21 20,-20 0,-1 0,21 0,-20-20,-1 20,1-20,0 20,0-20,-20 20,19 0,1-20,0 20,-20-20,0 20,-1-20,1 20,20 0,-20-20,0 20,20 0,-1 0,1 0,0 0,39 0,-39 20,20-20,-1 20,1 0,-40 20,19-20,-19 20,0-20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2-23T14:39:12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13810 268,'-119'21,"0"0,0-42,20 21,-20 0,0-21,0 0,-20 21,20-21,-20 1,0-1,0 0,-20 0,21 0,-21 21,20-21,-20 0,0 1,1-1,-1 21,0-21,1 0,-21 21,20 0,-19 0,19 0,-20 0,1 21,19-21,-20 21,1-21,-1 21,20-1,-39-20,19 21,1-21,-1 0,-19 0,-1 0,21 0,-40 0,19 0,1 0,-1 0,-19 0,40 0,-41 0,1 0,20 0,-21 0,1-21,0 21,-20 0,0-20,-20 20,0 0,0-21,-20 21,0 21,-20-21,21 0,-21 20,0 1,-19 0,39-21,-19 21,39 0,-20 0,40 0,19-1,1-20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9T15:20:31.8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6325 12650 0,'25'0'15,"-25"0"1,74 0-16,-49 0 31,124 0-31,-50 0 16,50-49-16,-74 24 15,49 25 1,49 0 0,26 0-1,24 0-15,-50 0 16,-73 0-1,-1 0 1,0 0-16,-24 0 16,-1 0-1,0 0-15,50 0 16,-74 0-1,24 0 1,50 0 0,-24 0-16,-1 0 31,25 0-31,-25 0 15,75 0-15,-50 0 16,0 25 0,-25-25-1,50 25 1,-50-25-16,25 24 15,25-24 1,-75 0-16,50 0 31,0 0-31,50 0 16,49 25-16,-24-25 15,-1 0 1,-49 25 0,25-25-1,-1 0-15,-24 0 31,0 0-31,0 0 16,-25 0-16,-25 0 31,50 0-31,-25 0 16,-50 0-1,75 0-15,49 0 32,51 25-32,-51-25 15,50 0 1,-25 0-16,-74 0 15,-50 25 1,50-25 0,-74 0-16,49 0 15,-25 0 1,25 24-1,-50-24 1,50 0-16,-25 0 16,50 0-1,-49 0 1,-1 0-16,0 0 15,50 0 1,-25 0-16,49 0 16,-24 0-1,50 0 1,-26 0-1,1 0-15,-50 0 16,0 25 0,50-25-1,-1 0-15,-74 0 16,26 0-1,-1 0-15,-75 0 32,75 0-32,25 0 15,-99 0 1,49 0-16,-25 0 15,25 0-15,1 0 16,49 0 0,-50 0-1,50 0 1,-50 0-16,0 0 15,-49 0 1,24 0-16,-24 0 31,74 0-31,-75 0 16,1 0-16,24 0 15,-49 0 1,0 0-16,-25 0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DABD-9C85-4980-A62F-9514478ED50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16263-3423-4E86-9BF7-AA2A99631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7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1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6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5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4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6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8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7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5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8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2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5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3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16263-3423-4E86-9BF7-AA2A996319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CDCDB7-1845-4496-94FC-4AB7549147D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980D66-EFDF-45D2-A758-36CDF73B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6.emf"/><Relationship Id="rId18" Type="http://schemas.openxmlformats.org/officeDocument/2006/relationships/customXml" Target="../ink/ink33.xml"/><Relationship Id="rId3" Type="http://schemas.openxmlformats.org/officeDocument/2006/relationships/image" Target="../media/image6.jpeg"/><Relationship Id="rId7" Type="http://schemas.openxmlformats.org/officeDocument/2006/relationships/image" Target="../media/image33.emf"/><Relationship Id="rId12" Type="http://schemas.openxmlformats.org/officeDocument/2006/relationships/customXml" Target="../ink/ink30.xml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29.xml"/><Relationship Id="rId19" Type="http://schemas.openxmlformats.org/officeDocument/2006/relationships/image" Target="../media/image39.emf"/><Relationship Id="rId4" Type="http://schemas.openxmlformats.org/officeDocument/2006/relationships/customXml" Target="../ink/ink26.xml"/><Relationship Id="rId9" Type="http://schemas.openxmlformats.org/officeDocument/2006/relationships/image" Target="../media/image34.emf"/><Relationship Id="rId14" Type="http://schemas.openxmlformats.org/officeDocument/2006/relationships/customXml" Target="../ink/ink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7.jpe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51.emf"/><Relationship Id="rId18" Type="http://schemas.openxmlformats.org/officeDocument/2006/relationships/customXml" Target="../ink/ink45.xml"/><Relationship Id="rId26" Type="http://schemas.openxmlformats.org/officeDocument/2006/relationships/image" Target="../media/image31.emf"/><Relationship Id="rId3" Type="http://schemas.openxmlformats.org/officeDocument/2006/relationships/image" Target="../media/image9.jpeg"/><Relationship Id="rId21" Type="http://schemas.openxmlformats.org/officeDocument/2006/relationships/image" Target="../media/image29.emf"/><Relationship Id="rId34" Type="http://schemas.openxmlformats.org/officeDocument/2006/relationships/image" Target="../media/image54.emf"/><Relationship Id="rId7" Type="http://schemas.openxmlformats.org/officeDocument/2006/relationships/image" Target="../media/image48.emf"/><Relationship Id="rId12" Type="http://schemas.openxmlformats.org/officeDocument/2006/relationships/customXml" Target="../ink/ink42.xml"/><Relationship Id="rId17" Type="http://schemas.openxmlformats.org/officeDocument/2006/relationships/image" Target="../media/image53.emf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customXml" Target="../ink/ink5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9.xml"/><Relationship Id="rId11" Type="http://schemas.openxmlformats.org/officeDocument/2006/relationships/image" Target="../media/image50.emf"/><Relationship Id="rId24" Type="http://schemas.openxmlformats.org/officeDocument/2006/relationships/image" Target="../media/image30.emf"/><Relationship Id="rId32" Type="http://schemas.openxmlformats.org/officeDocument/2006/relationships/image" Target="../media/image46.emf"/><Relationship Id="rId37" Type="http://schemas.openxmlformats.org/officeDocument/2006/relationships/customXml" Target="../ink/ink55.xml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customXml" Target="../ink/ink48.xml"/><Relationship Id="rId28" Type="http://schemas.openxmlformats.org/officeDocument/2006/relationships/image" Target="../media/image40.emf"/><Relationship Id="rId36" Type="http://schemas.openxmlformats.org/officeDocument/2006/relationships/image" Target="../media/image55.emf"/><Relationship Id="rId10" Type="http://schemas.openxmlformats.org/officeDocument/2006/relationships/customXml" Target="../ink/ink41.xml"/><Relationship Id="rId19" Type="http://schemas.openxmlformats.org/officeDocument/2006/relationships/image" Target="../media/image28.emf"/><Relationship Id="rId31" Type="http://schemas.openxmlformats.org/officeDocument/2006/relationships/customXml" Target="../ink/ink52.xml"/><Relationship Id="rId4" Type="http://schemas.openxmlformats.org/officeDocument/2006/relationships/customXml" Target="../ink/ink38.xml"/><Relationship Id="rId9" Type="http://schemas.openxmlformats.org/officeDocument/2006/relationships/image" Target="../media/image49.emf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customXml" Target="../ink/ink50.xml"/><Relationship Id="rId30" Type="http://schemas.openxmlformats.org/officeDocument/2006/relationships/image" Target="../media/image45.emf"/><Relationship Id="rId35" Type="http://schemas.openxmlformats.org/officeDocument/2006/relationships/customXml" Target="../ink/ink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61.xml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59.xml"/><Relationship Id="rId1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58.emf"/><Relationship Id="rId3" Type="http://schemas.openxmlformats.org/officeDocument/2006/relationships/image" Target="../media/image15.jpeg"/><Relationship Id="rId7" Type="http://schemas.openxmlformats.org/officeDocument/2006/relationships/image" Target="../media/image620.emf"/><Relationship Id="rId12" Type="http://schemas.openxmlformats.org/officeDocument/2006/relationships/customXml" Target="../ink/ink6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.xml"/><Relationship Id="rId11" Type="http://schemas.openxmlformats.org/officeDocument/2006/relationships/image" Target="../media/image57.emf"/><Relationship Id="rId5" Type="http://schemas.openxmlformats.org/officeDocument/2006/relationships/image" Target="../media/image61.emf"/><Relationship Id="rId15" Type="http://schemas.openxmlformats.org/officeDocument/2006/relationships/image" Target="../media/image60.emf"/><Relationship Id="rId10" Type="http://schemas.openxmlformats.org/officeDocument/2006/relationships/customXml" Target="../ink/ink67.xml"/><Relationship Id="rId4" Type="http://schemas.openxmlformats.org/officeDocument/2006/relationships/customXml" Target="../ink/ink64.xml"/><Relationship Id="rId9" Type="http://schemas.openxmlformats.org/officeDocument/2006/relationships/image" Target="../media/image630.emf"/><Relationship Id="rId14" Type="http://schemas.openxmlformats.org/officeDocument/2006/relationships/customXml" Target="../ink/ink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emf"/><Relationship Id="rId4" Type="http://schemas.openxmlformats.org/officeDocument/2006/relationships/customXml" Target="../ink/ink7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71.emf"/><Relationship Id="rId3" Type="http://schemas.openxmlformats.org/officeDocument/2006/relationships/image" Target="../media/image62.jpeg"/><Relationship Id="rId7" Type="http://schemas.openxmlformats.org/officeDocument/2006/relationships/image" Target="../media/image680.emf"/><Relationship Id="rId12" Type="http://schemas.openxmlformats.org/officeDocument/2006/relationships/customXml" Target="../ink/ink7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70.emf"/><Relationship Id="rId5" Type="http://schemas.openxmlformats.org/officeDocument/2006/relationships/image" Target="../media/image670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75.emf"/><Relationship Id="rId3" Type="http://schemas.openxmlformats.org/officeDocument/2006/relationships/image" Target="../media/image72.jpeg"/><Relationship Id="rId7" Type="http://schemas.openxmlformats.org/officeDocument/2006/relationships/image" Target="../media/image72.emf"/><Relationship Id="rId12" Type="http://schemas.openxmlformats.org/officeDocument/2006/relationships/customXml" Target="../ink/ink8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74.emf"/><Relationship Id="rId5" Type="http://schemas.openxmlformats.org/officeDocument/2006/relationships/image" Target="../media/image710.emf"/><Relationship Id="rId15" Type="http://schemas.openxmlformats.org/officeDocument/2006/relationships/image" Target="../media/image76.emf"/><Relationship Id="rId10" Type="http://schemas.openxmlformats.org/officeDocument/2006/relationships/customXml" Target="../ink/ink79.xml"/><Relationship Id="rId4" Type="http://schemas.openxmlformats.org/officeDocument/2006/relationships/customXml" Target="../ink/ink76.xml"/><Relationship Id="rId9" Type="http://schemas.openxmlformats.org/officeDocument/2006/relationships/image" Target="../media/image73.emf"/><Relationship Id="rId14" Type="http://schemas.openxmlformats.org/officeDocument/2006/relationships/customXml" Target="../ink/ink8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customXml" Target="../ink/ink86.xml"/><Relationship Id="rId18" Type="http://schemas.openxmlformats.org/officeDocument/2006/relationships/image" Target="../media/image82.emf"/><Relationship Id="rId3" Type="http://schemas.openxmlformats.org/officeDocument/2006/relationships/hyperlink" Target="http://www.botany.org/plantimages/ImageData.asp?IDN=15-002h&amp;IS=700" TargetMode="Externa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79.emf"/><Relationship Id="rId17" Type="http://schemas.openxmlformats.org/officeDocument/2006/relationships/customXml" Target="../ink/ink88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1.emf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emf"/><Relationship Id="rId11" Type="http://schemas.openxmlformats.org/officeDocument/2006/relationships/customXml" Target="../ink/ink85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10" Type="http://schemas.openxmlformats.org/officeDocument/2006/relationships/image" Target="../media/image78.emf"/><Relationship Id="rId19" Type="http://schemas.openxmlformats.org/officeDocument/2006/relationships/customXml" Target="../ink/ink89.xml"/><Relationship Id="rId4" Type="http://schemas.openxmlformats.org/officeDocument/2006/relationships/image" Target="../media/image77.jpeg"/><Relationship Id="rId9" Type="http://schemas.openxmlformats.org/officeDocument/2006/relationships/customXml" Target="../ink/ink84.xml"/><Relationship Id="rId14" Type="http://schemas.openxmlformats.org/officeDocument/2006/relationships/image" Target="../media/image80.emf"/><Relationship Id="rId22" Type="http://schemas.openxmlformats.org/officeDocument/2006/relationships/image" Target="../media/image8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87.emf"/><Relationship Id="rId3" Type="http://schemas.openxmlformats.org/officeDocument/2006/relationships/image" Target="../media/image85.png"/><Relationship Id="rId7" Type="http://schemas.openxmlformats.org/officeDocument/2006/relationships/image" Target="../media/image840.emf"/><Relationship Id="rId12" Type="http://schemas.openxmlformats.org/officeDocument/2006/relationships/customXml" Target="../ink/ink9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86.emf"/><Relationship Id="rId5" Type="http://schemas.openxmlformats.org/officeDocument/2006/relationships/image" Target="../media/image830.emf"/><Relationship Id="rId15" Type="http://schemas.openxmlformats.org/officeDocument/2006/relationships/image" Target="../media/image88.emf"/><Relationship Id="rId10" Type="http://schemas.openxmlformats.org/officeDocument/2006/relationships/customXml" Target="../ink/ink94.xml"/><Relationship Id="rId4" Type="http://schemas.openxmlformats.org/officeDocument/2006/relationships/customXml" Target="../ink/ink91.xml"/><Relationship Id="rId9" Type="http://schemas.openxmlformats.org/officeDocument/2006/relationships/image" Target="../media/image85.emf"/><Relationship Id="rId14" Type="http://schemas.openxmlformats.org/officeDocument/2006/relationships/customXml" Target="../ink/ink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3" Type="http://schemas.openxmlformats.org/officeDocument/2006/relationships/image" Target="../media/image89.jpe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1" Type="http://schemas.openxmlformats.org/officeDocument/2006/relationships/image" Target="../media/image91.emf"/><Relationship Id="rId5" Type="http://schemas.openxmlformats.org/officeDocument/2006/relationships/image" Target="../media/image880.emf"/><Relationship Id="rId10" Type="http://schemas.openxmlformats.org/officeDocument/2006/relationships/customXml" Target="../ink/ink100.xml"/><Relationship Id="rId4" Type="http://schemas.openxmlformats.org/officeDocument/2006/relationships/customXml" Target="../ink/ink97.xml"/><Relationship Id="rId9" Type="http://schemas.openxmlformats.org/officeDocument/2006/relationships/image" Target="../media/image9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image" Target="../media/image97.emf"/><Relationship Id="rId18" Type="http://schemas.openxmlformats.org/officeDocument/2006/relationships/customXml" Target="../ink/ink108.xml"/><Relationship Id="rId26" Type="http://schemas.openxmlformats.org/officeDocument/2006/relationships/customXml" Target="../ink/ink112.xml"/><Relationship Id="rId3" Type="http://schemas.openxmlformats.org/officeDocument/2006/relationships/image" Target="../media/image90.jpeg"/><Relationship Id="rId21" Type="http://schemas.openxmlformats.org/officeDocument/2006/relationships/image" Target="../media/image100.emf"/><Relationship Id="rId7" Type="http://schemas.openxmlformats.org/officeDocument/2006/relationships/image" Target="../media/image94.emf"/><Relationship Id="rId12" Type="http://schemas.openxmlformats.org/officeDocument/2006/relationships/customXml" Target="../ink/ink105.xml"/><Relationship Id="rId17" Type="http://schemas.openxmlformats.org/officeDocument/2006/relationships/image" Target="../media/image99.emf"/><Relationship Id="rId25" Type="http://schemas.openxmlformats.org/officeDocument/2006/relationships/image" Target="../media/image102.emf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107.xml"/><Relationship Id="rId20" Type="http://schemas.openxmlformats.org/officeDocument/2006/relationships/customXml" Target="../ink/ink109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102.xml"/><Relationship Id="rId11" Type="http://schemas.openxmlformats.org/officeDocument/2006/relationships/image" Target="../media/image96.emf"/><Relationship Id="rId24" Type="http://schemas.openxmlformats.org/officeDocument/2006/relationships/customXml" Target="../ink/ink111.xml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1.emf"/><Relationship Id="rId10" Type="http://schemas.openxmlformats.org/officeDocument/2006/relationships/customXml" Target="../ink/ink104.xml"/><Relationship Id="rId19" Type="http://schemas.openxmlformats.org/officeDocument/2006/relationships/image" Target="../media/image92.emf"/><Relationship Id="rId4" Type="http://schemas.openxmlformats.org/officeDocument/2006/relationships/customXml" Target="../ink/ink101.xml"/><Relationship Id="rId9" Type="http://schemas.openxmlformats.org/officeDocument/2006/relationships/image" Target="../media/image95.emf"/><Relationship Id="rId14" Type="http://schemas.openxmlformats.org/officeDocument/2006/relationships/customXml" Target="../ink/ink106.xml"/><Relationship Id="rId22" Type="http://schemas.openxmlformats.org/officeDocument/2006/relationships/customXml" Target="../ink/ink110.xml"/><Relationship Id="rId27" Type="http://schemas.openxmlformats.org/officeDocument/2006/relationships/image" Target="../media/image10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emf"/><Relationship Id="rId18" Type="http://schemas.openxmlformats.org/officeDocument/2006/relationships/customXml" Target="../ink/ink121.xml"/><Relationship Id="rId26" Type="http://schemas.openxmlformats.org/officeDocument/2006/relationships/customXml" Target="../ink/ink125.xml"/><Relationship Id="rId39" Type="http://schemas.openxmlformats.org/officeDocument/2006/relationships/image" Target="../media/image118.emf"/><Relationship Id="rId21" Type="http://schemas.openxmlformats.org/officeDocument/2006/relationships/image" Target="../media/image109.emf"/><Relationship Id="rId34" Type="http://schemas.openxmlformats.org/officeDocument/2006/relationships/customXml" Target="../ink/ink129.xml"/><Relationship Id="rId42" Type="http://schemas.openxmlformats.org/officeDocument/2006/relationships/customXml" Target="../ink/ink133.xml"/><Relationship Id="rId47" Type="http://schemas.openxmlformats.org/officeDocument/2006/relationships/image" Target="../media/image122.emf"/><Relationship Id="rId50" Type="http://schemas.openxmlformats.org/officeDocument/2006/relationships/customXml" Target="../ink/ink137.xml"/><Relationship Id="rId55" Type="http://schemas.openxmlformats.org/officeDocument/2006/relationships/image" Target="../media/image126.emf"/><Relationship Id="rId63" Type="http://schemas.openxmlformats.org/officeDocument/2006/relationships/image" Target="../media/image130.emf"/><Relationship Id="rId7" Type="http://schemas.openxmlformats.org/officeDocument/2006/relationships/image" Target="../media/image1020.emf"/><Relationship Id="rId2" Type="http://schemas.openxmlformats.org/officeDocument/2006/relationships/customXml" Target="../ink/ink113.xml"/><Relationship Id="rId16" Type="http://schemas.openxmlformats.org/officeDocument/2006/relationships/customXml" Target="../ink/ink120.xml"/><Relationship Id="rId20" Type="http://schemas.openxmlformats.org/officeDocument/2006/relationships/customXml" Target="../ink/ink122.xml"/><Relationship Id="rId29" Type="http://schemas.openxmlformats.org/officeDocument/2006/relationships/image" Target="../media/image113.emf"/><Relationship Id="rId41" Type="http://schemas.openxmlformats.org/officeDocument/2006/relationships/image" Target="../media/image119.emf"/><Relationship Id="rId54" Type="http://schemas.openxmlformats.org/officeDocument/2006/relationships/customXml" Target="../ink/ink139.xml"/><Relationship Id="rId62" Type="http://schemas.openxmlformats.org/officeDocument/2006/relationships/customXml" Target="../ink/ink1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5.xml"/><Relationship Id="rId11" Type="http://schemas.openxmlformats.org/officeDocument/2006/relationships/image" Target="../media/image104.emf"/><Relationship Id="rId24" Type="http://schemas.openxmlformats.org/officeDocument/2006/relationships/customXml" Target="../ink/ink124.xml"/><Relationship Id="rId32" Type="http://schemas.openxmlformats.org/officeDocument/2006/relationships/customXml" Target="../ink/ink128.xml"/><Relationship Id="rId37" Type="http://schemas.openxmlformats.org/officeDocument/2006/relationships/image" Target="../media/image117.emf"/><Relationship Id="rId40" Type="http://schemas.openxmlformats.org/officeDocument/2006/relationships/customXml" Target="../ink/ink132.xml"/><Relationship Id="rId45" Type="http://schemas.openxmlformats.org/officeDocument/2006/relationships/image" Target="../media/image121.emf"/><Relationship Id="rId53" Type="http://schemas.openxmlformats.org/officeDocument/2006/relationships/image" Target="../media/image125.emf"/><Relationship Id="rId58" Type="http://schemas.openxmlformats.org/officeDocument/2006/relationships/customXml" Target="../ink/ink141.xml"/><Relationship Id="rId5" Type="http://schemas.openxmlformats.org/officeDocument/2006/relationships/image" Target="../media/image1010.emf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126.xml"/><Relationship Id="rId36" Type="http://schemas.openxmlformats.org/officeDocument/2006/relationships/customXml" Target="../ink/ink130.xml"/><Relationship Id="rId49" Type="http://schemas.openxmlformats.org/officeDocument/2006/relationships/image" Target="../media/image123.emf"/><Relationship Id="rId57" Type="http://schemas.openxmlformats.org/officeDocument/2006/relationships/image" Target="../media/image127.emf"/><Relationship Id="rId61" Type="http://schemas.openxmlformats.org/officeDocument/2006/relationships/image" Target="../media/image129.emf"/><Relationship Id="rId10" Type="http://schemas.openxmlformats.org/officeDocument/2006/relationships/customXml" Target="../ink/ink117.xml"/><Relationship Id="rId19" Type="http://schemas.openxmlformats.org/officeDocument/2006/relationships/image" Target="../media/image108.emf"/><Relationship Id="rId31" Type="http://schemas.openxmlformats.org/officeDocument/2006/relationships/image" Target="../media/image114.emf"/><Relationship Id="rId44" Type="http://schemas.openxmlformats.org/officeDocument/2006/relationships/customXml" Target="../ink/ink134.xml"/><Relationship Id="rId52" Type="http://schemas.openxmlformats.org/officeDocument/2006/relationships/customXml" Target="../ink/ink138.xml"/><Relationship Id="rId60" Type="http://schemas.openxmlformats.org/officeDocument/2006/relationships/customXml" Target="../ink/ink142.xml"/><Relationship Id="rId65" Type="http://schemas.openxmlformats.org/officeDocument/2006/relationships/image" Target="../media/image131.emf"/><Relationship Id="rId4" Type="http://schemas.openxmlformats.org/officeDocument/2006/relationships/customXml" Target="../ink/ink114.xml"/><Relationship Id="rId9" Type="http://schemas.openxmlformats.org/officeDocument/2006/relationships/image" Target="../media/image1030.emf"/><Relationship Id="rId14" Type="http://schemas.openxmlformats.org/officeDocument/2006/relationships/customXml" Target="../ink/ink119.xml"/><Relationship Id="rId22" Type="http://schemas.openxmlformats.org/officeDocument/2006/relationships/customXml" Target="../ink/ink123.xml"/><Relationship Id="rId27" Type="http://schemas.openxmlformats.org/officeDocument/2006/relationships/image" Target="../media/image112.emf"/><Relationship Id="rId30" Type="http://schemas.openxmlformats.org/officeDocument/2006/relationships/customXml" Target="../ink/ink127.xml"/><Relationship Id="rId35" Type="http://schemas.openxmlformats.org/officeDocument/2006/relationships/image" Target="../media/image116.emf"/><Relationship Id="rId43" Type="http://schemas.openxmlformats.org/officeDocument/2006/relationships/image" Target="../media/image120.emf"/><Relationship Id="rId48" Type="http://schemas.openxmlformats.org/officeDocument/2006/relationships/customXml" Target="../ink/ink136.xml"/><Relationship Id="rId56" Type="http://schemas.openxmlformats.org/officeDocument/2006/relationships/customXml" Target="../ink/ink140.xml"/><Relationship Id="rId64" Type="http://schemas.openxmlformats.org/officeDocument/2006/relationships/customXml" Target="../ink/ink144.xml"/><Relationship Id="rId8" Type="http://schemas.openxmlformats.org/officeDocument/2006/relationships/customXml" Target="../ink/ink116.xml"/><Relationship Id="rId51" Type="http://schemas.openxmlformats.org/officeDocument/2006/relationships/image" Target="../media/image124.emf"/><Relationship Id="rId3" Type="http://schemas.openxmlformats.org/officeDocument/2006/relationships/image" Target="../media/image1000.emf"/><Relationship Id="rId12" Type="http://schemas.openxmlformats.org/officeDocument/2006/relationships/customXml" Target="../ink/ink118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33" Type="http://schemas.openxmlformats.org/officeDocument/2006/relationships/image" Target="../media/image115.emf"/><Relationship Id="rId38" Type="http://schemas.openxmlformats.org/officeDocument/2006/relationships/customXml" Target="../ink/ink131.xml"/><Relationship Id="rId46" Type="http://schemas.openxmlformats.org/officeDocument/2006/relationships/customXml" Target="../ink/ink135.xml"/><Relationship Id="rId59" Type="http://schemas.openxmlformats.org/officeDocument/2006/relationships/image" Target="../media/image1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overyeducation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emf"/><Relationship Id="rId13" Type="http://schemas.openxmlformats.org/officeDocument/2006/relationships/customXml" Target="../ink/ink150.xml"/><Relationship Id="rId18" Type="http://schemas.openxmlformats.org/officeDocument/2006/relationships/image" Target="../media/image540.emf"/><Relationship Id="rId26" Type="http://schemas.openxmlformats.org/officeDocument/2006/relationships/image" Target="../media/image580.emf"/><Relationship Id="rId3" Type="http://schemas.openxmlformats.org/officeDocument/2006/relationships/customXml" Target="../ink/ink145.xml"/><Relationship Id="rId21" Type="http://schemas.openxmlformats.org/officeDocument/2006/relationships/customXml" Target="../ink/ink154.xml"/><Relationship Id="rId7" Type="http://schemas.openxmlformats.org/officeDocument/2006/relationships/customXml" Target="../ink/ink147.xml"/><Relationship Id="rId12" Type="http://schemas.openxmlformats.org/officeDocument/2006/relationships/image" Target="../media/image400.emf"/><Relationship Id="rId17" Type="http://schemas.openxmlformats.org/officeDocument/2006/relationships/customXml" Target="../ink/ink152.xml"/><Relationship Id="rId25" Type="http://schemas.openxmlformats.org/officeDocument/2006/relationships/customXml" Target="../ink/ink156.xml"/><Relationship Id="rId2" Type="http://schemas.openxmlformats.org/officeDocument/2006/relationships/image" Target="../media/image105.jpeg"/><Relationship Id="rId16" Type="http://schemas.openxmlformats.org/officeDocument/2006/relationships/image" Target="../media/image460.emf"/><Relationship Id="rId20" Type="http://schemas.openxmlformats.org/officeDocument/2006/relationships/image" Target="../media/image55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0.emf"/><Relationship Id="rId11" Type="http://schemas.openxmlformats.org/officeDocument/2006/relationships/customXml" Target="../ink/ink149.xml"/><Relationship Id="rId24" Type="http://schemas.openxmlformats.org/officeDocument/2006/relationships/image" Target="../media/image570.emf"/><Relationship Id="rId5" Type="http://schemas.openxmlformats.org/officeDocument/2006/relationships/customXml" Target="../ink/ink146.xml"/><Relationship Id="rId15" Type="http://schemas.openxmlformats.org/officeDocument/2006/relationships/customXml" Target="../ink/ink151.xml"/><Relationship Id="rId23" Type="http://schemas.openxmlformats.org/officeDocument/2006/relationships/customXml" Target="../ink/ink155.xml"/><Relationship Id="rId28" Type="http://schemas.openxmlformats.org/officeDocument/2006/relationships/image" Target="../media/image600.emf"/><Relationship Id="rId10" Type="http://schemas.openxmlformats.org/officeDocument/2006/relationships/image" Target="../media/image310.emf"/><Relationship Id="rId19" Type="http://schemas.openxmlformats.org/officeDocument/2006/relationships/customXml" Target="../ink/ink153.xml"/><Relationship Id="rId4" Type="http://schemas.openxmlformats.org/officeDocument/2006/relationships/image" Target="../media/image280.emf"/><Relationship Id="rId9" Type="http://schemas.openxmlformats.org/officeDocument/2006/relationships/customXml" Target="../ink/ink148.xml"/><Relationship Id="rId14" Type="http://schemas.openxmlformats.org/officeDocument/2006/relationships/image" Target="../media/image450.emf"/><Relationship Id="rId22" Type="http://schemas.openxmlformats.org/officeDocument/2006/relationships/image" Target="../media/image560.emf"/><Relationship Id="rId27" Type="http://schemas.openxmlformats.org/officeDocument/2006/relationships/customXml" Target="../ink/ink1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13.xml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34" Type="http://schemas.openxmlformats.org/officeDocument/2006/relationships/image" Target="../media/image25.emf"/><Relationship Id="rId7" Type="http://schemas.openxmlformats.org/officeDocument/2006/relationships/customXml" Target="../ink/ink10.xml"/><Relationship Id="rId12" Type="http://schemas.openxmlformats.org/officeDocument/2006/relationships/image" Target="../media/image14.emf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27.emf"/><Relationship Id="rId2" Type="http://schemas.openxmlformats.org/officeDocument/2006/relationships/image" Target="../media/image2.jpeg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12.xml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37" Type="http://schemas.openxmlformats.org/officeDocument/2006/relationships/customXml" Target="../ink/ink25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22.emf"/><Relationship Id="rId36" Type="http://schemas.openxmlformats.org/officeDocument/2006/relationships/image" Target="../media/image26.emf"/><Relationship Id="rId10" Type="http://schemas.openxmlformats.org/officeDocument/2006/relationships/image" Target="../media/image13.emf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10.emf"/><Relationship Id="rId9" Type="http://schemas.openxmlformats.org/officeDocument/2006/relationships/customXml" Target="../ink/ink11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customXml" Target="../ink/ink20.xml"/><Relationship Id="rId30" Type="http://schemas.openxmlformats.org/officeDocument/2006/relationships/image" Target="../media/image23.emf"/><Relationship Id="rId35" Type="http://schemas.openxmlformats.org/officeDocument/2006/relationships/customXml" Target="../ink/ink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Cycles: Mitosis and Meiosis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Notebook Page 12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2628900"/>
              <a:ext cx="7643812" cy="100013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973" y="2564993"/>
                <a:ext cx="7675492" cy="227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4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3300413"/>
              <a:ext cx="2622550" cy="79375"/>
            </p14:xfrm>
          </p:contentPart>
        </mc:Choice>
        <mc:Fallback xmlns="">
          <p:pic>
            <p:nvPicPr>
              <p:cNvPr id="194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6335" y="3236913"/>
                <a:ext cx="2654229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4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4888" y="2900363"/>
              <a:ext cx="2214562" cy="14287"/>
            </p14:xfrm>
          </p:contentPart>
        </mc:Choice>
        <mc:Fallback xmlns="">
          <p:pic>
            <p:nvPicPr>
              <p:cNvPr id="194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5529" y="2891076"/>
                <a:ext cx="2233281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955440" y="2661120"/>
              <a:ext cx="7626240" cy="15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600" y="2597400"/>
                <a:ext cx="76579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000840" y="3330720"/>
              <a:ext cx="2482560" cy="6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5000" y="3267360"/>
                <a:ext cx="2514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6107760" y="3911040"/>
              <a:ext cx="2295360" cy="2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1920" y="3847680"/>
                <a:ext cx="23270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4804200" y="2902320"/>
              <a:ext cx="2384640" cy="1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8360" y="2838600"/>
                <a:ext cx="2416320" cy="14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ribosomes make twice as much organelles as a cell needs, the cell splits in 2!  It reproduces asexually.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2" name="Picture 4" descr="http://upload.wikimedia.org/wikipedia/commons/thumb/5/55/Unk.cilliate.jpg/220px-Unk.cilli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232399" cy="39243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4808538"/>
              <a:ext cx="7229475" cy="192087"/>
            </p14:xfrm>
          </p:contentPart>
        </mc:Choice>
        <mc:Fallback xmlns="">
          <p:pic>
            <p:nvPicPr>
              <p:cNvPr id="696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548" y="4744869"/>
                <a:ext cx="7261155" cy="31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5265738"/>
              <a:ext cx="7751762" cy="177800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973" y="5202264"/>
                <a:ext cx="7783442" cy="30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5715000"/>
              <a:ext cx="5880100" cy="250825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2148" y="5651664"/>
                <a:ext cx="5911779" cy="377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2775" y="6064250"/>
              <a:ext cx="122238" cy="15875"/>
            </p14:xfrm>
          </p:contentPart>
        </mc:Choice>
        <mc:Fallback xmlns=""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3427" y="6054869"/>
                <a:ext cx="14093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928800" y="4902480"/>
              <a:ext cx="7304760" cy="3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2960" y="4838760"/>
                <a:ext cx="7336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69600" y="5384520"/>
              <a:ext cx="8010360" cy="107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760" y="5321160"/>
                <a:ext cx="80420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1661040" y="5875560"/>
              <a:ext cx="6000840" cy="3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5200" y="5812200"/>
                <a:ext cx="6032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5491800" y="6099120"/>
              <a:ext cx="571680" cy="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5960" y="6035400"/>
                <a:ext cx="603360" cy="13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When ribosomes make twice as much organelles as a cell needs, the cell splits in 2!  It reproduces asexually.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26.media.tumblr.com/tumblr_l9ad20tg9U1qaldd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223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final stage where a cell splits in 2 is called CYTOKINESIS!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26.media.tumblr.com/tumblr_l9ad20tg9U1qaldd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223000" cy="3733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4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" y="5235575"/>
              <a:ext cx="7923213" cy="207963"/>
            </p14:xfrm>
          </p:contentPart>
        </mc:Choice>
        <mc:Fallback xmlns="">
          <p:pic>
            <p:nvPicPr>
              <p:cNvPr id="634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809" y="5172251"/>
                <a:ext cx="7954894" cy="334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5792788"/>
              <a:ext cx="4321175" cy="150812"/>
            </p14:xfrm>
          </p:contentPart>
        </mc:Choice>
        <mc:Fallback xmlns=""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5298" y="5729440"/>
                <a:ext cx="4352856" cy="277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51960" y="5375520"/>
              <a:ext cx="7965720" cy="4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120" y="5312160"/>
                <a:ext cx="7997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518200" y="5848920"/>
              <a:ext cx="416160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2360" y="5785560"/>
                <a:ext cx="419328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458200" cy="10515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final stage where a cell splits in 2 is called CYTOKINESIS!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www.vtt.fi/kuvat/uutta/Cytokinesis_driven_by_Rab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77072" y="-219672"/>
            <a:ext cx="4580332" cy="593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DQ: Why does the cell nucleus need to split before the rest of the cell can?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the cell nucleus need to split before the rest of the cell can?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964424" cy="11917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Because the cell nucleus contains your sensitive DNA instructions on how to build YOU!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tn.gov/agriculture/images/regulatory/A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894375" cy="295275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" y="742950"/>
              <a:ext cx="3771900" cy="185738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661" y="679238"/>
                <a:ext cx="3803578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1185863"/>
              <a:ext cx="3151188" cy="11430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7159" y="1122603"/>
                <a:ext cx="3182869" cy="24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506538"/>
              <a:ext cx="3457575" cy="158750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559" y="1443182"/>
                <a:ext cx="3489256" cy="28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38" y="2035175"/>
              <a:ext cx="3271837" cy="50800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4297" y="1976738"/>
                <a:ext cx="3303519" cy="16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2371725"/>
              <a:ext cx="3535363" cy="57150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759" y="2308465"/>
                <a:ext cx="3567044" cy="18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2765425"/>
              <a:ext cx="3106738" cy="114300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425" y="2701805"/>
                <a:ext cx="3138777" cy="24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3114675"/>
              <a:ext cx="1685925" cy="1428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3638" y="3050975"/>
                <a:ext cx="1717599" cy="26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776880" y="857160"/>
              <a:ext cx="3625920" cy="9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1040" y="793800"/>
                <a:ext cx="3657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1125000" y="12322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9160" y="11689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1125000" y="123228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9160" y="11689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/>
              <p14:cNvContentPartPr/>
              <p14:nvPr/>
            </p14:nvContentPartPr>
            <p14:xfrm>
              <a:off x="1152000" y="1241280"/>
              <a:ext cx="2700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6160" y="1177560"/>
                <a:ext cx="58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/>
              <p14:cNvContentPartPr/>
              <p14:nvPr/>
            </p14:nvContentPartPr>
            <p14:xfrm>
              <a:off x="1205640" y="1241280"/>
              <a:ext cx="8064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89800" y="1177560"/>
                <a:ext cx="112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/>
              <p14:cNvContentPartPr/>
              <p14:nvPr/>
            </p14:nvContentPartPr>
            <p14:xfrm>
              <a:off x="1330560" y="1187640"/>
              <a:ext cx="2920320" cy="10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14720" y="1124280"/>
                <a:ext cx="29520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" name="Ink 10"/>
              <p14:cNvContentPartPr/>
              <p14:nvPr/>
            </p14:nvContentPartPr>
            <p14:xfrm>
              <a:off x="1000080" y="1652040"/>
              <a:ext cx="3572280" cy="98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4240" y="1588320"/>
                <a:ext cx="3603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" name="Ink 11"/>
              <p14:cNvContentPartPr/>
              <p14:nvPr/>
            </p14:nvContentPartPr>
            <p14:xfrm>
              <a:off x="991080" y="1964520"/>
              <a:ext cx="3465360" cy="125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5240" y="1901160"/>
                <a:ext cx="3497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/>
              <p14:cNvContentPartPr/>
              <p14:nvPr/>
            </p14:nvContentPartPr>
            <p14:xfrm>
              <a:off x="1009080" y="2384280"/>
              <a:ext cx="3179160" cy="134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3240" y="2320560"/>
                <a:ext cx="3210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" name="Ink 13"/>
              <p14:cNvContentPartPr/>
              <p14:nvPr/>
            </p14:nvContentPartPr>
            <p14:xfrm>
              <a:off x="982440" y="2777040"/>
              <a:ext cx="3268440" cy="143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6240" y="2713680"/>
                <a:ext cx="3300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" name="Ink 14"/>
              <p14:cNvContentPartPr/>
              <p14:nvPr/>
            </p14:nvContentPartPr>
            <p14:xfrm>
              <a:off x="919800" y="3134160"/>
              <a:ext cx="1312920" cy="72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03960" y="3070800"/>
                <a:ext cx="1344600" cy="19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www.organicconsumers.org/images/Carlitos%20-%20baby%20with%20birth%20defects%20attributable%20to%20pesticides%20(PBP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24053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ww.grundon.com/images/sectionTwo/colServicesHazSpecialisedColTw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6671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ww.grundon.com/images/sectionTwo/colServicesHazSpecialisedColTw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67125" cy="2019301"/>
          </a:xfrm>
          <a:prstGeom prst="rect">
            <a:avLst/>
          </a:prstGeom>
          <a:noFill/>
        </p:spPr>
      </p:pic>
      <p:pic>
        <p:nvPicPr>
          <p:cNvPr id="87042" name="Picture 2" descr="http://www.rockyflatsgear.com/images/D/ionizing_radiation_Placar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3810000" cy="268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Warm </a:t>
            </a:r>
            <a:r>
              <a:rPr lang="en-US" dirty="0" smtClean="0"/>
              <a:t>Up &amp; Spiral</a:t>
            </a:r>
            <a:r>
              <a:rPr lang="en-US" dirty="0" smtClean="0"/>
              <a:t>		2/23/2017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chemical formula for glucose?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many hydrogen atoms are in glucose?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protein synthesis? 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-TSWU that cells carry on the many functions needed to support life including cell respiration, photosynthesis, protein synthesis, mitosis, and meiosis.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are the 4 phases of mitosis?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bioweb.wku.edu/courses/Biol115/Wyatt/wku/cance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1"/>
            <a:ext cx="3852672" cy="426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That’s why we need to stay away from MUTAGENS!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62448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Mutagens</a:t>
            </a:r>
            <a:r>
              <a:rPr lang="en-US" dirty="0" smtClean="0"/>
              <a:t> are harmful chemicals, radiation, even viruses that can enter our cell nucleus and cause our DNA genetic material to change.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www.scienceclarified.com/images/uesc_07_img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1148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So, a cell nucleus must split very carefully to ensure no mutations occur!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8920" y="2062800"/>
              <a:ext cx="6608520" cy="14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3080" y="1999080"/>
                <a:ext cx="66402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32280" y="2652120"/>
              <a:ext cx="6402960" cy="15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440" y="2588760"/>
                <a:ext cx="64346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32280" y="2053800"/>
              <a:ext cx="6769080" cy="14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6440" y="1990440"/>
                <a:ext cx="6800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241280" y="2571840"/>
              <a:ext cx="6474240" cy="15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5440" y="2508120"/>
                <a:ext cx="65059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62680" y="3232440"/>
              <a:ext cx="7983360" cy="277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6840" y="3169080"/>
                <a:ext cx="80150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758880" y="3268440"/>
              <a:ext cx="7858800" cy="142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3040" y="3204720"/>
                <a:ext cx="7890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42960" y="3178800"/>
              <a:ext cx="8188920" cy="13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120" y="3115440"/>
                <a:ext cx="8220600" cy="2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first, a cell nucleus must split </a:t>
            </a:r>
            <a:r>
              <a:rPr lang="en-US" i="1" dirty="0" smtClean="0"/>
              <a:t>very carefully </a:t>
            </a:r>
            <a:r>
              <a:rPr lang="en-US" dirty="0" smtClean="0"/>
              <a:t>to ensure no mutations occur!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MITOSIS!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4705350"/>
              <a:ext cx="53975" cy="36513"/>
            </p14:xfrm>
          </p:contentPart>
        </mc:Choice>
        <mc:Fallback xmlns="">
          <p:pic>
            <p:nvPicPr>
              <p:cNvPr id="143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092" y="4641723"/>
                <a:ext cx="85640" cy="1641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820206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cell nucleus must split </a:t>
            </a:r>
            <a:r>
              <a:rPr lang="en-US" i="1" dirty="0" smtClean="0"/>
              <a:t>very carefully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MITOSIS!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 descr="http://student.ccbcmd.edu/~gkaiser/biotutorials/dna/mitosis/images/telophase_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86249"/>
            <a:ext cx="3429000" cy="257175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635250"/>
              <a:ext cx="7486650" cy="173038"/>
            </p14:xfrm>
          </p:contentPart>
        </mc:Choice>
        <mc:Fallback xmlns="">
          <p:pic>
            <p:nvPicPr>
              <p:cNvPr id="139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110" y="2571935"/>
                <a:ext cx="7518330" cy="29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9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3192463"/>
              <a:ext cx="4429125" cy="287337"/>
            </p14:xfrm>
          </p:contentPart>
        </mc:Choice>
        <mc:Fallback xmlns="">
          <p:pic>
            <p:nvPicPr>
              <p:cNvPr id="139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0625" y="3129090"/>
                <a:ext cx="4461165" cy="41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9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3808413"/>
              <a:ext cx="6780212" cy="234950"/>
            </p14:xfrm>
          </p:contentPart>
        </mc:Choice>
        <mc:Fallback xmlns="">
          <p:pic>
            <p:nvPicPr>
              <p:cNvPr id="139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4948" y="3744728"/>
                <a:ext cx="6811892" cy="3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21440" y="2571840"/>
              <a:ext cx="7623000" cy="157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5600" y="2508120"/>
                <a:ext cx="76546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400480" y="3200400"/>
              <a:ext cx="4293720" cy="107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4280" y="3136680"/>
                <a:ext cx="4325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300320" y="3893400"/>
              <a:ext cx="6979680" cy="9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4120" y="3829680"/>
                <a:ext cx="7011720" cy="22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ache2.artprintimages.com/p/LRG/9/938/YMOX000Z/art-print/mit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79" y="1"/>
            <a:ext cx="9174579" cy="6858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803275"/>
              <a:ext cx="6661150" cy="730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1135" y="739963"/>
                <a:ext cx="6692830" cy="2000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8306" name="Picture 2" descr="http://www.biologycorner.com/resources/cell_cycle_p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5960946" cy="4495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0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5207000"/>
              <a:ext cx="6143625" cy="144463"/>
            </p14:xfrm>
          </p:contentPart>
        </mc:Choice>
        <mc:Fallback xmlns="">
          <p:pic>
            <p:nvPicPr>
              <p:cNvPr id="150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2910" y="5143595"/>
                <a:ext cx="6175304" cy="271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0913" y="5829300"/>
              <a:ext cx="4659312" cy="128588"/>
            </p14:xfrm>
          </p:contentPart>
        </mc:Choice>
        <mc:Fallback xmlns="">
          <p:pic>
            <p:nvPicPr>
              <p:cNvPr id="150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5074" y="5765546"/>
                <a:ext cx="4690991" cy="25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250520" y="750240"/>
              <a:ext cx="3456000" cy="150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4680" y="686520"/>
                <a:ext cx="3488040" cy="16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492920" y="5193360"/>
              <a:ext cx="6237000" cy="107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7080" y="5130000"/>
                <a:ext cx="62686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336040" y="5821920"/>
              <a:ext cx="4536720" cy="143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0200" y="5758560"/>
                <a:ext cx="4568400" cy="27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1…DNA bundles into chromosomes.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“prophase.”</a:t>
            </a:r>
            <a:endParaRPr lang="en-US" b="1" dirty="0"/>
          </a:p>
        </p:txBody>
      </p:sp>
      <p:pic>
        <p:nvPicPr>
          <p:cNvPr id="88066" name="Picture 2" descr="prophase%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95400"/>
            <a:ext cx="3048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84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800100"/>
              <a:ext cx="7400925" cy="114300"/>
            </p14:xfrm>
          </p:contentPart>
        </mc:Choice>
        <mc:Fallback xmlns="">
          <p:pic>
            <p:nvPicPr>
              <p:cNvPr id="1484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960" y="736640"/>
                <a:ext cx="7432605" cy="24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8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5200" y="4543425"/>
              <a:ext cx="4287838" cy="79375"/>
            </p14:xfrm>
          </p:contentPart>
        </mc:Choice>
        <mc:Fallback xmlns="">
          <p:pic>
            <p:nvPicPr>
              <p:cNvPr id="148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9360" y="4479564"/>
                <a:ext cx="4319517" cy="20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85880" y="839520"/>
              <a:ext cx="7304760" cy="2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040" y="775800"/>
                <a:ext cx="7336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250360" y="4616640"/>
              <a:ext cx="4983120" cy="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4520" y="4553280"/>
                <a:ext cx="5014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092960" y="778680"/>
              <a:ext cx="6872760" cy="13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120" y="714960"/>
                <a:ext cx="6904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235960" y="4543200"/>
              <a:ext cx="4451040" cy="157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20120" y="4479840"/>
                <a:ext cx="4482720" cy="28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2…Chromosomes line up in the middle of the nucleus.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“metaphase.”</a:t>
            </a:r>
            <a:endParaRPr lang="en-US" b="1" dirty="0"/>
          </a:p>
        </p:txBody>
      </p:sp>
      <p:pic>
        <p:nvPicPr>
          <p:cNvPr id="89090" name="Picture 2" descr="Click on Image for JPG ren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71244"/>
            <a:ext cx="3924300" cy="26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64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9550" y="820738"/>
              <a:ext cx="6492875" cy="193675"/>
            </p14:xfrm>
          </p:contentPart>
        </mc:Choice>
        <mc:Fallback xmlns="">
          <p:pic>
            <p:nvPicPr>
              <p:cNvPr id="1464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3710" y="757380"/>
                <a:ext cx="6524555" cy="32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6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1236663"/>
              <a:ext cx="4421188" cy="142875"/>
            </p14:xfrm>
          </p:contentPart>
        </mc:Choice>
        <mc:Fallback xmlns="">
          <p:pic>
            <p:nvPicPr>
              <p:cNvPr id="146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9225" y="1173323"/>
                <a:ext cx="4453228" cy="269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6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3775" y="4421188"/>
              <a:ext cx="4565650" cy="79375"/>
            </p14:xfrm>
          </p:contentPart>
        </mc:Choice>
        <mc:Fallback xmlns="">
          <p:pic>
            <p:nvPicPr>
              <p:cNvPr id="146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7935" y="4357688"/>
                <a:ext cx="4597331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1428840" y="848160"/>
              <a:ext cx="653688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3000" y="784800"/>
                <a:ext cx="6568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2419920" y="1214280"/>
              <a:ext cx="4527720" cy="36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4080" y="1150920"/>
                <a:ext cx="4559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2241360" y="4509360"/>
              <a:ext cx="492948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5520" y="4446000"/>
                <a:ext cx="4961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" name="Ink 6"/>
              <p14:cNvContentPartPr/>
              <p14:nvPr/>
            </p14:nvContentPartPr>
            <p14:xfrm>
              <a:off x="1778760" y="749880"/>
              <a:ext cx="5736960" cy="122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62920" y="686520"/>
                <a:ext cx="57686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/>
              <p14:cNvContentPartPr/>
              <p14:nvPr/>
            </p14:nvContentPartPr>
            <p14:xfrm>
              <a:off x="2536200" y="1257120"/>
              <a:ext cx="4622040" cy="29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20000" y="1193760"/>
                <a:ext cx="4654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" name="Ink 8"/>
              <p14:cNvContentPartPr/>
              <p14:nvPr/>
            </p14:nvContentPartPr>
            <p14:xfrm>
              <a:off x="2171520" y="4457520"/>
              <a:ext cx="4465440" cy="221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5680" y="4394160"/>
                <a:ext cx="4497120" cy="34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3…Chromosomes carefully split apart.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“anaphase.”</a:t>
            </a:r>
            <a:endParaRPr lang="en-US" b="1" dirty="0"/>
          </a:p>
        </p:txBody>
      </p:sp>
      <p:pic>
        <p:nvPicPr>
          <p:cNvPr id="90114" name="Picture 2" descr="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820738"/>
              <a:ext cx="7874000" cy="136525"/>
            </p14:xfrm>
          </p:contentPart>
        </mc:Choice>
        <mc:Fallback xmlns="">
          <p:pic>
            <p:nvPicPr>
              <p:cNvPr id="1443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85" y="757339"/>
                <a:ext cx="7905680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4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7438" y="4514850"/>
              <a:ext cx="4251325" cy="136525"/>
            </p14:xfrm>
          </p:contentPart>
        </mc:Choice>
        <mc:Fallback xmlns="">
          <p:pic>
            <p:nvPicPr>
              <p:cNvPr id="144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1598" y="4451617"/>
                <a:ext cx="4283366" cy="2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259360" y="4536360"/>
              <a:ext cx="460800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3160" y="4472640"/>
                <a:ext cx="4640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785880" y="866160"/>
              <a:ext cx="7822800" cy="16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0040" y="802800"/>
                <a:ext cx="7854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614600" y="749880"/>
              <a:ext cx="6322320" cy="164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8760" y="686520"/>
                <a:ext cx="63543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278800" y="4536360"/>
              <a:ext cx="4336560" cy="64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2960" y="4472640"/>
                <a:ext cx="4368240" cy="19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		</a:t>
            </a:r>
            <a:r>
              <a:rPr lang="en-US" u="sng" dirty="0"/>
              <a:t>P</a:t>
            </a:r>
            <a:r>
              <a:rPr lang="en-US" u="sng" dirty="0" smtClean="0"/>
              <a:t>age 13 </a:t>
            </a:r>
            <a:r>
              <a:rPr lang="en-US" dirty="0" smtClean="0"/>
              <a:t>	2/22/2016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does the cell do with the energy produced by cellular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difference between mitosis and meiosis?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Which cell organelle controls ALL cell activity and stores heredity information? </a:t>
            </a:r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8.L.5.1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-TSWU that cells carry on the many functions needed to support life including cell respiration, photosynthesis, protein synthesis, mitosis, and meiosis.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514350" indent="-51435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are the 4 phases of mitosis?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the cell nucleus happens in 4 stages.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260080" cy="4346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#</a:t>
            </a:r>
            <a:r>
              <a:rPr lang="en-US" b="1" u="sng" dirty="0" smtClean="0"/>
              <a:t>4…The cell nucleus splits in two.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This is the “</a:t>
            </a:r>
            <a:r>
              <a:rPr lang="en-US" b="1" dirty="0" err="1" smtClean="0"/>
              <a:t>telophase</a:t>
            </a:r>
            <a:r>
              <a:rPr lang="en-US" b="1" dirty="0" smtClean="0"/>
              <a:t>.”</a:t>
            </a:r>
            <a:endParaRPr lang="en-US" b="1" dirty="0"/>
          </a:p>
        </p:txBody>
      </p:sp>
      <p:pic>
        <p:nvPicPr>
          <p:cNvPr id="91138" name="Picture 2" descr="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95601" y="838200"/>
            <a:ext cx="31242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23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849313"/>
              <a:ext cx="6615112" cy="207962"/>
            </p14:xfrm>
          </p:contentPart>
        </mc:Choice>
        <mc:Fallback xmlns="">
          <p:pic>
            <p:nvPicPr>
              <p:cNvPr id="1423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898" y="785989"/>
                <a:ext cx="6646793" cy="33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23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5" y="4579938"/>
              <a:ext cx="4972050" cy="106362"/>
            </p14:xfrm>
          </p:contentPart>
        </mc:Choice>
        <mc:Fallback xmlns="">
          <p:pic>
            <p:nvPicPr>
              <p:cNvPr id="1423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7285" y="4516121"/>
                <a:ext cx="5003731" cy="233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277000" y="4527360"/>
              <a:ext cx="4768920" cy="8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1160" y="4464000"/>
                <a:ext cx="4800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223280" y="884160"/>
              <a:ext cx="690300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7440" y="820440"/>
                <a:ext cx="693468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Only after mitosis can the entire cell successfully divide!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This is </a:t>
            </a:r>
          </a:p>
          <a:p>
            <a:r>
              <a:rPr lang="en-US" sz="1800" b="1" dirty="0" smtClean="0"/>
              <a:t>known as  CYTOKINESIS!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When the cell membrane finally pinches into two parts. </a:t>
            </a:r>
            <a:endParaRPr lang="en-US" sz="1800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92162" name="Picture 2" descr="em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2783"/>
            <a:ext cx="5562600" cy="425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3152757">
            <a:off x="3988136" y="3030271"/>
            <a:ext cx="1447800" cy="838200"/>
          </a:xfrm>
          <a:prstGeom prst="rightArrow">
            <a:avLst>
              <a:gd name="adj1" fmla="val 28968"/>
              <a:gd name="adj2" fmla="val 42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2652713"/>
              <a:ext cx="7938" cy="9525"/>
            </p14:xfrm>
          </p:contentPart>
        </mc:Choice>
        <mc:Fallback xmlns=""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0074" y="2588236"/>
                <a:ext cx="40051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1885950"/>
              <a:ext cx="1657350" cy="14288"/>
            </p14:xfrm>
          </p:contentPart>
        </mc:Choice>
        <mc:Fallback xmlns=""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9274" y="1821471"/>
                <a:ext cx="1689028" cy="14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6538" y="2171700"/>
              <a:ext cx="1479550" cy="42863"/>
            </p14:xfrm>
          </p:contentPart>
        </mc:Choice>
        <mc:Fallback xmlns=""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0699" y="2108306"/>
                <a:ext cx="1511229" cy="16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463800"/>
              <a:ext cx="1749425" cy="30163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2912" y="2400601"/>
                <a:ext cx="1781102" cy="1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2678113"/>
              <a:ext cx="1806575" cy="50800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5424" y="2615150"/>
                <a:ext cx="1838617" cy="177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1613" y="1343025"/>
              <a:ext cx="1892300" cy="36513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5772" y="1279037"/>
                <a:ext cx="1923982" cy="16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1065213"/>
              <a:ext cx="1430338" cy="28575"/>
            </p14:xfrm>
          </p:contentPart>
        </mc:Choice>
        <mc:Fallback xmlns=""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2759" y="1001191"/>
                <a:ext cx="1462019" cy="15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6693840" y="1871640"/>
              <a:ext cx="1564560" cy="4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640" y="1807920"/>
                <a:ext cx="1596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6729480" y="2121480"/>
              <a:ext cx="1186200" cy="5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3640" y="2058120"/>
                <a:ext cx="12178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6586560" y="2371680"/>
              <a:ext cx="1679040" cy="86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70720" y="2307960"/>
                <a:ext cx="1710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6593760" y="2664360"/>
              <a:ext cx="1786320" cy="150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7920" y="2601000"/>
                <a:ext cx="18180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6543720" y="1249920"/>
              <a:ext cx="1922040" cy="64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27880" y="1186560"/>
                <a:ext cx="1953720" cy="19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Mitosis Graphic Organizer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16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5143500"/>
              <a:ext cx="455613" cy="874713"/>
            </p14:xfrm>
          </p:contentPart>
        </mc:Choice>
        <mc:Fallback xmlns="">
          <p:pic>
            <p:nvPicPr>
              <p:cNvPr id="1116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0943" y="5134141"/>
                <a:ext cx="474327" cy="89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6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3268663"/>
              <a:ext cx="474662" cy="1625600"/>
            </p14:xfrm>
          </p:contentPart>
        </mc:Choice>
        <mc:Fallback xmlns="">
          <p:pic>
            <p:nvPicPr>
              <p:cNvPr id="1116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432" y="3259304"/>
                <a:ext cx="493375" cy="1644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1160463"/>
              <a:ext cx="2519363" cy="581025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915" y="1151103"/>
                <a:ext cx="2538084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1027113"/>
              <a:ext cx="2741613" cy="615950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7366" y="1017753"/>
                <a:ext cx="2760332" cy="634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1830388"/>
              <a:ext cx="1293813" cy="438150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040" y="1821027"/>
                <a:ext cx="1312533" cy="45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2197100"/>
              <a:ext cx="2386012" cy="357188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1378" y="2187738"/>
                <a:ext cx="2404731" cy="37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6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2428875"/>
              <a:ext cx="3867150" cy="465138"/>
            </p14:xfrm>
          </p:contentPart>
        </mc:Choice>
        <mc:Fallback xmlns="">
          <p:pic>
            <p:nvPicPr>
              <p:cNvPr id="1116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6953" y="2419515"/>
                <a:ext cx="3885870" cy="48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6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2652713"/>
              <a:ext cx="1474787" cy="527050"/>
            </p14:xfrm>
          </p:contentPart>
        </mc:Choice>
        <mc:Fallback xmlns="">
          <p:pic>
            <p:nvPicPr>
              <p:cNvPr id="1116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5554" y="2643353"/>
                <a:ext cx="1493505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6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0225" y="3027363"/>
              <a:ext cx="608013" cy="554037"/>
            </p14:xfrm>
          </p:contentPart>
        </mc:Choice>
        <mc:Fallback xmlns="">
          <p:pic>
            <p:nvPicPr>
              <p:cNvPr id="1116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0865" y="3018003"/>
                <a:ext cx="626732" cy="572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6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081338"/>
              <a:ext cx="1349375" cy="490537"/>
            </p14:xfrm>
          </p:contentPart>
        </mc:Choice>
        <mc:Fallback xmlns="">
          <p:pic>
            <p:nvPicPr>
              <p:cNvPr id="1116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8589" y="3071981"/>
                <a:ext cx="1368096" cy="50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6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3446463"/>
              <a:ext cx="2036763" cy="420687"/>
            </p14:xfrm>
          </p:contentPart>
        </mc:Choice>
        <mc:Fallback xmlns="">
          <p:pic>
            <p:nvPicPr>
              <p:cNvPr id="1116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916" y="3437106"/>
                <a:ext cx="2055482" cy="4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6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3813175"/>
              <a:ext cx="1135063" cy="482600"/>
            </p14:xfrm>
          </p:contentPart>
        </mc:Choice>
        <mc:Fallback xmlns="">
          <p:pic>
            <p:nvPicPr>
              <p:cNvPr id="1116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48387" y="3803811"/>
                <a:ext cx="1153789" cy="501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6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3830638"/>
              <a:ext cx="2206625" cy="679450"/>
            </p14:xfrm>
          </p:contentPart>
        </mc:Choice>
        <mc:Fallback xmlns="">
          <p:pic>
            <p:nvPicPr>
              <p:cNvPr id="1116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77139" y="3821276"/>
                <a:ext cx="2225347" cy="69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6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3338" y="3946525"/>
              <a:ext cx="1519237" cy="482600"/>
            </p14:xfrm>
          </p:contentPart>
        </mc:Choice>
        <mc:Fallback xmlns="">
          <p:pic>
            <p:nvPicPr>
              <p:cNvPr id="1116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93978" y="3937168"/>
                <a:ext cx="1537957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6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4518025"/>
              <a:ext cx="750887" cy="447675"/>
            </p14:xfrm>
          </p:contentPart>
        </mc:Choice>
        <mc:Fallback xmlns="">
          <p:pic>
            <p:nvPicPr>
              <p:cNvPr id="1116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38929" y="4508668"/>
                <a:ext cx="769605" cy="46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16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4776788"/>
              <a:ext cx="1608137" cy="482600"/>
            </p14:xfrm>
          </p:contentPart>
        </mc:Choice>
        <mc:Fallback xmlns="">
          <p:pic>
            <p:nvPicPr>
              <p:cNvPr id="1116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453" y="4767431"/>
                <a:ext cx="1626857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16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5725" y="4894263"/>
              <a:ext cx="411163" cy="357187"/>
            </p14:xfrm>
          </p:contentPart>
        </mc:Choice>
        <mc:Fallback xmlns="">
          <p:pic>
            <p:nvPicPr>
              <p:cNvPr id="1116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6364" y="4884901"/>
                <a:ext cx="429885" cy="37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16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5170488"/>
              <a:ext cx="349250" cy="465137"/>
            </p14:xfrm>
          </p:contentPart>
        </mc:Choice>
        <mc:Fallback xmlns="">
          <p:pic>
            <p:nvPicPr>
              <p:cNvPr id="1116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64277" y="5161128"/>
                <a:ext cx="367973" cy="48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6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5224463"/>
              <a:ext cx="2544762" cy="490537"/>
            </p14:xfrm>
          </p:contentPart>
        </mc:Choice>
        <mc:Fallback xmlns="">
          <p:pic>
            <p:nvPicPr>
              <p:cNvPr id="1116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00853" y="5215106"/>
                <a:ext cx="2563481" cy="50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6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5330825"/>
              <a:ext cx="2028825" cy="590550"/>
            </p14:xfrm>
          </p:contentPart>
        </mc:Choice>
        <mc:Fallback xmlns="">
          <p:pic>
            <p:nvPicPr>
              <p:cNvPr id="1116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5691" y="5321463"/>
                <a:ext cx="2047544" cy="60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6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5732463"/>
              <a:ext cx="3268662" cy="590550"/>
            </p14:xfrm>
          </p:contentPart>
        </mc:Choice>
        <mc:Fallback xmlns="">
          <p:pic>
            <p:nvPicPr>
              <p:cNvPr id="1116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48453" y="5723101"/>
                <a:ext cx="3287381" cy="60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16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965200"/>
              <a:ext cx="3517900" cy="53975"/>
            </p14:xfrm>
          </p:contentPart>
        </mc:Choice>
        <mc:Fallback xmlns="">
          <p:pic>
            <p:nvPicPr>
              <p:cNvPr id="1116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3103" y="955844"/>
                <a:ext cx="3536620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6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1017588"/>
              <a:ext cx="2928937" cy="5108575"/>
            </p14:xfrm>
          </p:contentPart>
        </mc:Choice>
        <mc:Fallback xmlns="">
          <p:pic>
            <p:nvPicPr>
              <p:cNvPr id="1116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3578" y="1008228"/>
                <a:ext cx="2947657" cy="51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16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990600"/>
              <a:ext cx="1081087" cy="5251450"/>
            </p14:xfrm>
          </p:contentPart>
        </mc:Choice>
        <mc:Fallback xmlns="">
          <p:pic>
            <p:nvPicPr>
              <p:cNvPr id="1116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37103" y="981240"/>
                <a:ext cx="1099807" cy="5270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16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973138"/>
              <a:ext cx="215900" cy="5233987"/>
            </p14:xfrm>
          </p:contentPart>
        </mc:Choice>
        <mc:Fallback xmlns="">
          <p:pic>
            <p:nvPicPr>
              <p:cNvPr id="1116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0119" y="963778"/>
                <a:ext cx="234611" cy="525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16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116138"/>
              <a:ext cx="2689225" cy="46037"/>
            </p14:xfrm>
          </p:contentPart>
        </mc:Choice>
        <mc:Fallback xmlns="">
          <p:pic>
            <p:nvPicPr>
              <p:cNvPr id="1116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2478" y="2106787"/>
                <a:ext cx="2707945" cy="6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16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3330575"/>
              <a:ext cx="2749550" cy="44450"/>
            </p14:xfrm>
          </p:contentPart>
        </mc:Choice>
        <mc:Fallback xmlns="">
          <p:pic>
            <p:nvPicPr>
              <p:cNvPr id="1116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1528" y="3321179"/>
                <a:ext cx="2768269" cy="63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6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4633913"/>
              <a:ext cx="2911475" cy="63500"/>
            </p14:xfrm>
          </p:contentPart>
        </mc:Choice>
        <mc:Fallback xmlns="">
          <p:pic>
            <p:nvPicPr>
              <p:cNvPr id="1116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8503" y="4624532"/>
                <a:ext cx="2930196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6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482600"/>
              <a:ext cx="303212" cy="509588"/>
            </p14:xfrm>
          </p:contentPart>
        </mc:Choice>
        <mc:Fallback xmlns="">
          <p:pic>
            <p:nvPicPr>
              <p:cNvPr id="1116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48700" y="473243"/>
                <a:ext cx="321938" cy="528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16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4150" y="517525"/>
              <a:ext cx="312738" cy="384175"/>
            </p14:xfrm>
          </p:contentPart>
        </mc:Choice>
        <mc:Fallback xmlns="">
          <p:pic>
            <p:nvPicPr>
              <p:cNvPr id="1116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94793" y="508164"/>
                <a:ext cx="331452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16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500063"/>
              <a:ext cx="222250" cy="492125"/>
            </p14:xfrm>
          </p:contentPart>
        </mc:Choice>
        <mc:Fallback xmlns="">
          <p:pic>
            <p:nvPicPr>
              <p:cNvPr id="1116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42475" y="490703"/>
                <a:ext cx="240951" cy="51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16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187325"/>
              <a:ext cx="1625600" cy="1116013"/>
            </p14:xfrm>
          </p:contentPart>
        </mc:Choice>
        <mc:Fallback xmlns="">
          <p:pic>
            <p:nvPicPr>
              <p:cNvPr id="1116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16929" y="177965"/>
                <a:ext cx="1644318" cy="1134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99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Discovery Education </a:t>
            </a:r>
            <a:r>
              <a:rPr lang="en-US" dirty="0" err="1" smtClean="0"/>
              <a:t>BoardBuilder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 on to </a:t>
            </a:r>
            <a:r>
              <a:rPr lang="en-US" dirty="0" smtClean="0">
                <a:hlinkClick r:id="rId3"/>
              </a:rPr>
              <a:t>www.discoveryeducation.com</a:t>
            </a:r>
            <a:endParaRPr lang="en-US" dirty="0" smtClean="0"/>
          </a:p>
          <a:p>
            <a:r>
              <a:rPr lang="en-US" dirty="0" smtClean="0"/>
              <a:t>Create a board builder under builder tools</a:t>
            </a:r>
          </a:p>
          <a:p>
            <a:r>
              <a:rPr lang="en-US" dirty="0" smtClean="0"/>
              <a:t>Include 1 title slide with the title, “Cell Division” names, date, and block. </a:t>
            </a:r>
          </a:p>
          <a:p>
            <a:r>
              <a:rPr lang="en-US" dirty="0" smtClean="0"/>
              <a:t>Create 4 informative slides </a:t>
            </a:r>
          </a:p>
          <a:p>
            <a:pPr lvl="1"/>
            <a:r>
              <a:rPr lang="en-US" dirty="0" smtClean="0"/>
              <a:t> interphase, 4 steps to mitosis, cytokinesis, and How is </a:t>
            </a:r>
            <a:r>
              <a:rPr lang="en-US" dirty="0" err="1"/>
              <a:t>m</a:t>
            </a:r>
            <a:r>
              <a:rPr lang="en-US" dirty="0" err="1" smtClean="0"/>
              <a:t>eisosis</a:t>
            </a:r>
            <a:r>
              <a:rPr lang="en-US" dirty="0" smtClean="0"/>
              <a:t> different? </a:t>
            </a:r>
          </a:p>
          <a:p>
            <a:pPr lvl="1"/>
            <a:r>
              <a:rPr lang="en-US" dirty="0" smtClean="0"/>
              <a:t>4-5 facts per slide </a:t>
            </a:r>
          </a:p>
          <a:p>
            <a:r>
              <a:rPr lang="en-US" dirty="0" smtClean="0"/>
              <a:t>Create 1 picture slide with a picture and a caption </a:t>
            </a:r>
          </a:p>
          <a:p>
            <a:r>
              <a:rPr lang="en-US" dirty="0" smtClean="0"/>
              <a:t>Create 1 video slide with a summary and a 1-3 minute video clip</a:t>
            </a:r>
          </a:p>
          <a:p>
            <a:r>
              <a:rPr lang="en-US" dirty="0" smtClean="0"/>
              <a:t>Share with me : 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Mitosis Reflection: On the back of the graphic organizer.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spends most of its time in which stage of the cell cycle? Describe this phase…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mitosis?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which phase does a cell’s membrane disappear?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the chromosomes during anaphase?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a cell after cytokinesis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process results from an increase in the number of cells that make up an organisms?  a) growth b) reproduction        			c) respiration d) digestions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MEIOSIS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343400" cy="348996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everyday growth &amp; repair of tissues.</a:t>
            </a:r>
          </a:p>
          <a:p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 split into two perfectly cloned copies!</a:t>
            </a:r>
          </a:p>
          <a:p>
            <a:r>
              <a:rPr lang="en-US" sz="2200" b="1" u="sng" dirty="0" smtClean="0"/>
              <a:t>ASEXUAL reproduction</a:t>
            </a:r>
          </a:p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2168" y="1447800"/>
            <a:ext cx="4110831" cy="3489960"/>
          </a:xfrm>
        </p:spPr>
        <p:txBody>
          <a:bodyPr/>
          <a:lstStyle/>
          <a:p>
            <a:r>
              <a:rPr lang="en-US" b="1" dirty="0" smtClean="0"/>
              <a:t>How is meiosis different from mitosis? </a:t>
            </a:r>
          </a:p>
          <a:p>
            <a:endParaRPr lang="en-US" b="1" u="sng" dirty="0"/>
          </a:p>
        </p:txBody>
      </p:sp>
      <p:pic>
        <p:nvPicPr>
          <p:cNvPr id="1030" name="Picture 6" descr="http://dj003.k12.sd.us/images/amoeba-fission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962400" cy="34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MEIOSIS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343400" cy="348996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everyday growth &amp; repair of tissues.</a:t>
            </a:r>
          </a:p>
          <a:p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 split into two perfectly cloned copies!</a:t>
            </a:r>
          </a:p>
          <a:p>
            <a:r>
              <a:rPr lang="en-US" sz="2200" b="1" u="sng" dirty="0" smtClean="0"/>
              <a:t>ASEXUAL reproduction</a:t>
            </a:r>
          </a:p>
          <a:p>
            <a:r>
              <a:rPr lang="en-US" sz="2200" b="1" dirty="0" smtClean="0"/>
              <a:t>All eukaryotic organisms </a:t>
            </a:r>
          </a:p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447799"/>
            <a:ext cx="4110831" cy="5019805"/>
          </a:xfrm>
        </p:spPr>
        <p:txBody>
          <a:bodyPr>
            <a:normAutofit/>
          </a:bodyPr>
          <a:lstStyle/>
          <a:p>
            <a:r>
              <a:rPr lang="en-US" b="1" dirty="0" smtClean="0"/>
              <a:t>Deals with the division of sex cells. </a:t>
            </a:r>
          </a:p>
          <a:p>
            <a:endParaRPr lang="en-US" b="1" u="sng" dirty="0" smtClean="0"/>
          </a:p>
          <a:p>
            <a:r>
              <a:rPr lang="en-US" b="1" dirty="0" smtClean="0"/>
              <a:t>Mainly occurs in eukaryotic cells. </a:t>
            </a:r>
          </a:p>
          <a:p>
            <a:endParaRPr lang="en-US" b="1" u="sng" dirty="0" smtClean="0"/>
          </a:p>
          <a:p>
            <a:r>
              <a:rPr lang="en-US" b="1" dirty="0" smtClean="0"/>
              <a:t>Also known as eukaryotes. </a:t>
            </a:r>
          </a:p>
          <a:p>
            <a:endParaRPr lang="en-US" b="1" dirty="0" smtClean="0"/>
          </a:p>
          <a:p>
            <a:r>
              <a:rPr lang="en-US" b="1" dirty="0" smtClean="0"/>
              <a:t>Sexual reproduction</a:t>
            </a:r>
          </a:p>
          <a:p>
            <a:endParaRPr lang="en-US" b="1" dirty="0"/>
          </a:p>
          <a:p>
            <a:r>
              <a:rPr lang="en-US" b="1" dirty="0" smtClean="0"/>
              <a:t>Sperm and egg </a:t>
            </a:r>
            <a:endParaRPr lang="en-US" b="1" dirty="0"/>
          </a:p>
        </p:txBody>
      </p:sp>
      <p:pic>
        <p:nvPicPr>
          <p:cNvPr id="1030" name="Picture 6" descr="http://dj003.k12.sd.us/images/amoeba-fission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2108200" cy="18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29080" y="3402360"/>
              <a:ext cx="2822040" cy="129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720" y="3393000"/>
                <a:ext cx="284076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07320" y="3473640"/>
              <a:ext cx="2437920" cy="7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480" y="3410280"/>
                <a:ext cx="2469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78600" y="3839760"/>
              <a:ext cx="2170440" cy="21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760" y="3776400"/>
                <a:ext cx="2202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1678680" y="2464560"/>
              <a:ext cx="1911240" cy="27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2840" y="2401200"/>
                <a:ext cx="1943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767880" y="2812680"/>
              <a:ext cx="3679560" cy="10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040" y="2749320"/>
                <a:ext cx="37112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32240" y="3178800"/>
              <a:ext cx="3572280" cy="27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400" y="3115440"/>
                <a:ext cx="3603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1678680" y="107172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2840" y="10080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1821600" y="937440"/>
              <a:ext cx="1554120" cy="134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5760" y="874080"/>
                <a:ext cx="1585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4447080" y="687600"/>
              <a:ext cx="116280" cy="5268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1240" y="624240"/>
                <a:ext cx="147960" cy="53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4813200" y="1723320"/>
              <a:ext cx="2831040" cy="63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97360" y="1659960"/>
                <a:ext cx="2862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5223960" y="2125440"/>
              <a:ext cx="3304080" cy="89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8120" y="2061720"/>
                <a:ext cx="3336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4813200" y="6000840"/>
              <a:ext cx="2777400" cy="62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97360" y="5937120"/>
                <a:ext cx="2809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4714920" y="5081040"/>
              <a:ext cx="3956040" cy="116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99080" y="5017320"/>
                <a:ext cx="398772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 cells do with all the energy created from cellular respiration? </a:t>
            </a:r>
          </a:p>
          <a:p>
            <a:r>
              <a:rPr lang="en-US" dirty="0" smtClean="0"/>
              <a:t>Why does the cell nucleus need to split before the rest of the cell can?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cellular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 is mostly responsible for cellular respiration?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organelles are responsible for protein synthesis?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and briefly describe the four phases of mitosis.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t-chart or Venn diagram and compare and contrast Mitosis to Meiosis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Discovery Education: Board Builder: Mitosis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cells do with all the energy created from cellular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the cell nucleus need to split before the rest of the cell can?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is cellular respiration?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Which organelle is mostly responsible for cellular respiration?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is protein synthesis?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Which organelles are responsible for protein synthesis?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Name and briefly describe the four phases of mitosis.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Create a t-chart or Venn diagram and compare and contrast Mitosis to Meiosis.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mitosis and meiosis?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Which process results from an increase in the </a:t>
            </a:r>
            <a:r>
              <a:rPr lang="en-US" b="1" dirty="0"/>
              <a:t>number</a:t>
            </a:r>
            <a:r>
              <a:rPr lang="en-US" dirty="0"/>
              <a:t> of cells that make up an organism?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Question: </a:t>
            </a:r>
            <a:br>
              <a:rPr lang="en-US" dirty="0" smtClean="0"/>
            </a:br>
            <a:r>
              <a:rPr lang="en-US" dirty="0" smtClean="0"/>
              <a:t>What do cells do with all the energy created from cellular respiration?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 some energy is used for cell reproduction.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energy is used for basic life functions including; breathing, blinking, heart beating. </a:t>
            </a:r>
          </a:p>
          <a:p>
            <a:r>
              <a:rPr lang="en-US" dirty="0" smtClean="0"/>
              <a:t>10% of the energy is used for the digestion of food. </a:t>
            </a:r>
          </a:p>
          <a:p>
            <a:r>
              <a:rPr lang="en-US" dirty="0" smtClean="0"/>
              <a:t>20% is used for daily physical activity. </a:t>
            </a:r>
          </a:p>
          <a:p>
            <a:endParaRPr lang="en-US" dirty="0"/>
          </a:p>
        </p:txBody>
      </p:sp>
      <p:pic>
        <p:nvPicPr>
          <p:cNvPr id="101378" name="Picture 2" descr="http://media.web.britannica.com/eb-media/89/166389-004-A46C2E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00400"/>
            <a:ext cx="5715000" cy="1905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" y="992188"/>
              <a:ext cx="215900" cy="344487"/>
            </p14:xfrm>
          </p:contentPart>
        </mc:Choice>
        <mc:Fallback xmlns=""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494" y="982829"/>
                <a:ext cx="234611" cy="36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3" y="1120775"/>
              <a:ext cx="571500" cy="4187825"/>
            </p14:xfrm>
          </p:contentPart>
        </mc:Choice>
        <mc:Fallback xmlns=""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956" y="1111415"/>
                <a:ext cx="590214" cy="4206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785813"/>
              <a:ext cx="7766050" cy="150812"/>
            </p14:xfrm>
          </p:contentPart>
        </mc:Choice>
        <mc:Fallback xmlns=""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535" y="722105"/>
                <a:ext cx="7797731" cy="27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13" y="1285875"/>
              <a:ext cx="6165850" cy="107950"/>
            </p14:xfrm>
          </p:contentPart>
        </mc:Choice>
        <mc:Fallback xmlns=""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2873" y="1222544"/>
                <a:ext cx="6197891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1685925"/>
              <a:ext cx="1593850" cy="36513"/>
            </p14:xfrm>
          </p:contentPart>
        </mc:Choice>
        <mc:Fallback xmlns=""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1422" y="1622298"/>
                <a:ext cx="1625533" cy="16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8" y="2185988"/>
              <a:ext cx="6194425" cy="136525"/>
            </p14:xfrm>
          </p:contentPart>
        </mc:Choice>
        <mc:Fallback xmlns="">
          <p:pic>
            <p:nvPicPr>
              <p:cNvPr id="101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248" y="2122228"/>
                <a:ext cx="6226105" cy="264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2571750"/>
              <a:ext cx="3208337" cy="65088"/>
            </p14:xfrm>
          </p:contentPart>
        </mc:Choice>
        <mc:Fallback xmlns="">
          <p:pic>
            <p:nvPicPr>
              <p:cNvPr id="101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2073" y="2508100"/>
                <a:ext cx="3240017" cy="19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028950"/>
              <a:ext cx="6831013" cy="136525"/>
            </p14:xfrm>
          </p:contentPart>
        </mc:Choice>
        <mc:Fallback xmlns="">
          <p:pic>
            <p:nvPicPr>
              <p:cNvPr id="101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610" y="2965551"/>
                <a:ext cx="6862693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5172075"/>
              <a:ext cx="4930775" cy="179388"/>
            </p14:xfrm>
          </p:contentPart>
        </mc:Choice>
        <mc:Fallback xmlns="">
          <p:pic>
            <p:nvPicPr>
              <p:cNvPr id="101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9473" y="5108317"/>
                <a:ext cx="4962454" cy="306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6875" y="5700713"/>
              <a:ext cx="3335338" cy="257175"/>
            </p14:xfrm>
          </p:contentPart>
        </mc:Choice>
        <mc:Fallback xmlns="">
          <p:pic>
            <p:nvPicPr>
              <p:cNvPr id="101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1035" y="5637320"/>
                <a:ext cx="3367017" cy="383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Ink 3"/>
              <p14:cNvContentPartPr/>
              <p14:nvPr/>
            </p14:nvContentPartPr>
            <p14:xfrm>
              <a:off x="964440" y="732240"/>
              <a:ext cx="7367400" cy="169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8600" y="668880"/>
                <a:ext cx="73990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1044720" y="1250280"/>
              <a:ext cx="6278040" cy="4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8880" y="1186560"/>
                <a:ext cx="6309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955440" y="1696680"/>
              <a:ext cx="1339920" cy="27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9600" y="1633320"/>
                <a:ext cx="1371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/>
              <p14:cNvContentPartPr/>
              <p14:nvPr/>
            </p14:nvContentPartPr>
            <p14:xfrm>
              <a:off x="1018080" y="2187720"/>
              <a:ext cx="5992200" cy="5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2240" y="2124360"/>
                <a:ext cx="6023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Ink 7"/>
              <p14:cNvContentPartPr/>
              <p14:nvPr/>
            </p14:nvContentPartPr>
            <p14:xfrm>
              <a:off x="901800" y="2661120"/>
              <a:ext cx="3215160" cy="2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5960" y="2597400"/>
                <a:ext cx="32468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" name="Ink 8"/>
              <p14:cNvContentPartPr/>
              <p14:nvPr/>
            </p14:nvContentPartPr>
            <p14:xfrm>
              <a:off x="758880" y="3143160"/>
              <a:ext cx="7063920" cy="63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3040" y="3079800"/>
                <a:ext cx="7095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/>
              <p14:cNvContentPartPr/>
              <p14:nvPr/>
            </p14:nvContentPartPr>
            <p14:xfrm>
              <a:off x="1955520" y="5357880"/>
              <a:ext cx="627804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39680" y="5294160"/>
                <a:ext cx="6309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Ink 10"/>
              <p14:cNvContentPartPr/>
              <p14:nvPr/>
            </p14:nvContentPartPr>
            <p14:xfrm>
              <a:off x="3223440" y="5822280"/>
              <a:ext cx="2947320" cy="45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7600" y="5758560"/>
                <a:ext cx="2979000" cy="17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Cells use </a:t>
            </a:r>
            <a:r>
              <a:rPr lang="en-US" dirty="0" smtClean="0">
                <a:solidFill>
                  <a:schemeClr val="tx1"/>
                </a:solidFill>
              </a:rPr>
              <a:t>RIBOSOMES</a:t>
            </a:r>
            <a:r>
              <a:rPr lang="en-US" dirty="0" smtClean="0"/>
              <a:t> to grow new cell parts (organelles).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cdn.innovateus.net/preset_4/rib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5181600" cy="4185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8813" y="1371600"/>
            <a:ext cx="3025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your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have thousands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ribosome factories.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proteins.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54135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91480" cy="3624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Ribosomes follow your </a:t>
            </a:r>
            <a:r>
              <a:rPr lang="en-US" sz="3200" b="1" dirty="0" smtClean="0"/>
              <a:t>DNA</a:t>
            </a:r>
            <a:r>
              <a:rPr lang="en-US" sz="3200" dirty="0" smtClean="0"/>
              <a:t> instructions stored </a:t>
            </a:r>
            <a:r>
              <a:rPr lang="en-US" sz="3200" b="1" dirty="0" smtClean="0"/>
              <a:t>in the cell nucleus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22" name="Picture 2" descr="Cell and Nucl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338137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is called…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458200" cy="1034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DQ? What does a cell do with all these new organelles??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Can you name the organelles on the left?</a:t>
            </a:r>
            <a:endParaRPr lang="en-US" sz="2400" b="1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http://i1089.photobucket.com/albums/i346/sporcle123/animal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425718"/>
            <a:ext cx="6023811" cy="437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3773</TotalTime>
  <Words>1243</Words>
  <Application>Microsoft Office PowerPoint</Application>
  <PresentationFormat>On-screen Show (4:3)</PresentationFormat>
  <Paragraphs>194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Verdana</vt:lpstr>
      <vt:lpstr>Wingdings 2</vt:lpstr>
      <vt:lpstr>Aspect</vt:lpstr>
      <vt:lpstr>Cell Cycles: Mitosis and Meiosis </vt:lpstr>
      <vt:lpstr>Warm Up &amp; Spiral  2/23/2017</vt:lpstr>
      <vt:lpstr>Warm Up   Page 13  2/22/2016</vt:lpstr>
      <vt:lpstr>Discussion Question:  What do cells do with all the energy created from cellular respiration? </vt:lpstr>
      <vt:lpstr>But some energy is used for cell reproduction. </vt:lpstr>
      <vt:lpstr>Cells use RIBOSOMES to grow new cell parts (organelles).</vt:lpstr>
      <vt:lpstr>PowerPoint Presentation</vt:lpstr>
      <vt:lpstr>The process is called…</vt:lpstr>
      <vt:lpstr>DQ? What does a cell do with all these new organelles??</vt:lpstr>
      <vt:lpstr>When ribosomes make twice as much organelles as a cell needs, the cell splits in 2!  It reproduces asexually.</vt:lpstr>
      <vt:lpstr>When ribosomes make twice as much organelles as a cell needs, the cell splits in 2!  It reproduces asexually.</vt:lpstr>
      <vt:lpstr>This final stage where a cell splits in 2 is called CYTOKINESIS!</vt:lpstr>
      <vt:lpstr>This final stage where a cell splits in 2 is called CYTOKINESIS!</vt:lpstr>
      <vt:lpstr>DQ: Why does the cell nucleus need to split before the rest of the cell can?</vt:lpstr>
      <vt:lpstr>Why does the cell nucleus need to split before the rest of the cell can?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That’s why we need to stay away from MUTAGENS!</vt:lpstr>
      <vt:lpstr>So, a cell nucleus must split very carefully to ensure no mutations occur!</vt:lpstr>
      <vt:lpstr>So first, a cell nucleus must split very carefully to ensure no mutations occur!</vt:lpstr>
      <vt:lpstr>A cell nucleus must split very carefully</vt:lpstr>
      <vt:lpstr>PowerPoint Presentation</vt:lpstr>
      <vt:lpstr>MITOSIS in the cell nucleus happens in 4 stages.</vt:lpstr>
      <vt:lpstr>MITOSIS in the cell nucleus happens in 4 stages.</vt:lpstr>
      <vt:lpstr>MITOSIS in the cell nucleus happens in 4 stages.</vt:lpstr>
      <vt:lpstr>MITOSIS in the cell nucleus happens in 4 stages.</vt:lpstr>
      <vt:lpstr>MITOSIS in the cell nucleus happens in 4 stages.</vt:lpstr>
      <vt:lpstr>Only after mitosis can the entire cell successfully divide! </vt:lpstr>
      <vt:lpstr>PowerPoint Presentation</vt:lpstr>
      <vt:lpstr>PowerPoint Presentation</vt:lpstr>
      <vt:lpstr>Discovery Education BoardBuilder</vt:lpstr>
      <vt:lpstr>Mitosis Reflection: On the back of the graphic organizer. </vt:lpstr>
      <vt:lpstr>PowerPoint Presentation</vt:lpstr>
      <vt:lpstr>PowerPoint Presentation</vt:lpstr>
      <vt:lpstr>PowerPoint Presentation</vt:lpstr>
      <vt:lpstr>Discovery Education: Board Builder: Mitosis Discussion Questions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after cells grow?</dc:title>
  <dc:creator>richarde.goodman</dc:creator>
  <cp:lastModifiedBy>Black, Edward E.</cp:lastModifiedBy>
  <cp:revision>178</cp:revision>
  <cp:lastPrinted>2017-02-23T15:53:22Z</cp:lastPrinted>
  <dcterms:created xsi:type="dcterms:W3CDTF">2012-05-01T15:24:20Z</dcterms:created>
  <dcterms:modified xsi:type="dcterms:W3CDTF">2017-02-23T19:33:43Z</dcterms:modified>
</cp:coreProperties>
</file>