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24EA0-76D0-4A1F-94CD-B90BD2DA0E8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73EB7-C623-479F-B43F-3D14F7C6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9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6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9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6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6EBF-E3DC-4AB3-AC94-0521E178F14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02C31-68DB-47AE-9AE4-4866779B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 Graphic Organizer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Reflection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76" y="0"/>
            <a:ext cx="9027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Mitosis Reflection: On the back of the graphic organizer.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8229600" cy="4419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cell spends most of its time in which stage of the cell cycle? Describe this phase…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mitosis?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which phase does a cell’s membrane disappear?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to the chromosomes during anaphase?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to a cell after cytokinesis?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process results from an increase in the number of cells that make up an organisms?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a) growth </a:t>
            </a:r>
            <a:r>
              <a:rPr lang="en-US" dirty="0" smtClean="0"/>
              <a:t>			b</a:t>
            </a:r>
            <a:r>
              <a:rPr lang="en-US" dirty="0"/>
              <a:t>) reproduction        		</a:t>
            </a:r>
            <a:r>
              <a:rPr lang="en-US" dirty="0" smtClean="0"/>
              <a:t> c</a:t>
            </a:r>
            <a:r>
              <a:rPr lang="en-US" dirty="0"/>
              <a:t>) respiration </a:t>
            </a:r>
            <a:r>
              <a:rPr lang="en-US" dirty="0" smtClean="0"/>
              <a:t>		d</a:t>
            </a:r>
            <a:r>
              <a:rPr lang="en-US" dirty="0"/>
              <a:t>) </a:t>
            </a:r>
            <a:r>
              <a:rPr lang="en-US" dirty="0" smtClean="0"/>
              <a:t>digestion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Mitosis Graphic Organizer</vt:lpstr>
      <vt:lpstr>PowerPoint Presentation</vt:lpstr>
      <vt:lpstr>Mitosis Reflection: On the back of the graphic organizer.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Reflection: On the back of the graphic organizer.</dc:title>
  <dc:creator>Black, Edward E.</dc:creator>
  <cp:lastModifiedBy>Black, Edward E.</cp:lastModifiedBy>
  <cp:revision>4</cp:revision>
  <cp:lastPrinted>2016-02-19T15:48:40Z</cp:lastPrinted>
  <dcterms:created xsi:type="dcterms:W3CDTF">2016-02-19T15:42:45Z</dcterms:created>
  <dcterms:modified xsi:type="dcterms:W3CDTF">2019-02-21T17:51:44Z</dcterms:modified>
</cp:coreProperties>
</file>