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Sources Article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Referencing Text: use context clues to define the underlined vocabulary words.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6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11" y="570623"/>
            <a:ext cx="10111731" cy="55306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71090" y="1560785"/>
            <a:ext cx="1954924" cy="551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Vocab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9685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</TotalTime>
  <Words>18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Energy Sources Article 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Sources Article </dc:title>
  <dc:creator>Black, Edward E.</dc:creator>
  <cp:lastModifiedBy>Black, Edward E.</cp:lastModifiedBy>
  <cp:revision>1</cp:revision>
  <dcterms:created xsi:type="dcterms:W3CDTF">2019-02-12T14:11:53Z</dcterms:created>
  <dcterms:modified xsi:type="dcterms:W3CDTF">2019-02-12T14:16:22Z</dcterms:modified>
</cp:coreProperties>
</file>