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3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5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0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9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3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1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1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07187-6C40-4D47-B386-B20F1A3D27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CCF62-65C7-4E76-B96F-EFEF03F69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Context Clues, Vocabulary, and 4 A’s Note Taking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7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tivInspire - Stud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774" y="0"/>
            <a:ext cx="9586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16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tivInspire - Stud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774" y="0"/>
            <a:ext cx="9586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3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Context Clues, Vocabulary, and 4 A’s Note Taking 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Clues, Vocabulary, and 4 A’s Note Taking </dc:title>
  <dc:creator>Black, Edward E.</dc:creator>
  <cp:lastModifiedBy>Black, Edward E.</cp:lastModifiedBy>
  <cp:revision>1</cp:revision>
  <dcterms:created xsi:type="dcterms:W3CDTF">2016-11-15T17:58:50Z</dcterms:created>
  <dcterms:modified xsi:type="dcterms:W3CDTF">2016-11-15T18:02:12Z</dcterms:modified>
</cp:coreProperties>
</file>