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033CF-A083-43F0-A7EA-BA523A5C0995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5B1EA-A914-47D3-915F-FC3C551B4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941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033CF-A083-43F0-A7EA-BA523A5C0995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5B1EA-A914-47D3-915F-FC3C551B4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167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033CF-A083-43F0-A7EA-BA523A5C0995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5B1EA-A914-47D3-915F-FC3C551B4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598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033CF-A083-43F0-A7EA-BA523A5C0995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5B1EA-A914-47D3-915F-FC3C551B4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582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033CF-A083-43F0-A7EA-BA523A5C0995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5B1EA-A914-47D3-915F-FC3C551B4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36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033CF-A083-43F0-A7EA-BA523A5C0995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5B1EA-A914-47D3-915F-FC3C551B4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730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033CF-A083-43F0-A7EA-BA523A5C0995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5B1EA-A914-47D3-915F-FC3C551B4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16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033CF-A083-43F0-A7EA-BA523A5C0995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5B1EA-A914-47D3-915F-FC3C551B4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307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033CF-A083-43F0-A7EA-BA523A5C0995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5B1EA-A914-47D3-915F-FC3C551B4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76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033CF-A083-43F0-A7EA-BA523A5C0995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5B1EA-A914-47D3-915F-FC3C551B4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888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033CF-A083-43F0-A7EA-BA523A5C0995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5B1EA-A914-47D3-915F-FC3C551B4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85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033CF-A083-43F0-A7EA-BA523A5C0995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5B1EA-A914-47D3-915F-FC3C551B4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273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0071"/>
            <a:ext cx="9144000" cy="2387600"/>
          </a:xfrm>
        </p:spPr>
        <p:txBody>
          <a:bodyPr/>
          <a:lstStyle/>
          <a:p>
            <a:r>
              <a:rPr lang="en-US" dirty="0" smtClean="0"/>
              <a:t>Chemical Reactions Can Be Classified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8044" y="2640341"/>
            <a:ext cx="9144000" cy="1655762"/>
          </a:xfrm>
        </p:spPr>
        <p:txBody>
          <a:bodyPr/>
          <a:lstStyle/>
          <a:p>
            <a:r>
              <a:rPr lang="en-US" dirty="0" smtClean="0"/>
              <a:t>Peer Poster Review </a:t>
            </a:r>
            <a:endParaRPr lang="en-US" dirty="0"/>
          </a:p>
        </p:txBody>
      </p:sp>
      <p:pic>
        <p:nvPicPr>
          <p:cNvPr id="1026" name="Picture 2" descr="Image result for Synthesis chemical reaction 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1644" y="3295649"/>
            <a:ext cx="4876800" cy="3562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1269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362" y="537759"/>
            <a:ext cx="8421275" cy="5782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073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1073" y="351995"/>
            <a:ext cx="8449854" cy="6154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568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152" y="818785"/>
            <a:ext cx="8573696" cy="5220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36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Widescreen</PresentationFormat>
  <Paragraphs>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Chemical Reactions Can Be Classified </vt:lpstr>
      <vt:lpstr>PowerPoint Presentation</vt:lpstr>
      <vt:lpstr>PowerPoint Presentation</vt:lpstr>
      <vt:lpstr>PowerPoint Presentation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Reactions Can Be Classified </dc:title>
  <dc:creator>Black, Edward E.</dc:creator>
  <cp:lastModifiedBy>Black, Edward E.</cp:lastModifiedBy>
  <cp:revision>1</cp:revision>
  <dcterms:created xsi:type="dcterms:W3CDTF">2020-01-16T14:39:20Z</dcterms:created>
  <dcterms:modified xsi:type="dcterms:W3CDTF">2020-01-16T14:39:39Z</dcterms:modified>
</cp:coreProperties>
</file>