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7A3D-72AE-4C1A-9452-1C8D025A9645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2B59-04FD-4E87-BAEC-8CB6EE64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08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7A3D-72AE-4C1A-9452-1C8D025A9645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2B59-04FD-4E87-BAEC-8CB6EE64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7A3D-72AE-4C1A-9452-1C8D025A9645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2B59-04FD-4E87-BAEC-8CB6EE64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98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7A3D-72AE-4C1A-9452-1C8D025A9645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2B59-04FD-4E87-BAEC-8CB6EE64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7A3D-72AE-4C1A-9452-1C8D025A9645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2B59-04FD-4E87-BAEC-8CB6EE64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5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7A3D-72AE-4C1A-9452-1C8D025A9645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2B59-04FD-4E87-BAEC-8CB6EE64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56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7A3D-72AE-4C1A-9452-1C8D025A9645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2B59-04FD-4E87-BAEC-8CB6EE64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0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7A3D-72AE-4C1A-9452-1C8D025A9645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2B59-04FD-4E87-BAEC-8CB6EE64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58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7A3D-72AE-4C1A-9452-1C8D025A9645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2B59-04FD-4E87-BAEC-8CB6EE64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6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7A3D-72AE-4C1A-9452-1C8D025A9645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2B59-04FD-4E87-BAEC-8CB6EE64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2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7A3D-72AE-4C1A-9452-1C8D025A9645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2B59-04FD-4E87-BAEC-8CB6EE64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4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17A3D-72AE-4C1A-9452-1C8D025A9645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02B59-04FD-4E87-BAEC-8CB6EE64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2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598" y="0"/>
            <a:ext cx="86848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203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593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98" y="0"/>
            <a:ext cx="102574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229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Black, Edward E.</dc:creator>
  <cp:lastModifiedBy>Black, Edward E.</cp:lastModifiedBy>
  <cp:revision>1</cp:revision>
  <dcterms:created xsi:type="dcterms:W3CDTF">2018-01-09T19:41:14Z</dcterms:created>
  <dcterms:modified xsi:type="dcterms:W3CDTF">2018-01-09T19:42:44Z</dcterms:modified>
</cp:coreProperties>
</file>