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notesSlides/notesSlide4.xml" ContentType="application/vnd.openxmlformats-officedocument.presentationml.notesSlide+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notesSlides/notesSlide5.xml" ContentType="application/vnd.openxmlformats-officedocument.presentationml.notesSlide+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6.xml" ContentType="application/vnd.openxmlformats-officedocument.presentationml.notesSlide+xml"/>
  <Override PartName="/ppt/ink/ink55.xml" ContentType="application/inkml+xml"/>
  <Override PartName="/ppt/ink/ink56.xml" ContentType="application/inkml+xml"/>
  <Override PartName="/ppt/notesSlides/notesSlide7.xml" ContentType="application/vnd.openxmlformats-officedocument.presentationml.notesSlide+xml"/>
  <Override PartName="/ppt/ink/ink57.xml" ContentType="application/inkml+xml"/>
  <Override PartName="/ppt/ink/ink58.xml" ContentType="application/inkml+xml"/>
  <Override PartName="/ppt/ink/ink59.xml" ContentType="application/inkml+xml"/>
  <Override PartName="/ppt/notesSlides/notesSlide8.xml" ContentType="application/vnd.openxmlformats-officedocument.presentationml.notesSlide+xml"/>
  <Override PartName="/ppt/ink/ink60.xml" ContentType="application/inkml+xml"/>
  <Override PartName="/ppt/ink/ink61.xml" ContentType="application/inkml+xml"/>
  <Override PartName="/ppt/ink/ink62.xml" ContentType="application/inkml+xml"/>
  <Override PartName="/ppt/notesSlides/notesSlide9.xml" ContentType="application/vnd.openxmlformats-officedocument.presentationml.notesSlide+xml"/>
  <Override PartName="/ppt/ink/ink63.xml" ContentType="application/inkml+xml"/>
  <Override PartName="/ppt/ink/ink64.xml" ContentType="application/inkml+xml"/>
  <Override PartName="/ppt/ink/ink65.xml" ContentType="application/inkml+xml"/>
  <Override PartName="/ppt/notesSlides/notesSlide10.xml" ContentType="application/vnd.openxmlformats-officedocument.presentationml.notesSlide+xml"/>
  <Override PartName="/ppt/ink/ink66.xml" ContentType="application/inkml+xml"/>
  <Override PartName="/ppt/ink/ink67.xml" ContentType="application/inkml+xml"/>
  <Override PartName="/ppt/ink/ink68.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69.xml" ContentType="application/inkml+xml"/>
  <Override PartName="/ppt/ink/ink70.xml" ContentType="application/inkml+xml"/>
  <Override PartName="/ppt/ink/ink71.xml" ContentType="application/inkml+xml"/>
  <Override PartName="/ppt/ink/ink72.xml" ContentType="application/inkml+xml"/>
  <Override PartName="/ppt/notesSlides/notesSlide17.xml" ContentType="application/vnd.openxmlformats-officedocument.presentationml.notesSlide+xml"/>
  <Override PartName="/ppt/ink/ink73.xml" ContentType="application/inkml+xml"/>
  <Override PartName="/ppt/ink/ink74.xml" ContentType="application/inkml+xml"/>
  <Override PartName="/ppt/ink/ink75.xml" ContentType="application/inkml+xml"/>
  <Override PartName="/ppt/notesSlides/notesSlide18.xml" ContentType="application/vnd.openxmlformats-officedocument.presentationml.notesSlide+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notesSlides/notesSlide19.xml" ContentType="application/vnd.openxmlformats-officedocument.presentationml.notesSlide+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notesSlides/notesSlide24.xml" ContentType="application/vnd.openxmlformats-officedocument.presentationml.notesSlide+xml"/>
  <Override PartName="/ppt/ink/ink131.xml" ContentType="application/inkml+xml"/>
  <Override PartName="/ppt/notesSlides/notesSlide25.xml" ContentType="application/vnd.openxmlformats-officedocument.presentationml.notesSlide+xml"/>
  <Override PartName="/ppt/ink/ink132.xml" ContentType="application/inkml+xml"/>
  <Override PartName="/ppt/notesSlides/notesSlide26.xml" ContentType="application/vnd.openxmlformats-officedocument.presentationml.notesSlide+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notesSlides/notesSlide27.xml" ContentType="application/vnd.openxmlformats-officedocument.presentationml.notesSlide+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notesSlides/notesSlide32.xml" ContentType="application/vnd.openxmlformats-officedocument.presentationml.notesSlide+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notesSlides/notesSlide33.xml" ContentType="application/vnd.openxmlformats-officedocument.presentationml.notesSlide+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handoutMasterIdLst>
    <p:handoutMasterId r:id="rId65"/>
  </p:handoutMasterIdLst>
  <p:sldIdLst>
    <p:sldId id="303" r:id="rId2"/>
    <p:sldId id="304" r:id="rId3"/>
    <p:sldId id="313" r:id="rId4"/>
    <p:sldId id="319" r:id="rId5"/>
    <p:sldId id="322" r:id="rId6"/>
    <p:sldId id="318" r:id="rId7"/>
    <p:sldId id="312" r:id="rId8"/>
    <p:sldId id="321" r:id="rId9"/>
    <p:sldId id="314" r:id="rId10"/>
    <p:sldId id="315" r:id="rId11"/>
    <p:sldId id="256" r:id="rId12"/>
    <p:sldId id="308" r:id="rId13"/>
    <p:sldId id="311" r:id="rId14"/>
    <p:sldId id="257" r:id="rId15"/>
    <p:sldId id="258" r:id="rId16"/>
    <p:sldId id="259" r:id="rId17"/>
    <p:sldId id="261" r:id="rId18"/>
    <p:sldId id="263" r:id="rId19"/>
    <p:sldId id="265" r:id="rId20"/>
    <p:sldId id="267" r:id="rId21"/>
    <p:sldId id="268" r:id="rId22"/>
    <p:sldId id="269" r:id="rId23"/>
    <p:sldId id="270" r:id="rId24"/>
    <p:sldId id="271" r:id="rId25"/>
    <p:sldId id="272" r:id="rId26"/>
    <p:sldId id="273" r:id="rId27"/>
    <p:sldId id="274" r:id="rId28"/>
    <p:sldId id="276" r:id="rId29"/>
    <p:sldId id="305" r:id="rId30"/>
    <p:sldId id="306" r:id="rId31"/>
    <p:sldId id="309" r:id="rId32"/>
    <p:sldId id="310" r:id="rId33"/>
    <p:sldId id="307" r:id="rId34"/>
    <p:sldId id="277" r:id="rId35"/>
    <p:sldId id="278" r:id="rId36"/>
    <p:sldId id="279" r:id="rId37"/>
    <p:sldId id="281" r:id="rId38"/>
    <p:sldId id="282" r:id="rId39"/>
    <p:sldId id="283" r:id="rId40"/>
    <p:sldId id="286" r:id="rId41"/>
    <p:sldId id="287" r:id="rId42"/>
    <p:sldId id="288" r:id="rId43"/>
    <p:sldId id="290" r:id="rId44"/>
    <p:sldId id="289" r:id="rId45"/>
    <p:sldId id="292" r:id="rId46"/>
    <p:sldId id="291" r:id="rId47"/>
    <p:sldId id="320" r:id="rId48"/>
    <p:sldId id="284" r:id="rId49"/>
    <p:sldId id="285" r:id="rId50"/>
    <p:sldId id="293" r:id="rId51"/>
    <p:sldId id="317" r:id="rId52"/>
    <p:sldId id="294" r:id="rId53"/>
    <p:sldId id="280" r:id="rId54"/>
    <p:sldId id="296" r:id="rId55"/>
    <p:sldId id="295" r:id="rId56"/>
    <p:sldId id="298" r:id="rId57"/>
    <p:sldId id="299" r:id="rId58"/>
    <p:sldId id="300" r:id="rId59"/>
    <p:sldId id="301" r:id="rId60"/>
    <p:sldId id="302" r:id="rId61"/>
    <p:sldId id="316" r:id="rId62"/>
    <p:sldId id="266" r:id="rId6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8" autoAdjust="0"/>
    <p:restoredTop sz="94660"/>
  </p:normalViewPr>
  <p:slideViewPr>
    <p:cSldViewPr>
      <p:cViewPr varScale="1">
        <p:scale>
          <a:sx n="100" d="100"/>
          <a:sy n="100" d="100"/>
        </p:scale>
        <p:origin x="13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82EC0514-B806-4B03-AEB9-5D3AB37D7EE7}" type="datetimeFigureOut">
              <a:rPr lang="en-US" smtClean="0"/>
              <a:pPr/>
              <a:t>2/13/2017</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C29AAF62-4987-4D12-8A05-503A8F76BABA}" type="slidenum">
              <a:rPr lang="en-US" smtClean="0"/>
              <a:pPr/>
              <a:t>‹#›</a:t>
            </a:fld>
            <a:endParaRPr lang="en-US"/>
          </a:p>
        </p:txBody>
      </p:sp>
    </p:spTree>
    <p:extLst>
      <p:ext uri="{BB962C8B-B14F-4D97-AF65-F5344CB8AC3E}">
        <p14:creationId xmlns:p14="http://schemas.microsoft.com/office/powerpoint/2010/main" val="414882014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6:51.09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4:24.78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75 124,'0'-25,"0"0,24 25,1 0,-25 25,0 0,0 0,-25-25,25 25,-24-25,-1 0,1 0,-1 0,25-25,0 0,0-25,25 25,-1 0,1 1,24 24,-25 0,-24 24,0 1,0 0,0 0,-24 0,-1 0,25 0,-24-25,24 25,-25-25,50 25</inkml:trace>
</inkml:ink>
</file>

<file path=ppt/ink/ink10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7:32.35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0-1,'19'19,"21"-19,-20 0,20 20,-20-20,-1 0,1 19,20-19,-20 0,0 0,19 19,1-19,-20 0,19 0,1 0,0 20,0-20,-1 0,1 0,0 19,-1-19,21 0,-21 0,21 20,-1-20,-19 0,20 0,-1 0,1 0,-1 0,1 0,-1 19,1-19,-1 0,21 0,-21 0,1 0,19 20,-19-20,19 0,-19 0,19 0,-20 0,21 0,-21 0,21 0,-21 0,21 0,-21 0,1 0,19 0,-20 19,1-19,0 0,-1 0,20 0,-19 0,-1 0,21 0,-21 19,1-19,-1 0,1 0,-1 0,1 0,-1 0,1 20,-1-20,1 0,0 19,-1-19,-19 0,19 0,1 0,-1 20,1-20,-20 0,19 0,1 0,-1 0,-19 0,19 0,1 0,-1 19,1-19,-1 0,1 0,-20 0,19 0,1 0,-21 0,21 0,-1 0,1 0,-1 0,-19 0,20 0,-1 0,1 0,-21 0,21 0,-1 0,-19-19,20 19,-1 0,1 0,-1 0,1 0,-1 0,1 0,-1 0,-19 0,19-20,1 20,-1 20,1-20,0 0,19 0,-20 0,-19 0,39 0,-19 0,-1 0,1 0,19 0,1 0,-21 0,1 0,19 0,-19 0,-1 0,21 0,-21 0,20 0,1 0,-21 19,21-19,-1 0,-19 0,19 0,0 0,20 20,-19-20,-1 0,1 0,-1 0,0 19,1-19,19 0,0 0,-20 19,21-19,-1 0,0 0,0 0,0 20,1-20,-1 0,0 0,0 0,0 0,21 0,-21 0,0 0,0 0,20 0,-20 0,20 0,-19 0,-1 0,0 0,0 0,20 0,0 0,-19 0,19 0,0 0,-20-20,20 20,-20 0,20 0,-20 0,20 0,0-19,0 19,0 0,-19 0,19 0,0-19,0 19,-20 0,20 0,0 0,-20 0,20-20,0 20,0 0,0 0,1 0,-1-19,0 19,0 0,0 0,0-20,20 20,-20 0,20 0,-20 0,19-19,-18 19,18 0,1 0,0 0,0-20,20 20,0 0,-21 0,21-19,0 19,0 0,-21-19,21 19,0 0,0 0,-1-20,-19 20,40 0,-40 0,0 20,19-20,-19 0,0 19,-40 0,20-19,0 20,0-1,-19 1</inkml:trace>
</inkml:ink>
</file>

<file path=ppt/ink/ink10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7:35.04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4925 48,'-79'-22,"19"22,-19 0,-1-22,1 22,-20 0,-1 0,-19 0,0 0,-20 22,-20-22,20 22,-40-22,20 22,-19 0,-1-22,-20 21,21 1,-21 0,0-22,21 22,-21-22,1 0,19 0,-20 22,20-44,-19 22,19 0,0 0,1 0,-1 0,20 0</inkml:trace>
</inkml:ink>
</file>

<file path=ppt/ink/ink10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8:36.63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99,'39'0,"-19"0,20 0,0-20,-1 20,1 0,0 0,-1 0,1 0,20 0,-21 0,21 0,-1 0,1 0,-1 0,21 0,-21 0,21-19,-1 19,-19 0,19 0,0 0,1 0,-1 0,1 0,-1 0,20 0,-19 0,-21 0,20 0,1 0,-1 0,1 0,-1 0,-19 0,-1 0,20 0,-19 0,0 0,-1 0,1-19,-1 19,21 0,-21 0,1 0,-1-20,1 20,-1 0,21 0,-21 0,1 0,19 0,-19 0,-1 0,21-19,-21 19,1 0,-1 0,1 0,-1 0,1 0,-1 0,1 0,-21 0,0 0,1 0,0 0,-1 0,-19 19,0-19,20 0,-20 0,-1 0,21 0,-20 20,0-20,0 19,19-19,-19 0,0 19,20-19,-20 20,19-20,1 19,-20 1,19-20,1 19,-20-19,20 19,-20-19,19 20,-19-20,20 0,-20 0,19 19,-19-19,20 0,-20 0,19 0,-19-19,20 19,0 0,-21 0,21 0,0 0,-20 0,19 0,1 0,0 0,-1 0,1 0,0-20,0 20,-1 0,1 0,0 0,-1 0,1-19,0 19,-1 0,21 0,-20-19,19 19,-19 0,19 0,-19 0,20-20,-21 20,21 0,-20 0,19 0,1 0,-1 0,1 0,19 0,-19 0,-1 0,1 0,19 0,0 0,1 0,-1 0,20 0,-19 0,-1 0,1 20,-1-20,0 0,1 19,-21-19,1 0,-1 0,-19 0</inkml:trace>
</inkml:ink>
</file>

<file path=ppt/ink/ink10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8:40.03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0 139,'80'-19,"-1"19,1-20,-1 1,0 19,21-19,-21 19,20-20,1 20,-1-19,20 19,0 0,0-20,0 20,1 0,19 0,-1 20,21-20,-20 0,20 0,0 19,-20-19,20 0,0 0,-1 0,-19 20,40-20,-20 19,0-19,-1 19,1 1,20-20,-20 19,0 0,19-19,-19 20,0-1,-20-19,20 20,-20-20,0 0,0 19,-20 0,0-19,-20 20,20-1,-39 20,-1-20,1-19,-21 20</inkml:trace>
</inkml:ink>
</file>

<file path=ppt/ink/ink10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8:41.22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73,'80'-20,"-1"20,40 0,-20 0,20 0,20-20,0 20,0-20,40 0,-20 20,39 0,1 20,-1-20,0 20,21 0,-1 0,20 20,0 0,1 0,-1 0,0-1,20 1,-20 0,0 0,1 0,-21 20,-20-20</inkml:trace>
</inkml:ink>
</file>

<file path=ppt/ink/ink105.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11T15:15:25.960"/>
    </inkml:context>
    <inkml:brush xml:id="br0">
      <inkml:brushProperty name="width" value="0.05292" units="cm"/>
      <inkml:brushProperty name="height" value="0.05292" units="cm"/>
      <inkml:brushProperty name="color" value="#FF0000"/>
    </inkml:brush>
  </inkml:definitions>
  <inkml:trace contextRef="#ctx0" brushRef="#br0">15850 7218 0,'50'-25'47,"-50"25"-32,49 0 1,-24 0 15,0 0-31,25 0 0,-26 0 16,26 0-1,0 0-15,-1 0 0,26 0 16,-26 0 0,26 0-16,-26 0 15,26-24-15,-1 24 16,-24 0-1,24 0-15,1 0 0,-1 0 16,0 0 0,1 24-16,-26-24 15,26 0-15,-1 0 16,-24 0-16,-1 0 31,26 0-31,-26 0 0,1 0 16,25 25-16,-26-25 15,26 0-15,-26 0 16,1 0-16,24 0 15,-24 0 1,-1 25-16,26-25 16,-26 0-1,26 0-15,-1 0 0,-24 25 16,24-25-16,-24 0 15,-1 0 1,26 25-16,-25-25 0,24 0 16,0 0-1,-24 0-15,24 24 16,1-24-1,-26 0-15,26 0 16,-26 0-16,26 0 16,-26 25-16,26-25 15,-26 0-15,26 0 0,-1 0 31,-24 0-31,0 0 16,-1 0-16,26 0 16,-26 0-16,1 0 15,-1 0 1,26 0-16,-26 0 0,26 0 15,-26 0 1,1 0-16,0 0 16,-1 0-16,1 0 15,-1 0 1,1 0-16,0 0 0,-1 0 15,1 0 1,-1 0-16,1 0 0,0 0 31,-1 0-31,-24-25 16,25 25-16,-1 0 0,-24 0 15,25 0 1,-25 0-16,24 0 0,1 0 16,-1 0-1,-24 0 1,25 0-16,-1 0 15,1 0-15,-25 0 16,24 0 0,-24 0-16,0 0 0,0 0 15,0 0-15,-1 0 16,26 0-1,-25-24 17,0 24-17,-25-25 79</inkml:trace>
  <inkml:trace contextRef="#ctx0" brushRef="#br0" timeOffset="37279">992 13543 0,'25'-24'109,"-50"-1"-78,0 25-31,-24 25 31,24-25-15,0 24-16,0 1 0,1 25 15,-1-1 1,-25 1-16,25 0 0,1-1 31,24 26-31,0-26 16,0 1-16,0-1 15,24-24-15,1 0 16,0 0 0,25 0-16,-26-25 15,26 0-15,0 0 16,-1 0-16,1-25 15,-25 25-15,-1 0 16</inkml:trace>
  <inkml:trace contextRef="#ctx0" brushRef="#br0" timeOffset="37969">1563 13767 0,'-50'0'31,"25"49"-15,0 1 0,25-25-1,-24 24 1,24 1-16,0-1 15,0 1-15,0-25 16,0 24-16,24-24 16,1 0-16,25-25 15,-25 0 1,24 0-16,-24 0 15,25-25-15,-25 0 16,-1-24-16,1 24 16,-25 0-1,-25 0 1,1 25-16,-1 25 15,-25 0-15,25 0 16,25 0-16,-25 24 31,25-24-31,25 0 16,0 0-1,0-25-15</inkml:trace>
  <inkml:trace contextRef="#ctx0" brushRef="#br0" timeOffset="38399">2059 13395 0,'0'49'16,"0"-24"-16,0 25 15,25 24 1,-1-24-16,-24 24 0,25-24 16,-25 24-1,25-24-15,-25-1 16,25 1-1,-25-25-15,25-1 16,-1 26 0,-24-75-1</inkml:trace>
  <inkml:trace contextRef="#ctx0" brushRef="#br0" timeOffset="38679">2282 13221 0,'25'74'16,"-25"-24"-1,25 24 1,-25 1-16,24 24 0,1 0 15,0-24 1,0-1-16,0 0 16,-25-24-1,24 0-15,1-26 16,-25 1-16,0-25 15</inkml:trace>
  <inkml:trace contextRef="#ctx0" brushRef="#br0" timeOffset="38859">2183 13841 0,'49'-25'16,"1"0"-1,0 25-15,-1 0 16,1 0 0,-1 0-16</inkml:trace>
  <inkml:trace contextRef="#ctx0" brushRef="#br0" timeOffset="39129">2753 13965 0,'25'74'0,"-25"-24"16,25 0-16,-25-26 0,0 26 15,25-25 1,-25 0-16,25-1 31,-1-24 0</inkml:trace>
  <inkml:trace contextRef="#ctx0" brushRef="#br0" timeOffset="39539">3026 13891 0,'50'0'16,"-25"0"-16,-1 24 15,1 1-15,0 0 16,0 25-16,0-1 16,-25-24-16,0 25 15,0-1 1,0 1-16,0-25 15,-50-1 1,25 1 0,-24-50-1,49-24 1,0 24-16,49 0 15,-24 0 1,0 25-16,0 25 31,-1 0-31,26 0 0,-25-25 16,0 25-1,-1-1-15,1-24 16</inkml:trace>
  <inkml:trace contextRef="#ctx0" brushRef="#br0" timeOffset="40129">3870 13469 0,'-25'0'15,"0"25"1,0 0-16,0 24 15,1 26 1,24-1-16,-25 25 16,25-24-1,0-1-15,25-24 0,-25-1 16,49 1-1,1-25-15,-1-1 16,1 1 0,0-50-16,24 25 15,-24-24-15,24-1 0,-24-25 16,-1 1-1,-24-1-15,0-24 16,-25-26 0,0 26-16,-25-25 15,0 49 1,-24 1-16,-1-1 0,0 0 15,-24 26 1,24 24-16,1-25 16,24 25-16,0 0 15,0 25 1</inkml:trace>
  <inkml:trace contextRef="#ctx0" brushRef="#br0" timeOffset="40639">4514 13990 0,'-24'25'15,"-1"-1"-15,0 26 16,0 0 0,25-1-16,0 1 0,25-1 15,0-24 1,0 0-16,24 0 15,-24-25 1,25 0-16,-1 0 16,1-25-16,-25 0 0,-1 0 15,1-24 1,-25-1-16,-25 25 31,1 25-31,-26 0 16,25 25-16,0 0 15,-24 25-15,49-26 16,-25 26-16,50-25 31,-25 0-31</inkml:trace>
  <inkml:trace contextRef="#ctx0" brushRef="#br0" timeOffset="41569">5085 13444 0,'0'25'31,"0"25"-15,25-26-1,-25 26-15,0 24 16,25-24 0,-25 0-16,0-1 15,0 1-15,0-25 0,0 24 31,0-49-15</inkml:trace>
  <inkml:trace contextRef="#ctx0" brushRef="#br0" timeOffset="41829">4887 13667 0,'49'0'0,"1"0"16,-1-24-16,26 24 0,-1-25 15,1 25 1,-1-25-16,-24 25 0,-1 0 31</inkml:trace>
  <inkml:trace contextRef="#ctx0" brushRef="#br0" timeOffset="43808">6276 13345 0,'-50'-50'31,"25"75"-15,0-25-16,1 25 15,-1 0-15,-25 24 32,25-24-32,-24 25 0,24 24 15,-25-24 1,26 24-16,24-24 0,-25 24 15,25-24-15,0-1 32,25 1-32,-1-25 0,26 0 15,0-1 1,-1-24-16,1 0 0,24-24 15,1-1 1,-26 0 0,26-25-16,-26 1 0,1-1 15,-25-24 1,-1-1-16,-24-24 0,0 25 15,-24-1 1,-1 26 0,0-1-16,-25 25 15,1 1-15,-1-1 16,1 25-1,-1 0-15</inkml:trace>
  <inkml:trace contextRef="#ctx0" brushRef="#br0" timeOffset="45629">6722 13940 0,'50'0'15,"-26"0"1,1 25 0,25 25 15,-25-1-16,-25 1-15,25-1 0,-25 1 16,0-25 0,-25 24-16,25-24 0,-50 25 31,25-50-16,0 0-15,-24 0 0,24-25 16,-25 0 0,26 0-16,-1 1 15,0-1 1,50 25 15,24 0-31,-24 25 16,25-1-16,-1 1 15,-24-25 1,0 25-16,25-25 15,-25 0-15,-1 25 16</inkml:trace>
  <inkml:trace contextRef="#ctx0" brushRef="#br0" timeOffset="46169">7317 13618 0,'25'0'31,"0"0"-15,0 0-16,24 0 15,1 0 1,0 0-16,24 0 16,25 0-1,0 0-15,1 0 0,-1 0 16,25 25-16,-25-25 15,0 0 1,25 0-16,-49 0 16,24 24-1,-25-24-15,1 0 0,-26 0 16,1 0-1,0 0-15,-26-24 16</inkml:trace>
  <inkml:trace contextRef="#ctx0" brushRef="#br0" timeOffset="46629">8781 13246 0,'49'0'0,"-24"0"15,25 0 1,-1 25-16,26-25 0,-25 0 16,24 24-1,-24 1-15,-1 0 16,1 0-16,-25 0 15,-1-1 1,1 1-16,0 0 0,-25 25 16,0-26-1,-25 26-15,0 0 16,1-1-16,-26-24 15,25 25 1,-24-1 0,-1 1-16,0-1 0,26-24 15,-26 0-15,25 25 16,0-26-16,0 1 15</inkml:trace>
  <inkml:trace contextRef="#ctx0" brushRef="#br0" timeOffset="51039">10220 13122 0,'-25'0'16,"-25"0"-1,25 49-15,-24-24 0,24 25 16,-25 24-1,25 1 1,1-1-16,-1 0 16,25 26-16,0-26 15,25 0 1,-1 1-16,1-26 0,25 1 15,24 0 1,-24-26-16,24-24 16,-24 0-16,24-24 15</inkml:trace>
  <inkml:trace contextRef="#ctx0" brushRef="#br0" timeOffset="51479">10815 13171 0,'-25'50'0,"0"0"15,0-1-15,-24 1 16,24 24 0,0 25-16,0-24 0,25 24 15,-24-25-15,48 1 16,-24-1-1,25-24-15,25-25 16,-1-1 0,1-24-16,0 0 0,-1-24 15,1-26 1,-25-24-16,24-26 15,-24 1 1,-25 0-16,25 0 16,-25 24-16,-25 1 0,0 24 15,0 1 1,1 24-16,-1 0 15,0 0 1,0 0-16</inkml:trace>
  <inkml:trace contextRef="#ctx0" brushRef="#br0" timeOffset="51949">11286 13791 0,'50'75'16,"-25"-26"-1,-25 1-15,24 0 0,-24-1 16,-24 1 0,-1-1-16,0 1 0,0-25 15,-24-25 1,24 25-1,-25-50-15,25 25 16,0-25-16,1 0 16,24 0-16,0-24 0,24 24 15,1 0 1,0 0-1,25 25-15,-25 25 16,24-25-16,1 50 16,-1-1-1,-24-24-15,0 25 0,0-1 16,-25-24-1,25 0 1,-25 0-16</inkml:trace>
  <inkml:trace contextRef="#ctx0" brushRef="#br0" timeOffset="52809">11981 13271 0,'24'49'0,"-24"-24"15,0 25 1,0-1-16,25 26 0,-25-1 16,25 0-1,-25 1-15,25-26 16,-25 1-1,0 0-15,25-26 16,-25 1 0</inkml:trace>
  <inkml:trace contextRef="#ctx0" brushRef="#br0" timeOffset="53039">11832 13419 0,'74'25'16,"1"-25"-16,-1 0 0,25 25 15,-24-25 1,24 0-16</inkml:trace>
  <inkml:trace contextRef="#ctx0" brushRef="#br0" timeOffset="54289">12849 12973 0,'0'74'0,"49"1"0,-49-1 15,25 25 1,0 25-16,0-24 0,-25-1 16,25 25-1,-25-25-15,0 0 16,0-24-16,0-26 15,0 1 1,0-25-16</inkml:trace>
  <inkml:trace contextRef="#ctx0" brushRef="#br0" timeOffset="54569">13221 12700 0,'50'124'16,"-26"-25"-16,1 25 0,0 0 15,0 25 1,0 0-16,-25-25 16,24 0-16,-24 0 0,0-25 31,0-49-31</inkml:trace>
  <inkml:trace contextRef="#ctx0" brushRef="#br0" timeOffset="54779">13022 13444 0,'25'25'15,"50"-25"-15,-1 25 0,-24-25 16,49 25 0,-25-25-16,1 0 0,-1 0 15</inkml:trace>
  <inkml:trace contextRef="#ctx0" brushRef="#br0" timeOffset="55179">13841 14064 0,'0'75'16,"0"-26"-16,0 1 15,0-1-15,-25-24 16,0-25-16,1 0 16,-26 0-1,25-25-15,0 1 0,-24-1 16,49 0-1,-25 0-15,25-24 16,50 73 15,-1-24-31,1 50 0,-1 0 16,26-1-1,-26 26-15,-24-26 16,0-24 0,0 25-1,-25-75-15</inkml:trace>
  <inkml:trace contextRef="#ctx0" brushRef="#br0" timeOffset="55629">14461 13196 0,'-49'50'16,"24"-1"0,0 26-1,0-1-15,-25 1 0,26 24 16,24 0-16,0-25 15,24 26 1,1-26-16,0-24 16,25-1-1,-1-24-15,26-25 0,-1 0 16,1-50-1,24 1-15,-25-26 16,1-24-16,-1 0 16,-49 0-1,0 0-15,-50-1 0,-50 1 16,1 0-1,-25 24-15,-25 1 16,-25 0-16,25-1 16</inkml:trace>
</inkml:ink>
</file>

<file path=ppt/ink/ink10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5T14:55:26.56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3624 25,'0'75,"0"-26,0 26,-25-1,25 1,0-1,-25 26,25-26,-25 1,25-1,-24 1,-1-26,0-24,0 0,0 0,1-25,-1-25,-25 0,25-25,-24-24,-1 24,0-24,-24-1,-1-24,1 25,0-1,-1 1,1 24,-1 0,1 1,-1-1,1 25,-1 25,1 0,24 0,1 25,-1 0,0 0,26 24,-1 1,-25 24,25-24,0 25,25-1,-24 1,-1-1,0 1,0-26,0-24,1 25,-26-50,25 24,-25-48,1-1,-1 0,1-25,-1 1,0-26,-24 1,-1-1,1 1,-1 24,1-24,-1-1,1 25,0 1,-1 24,1-25,-1 50,26-25,-26 50,25-25,1 50,-1-25,1 49,24-24,-25 24,25 1,0 24,-24-24,24 24,-25-24</inkml:trace>
</inkml:ink>
</file>

<file path=ppt/ink/ink10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5T14:55:28.62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0 666,'25'49,"0"-24,-25 24,49-24,-24-25,0 25,25-25,-26 0,26-25,0 0,24-24,-24 0,-1-1,26 1,-26 0,-24-25,25 24,-25 1,-1 0,26-1,-25 26,0-1,-1 0,26 25,-25 0,24 0,-24 25,25 0,-1 24,1 0,-25 1,24 24,1-25,0 25,-26 0,26-25,0 1,-1-26,-24 1,25-25,-26 0,26-25,0-24,-25 0,24-1,1-24,-1 0,1 0,-25 0,24 0,1 25,-25 0,24-25,1 49,0-24,-1 24,1 25,-1 0,-24 0,25 25,-1 0,1 24,0 0,-26 0,26 1,0 24,-25 0,24-25,1 25,-1-25,1 1,0-1,-1-24,1-25,-25 0,24-25,1 0,-1-24,1 0,0-25,-1 0,1 24,-25-24,24 25,1 0,-25-1,24 26,1-1,-25 25,24 25,1-1,0 26,24-1,0 25,-24 0,24 25,1-25,-1 24,1 1</inkml:trace>
</inkml:ink>
</file>

<file path=ppt/ink/ink10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5T14:55:07.11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22 0,'0'25,"-22"0,22 1,0-1,0 26,0 0,0 0,0 25,0-25,0 25,0 0,0 0,0-25,22 25,-22 0,0-25,0 0,0 0,0 0,0-26,0 0,0 1,0-52</inkml:trace>
</inkml:ink>
</file>

<file path=ppt/ink/ink10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5T14:55:07.55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0 205,'0'-49,"0"24,25 1,-25 0,48 24,-23-25,-1 1,25-1,0 25,0 0,0 0,0 0,0 0,0 25,0-1,0 25,-25-25,1 25,-1 0,-24 0,0 0,0-25,-24 25,-25 0,0-25,24 1,-48-1,24 0,-24 1,24-1,0-24,0 25,24-25,1 0</inkml:trace>
</inkml:ink>
</file>

<file path=ppt/ink/ink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4:30.39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0 273,'0'25,"0"0,0 24,0-24,0 25,0-25,0 24,0 26,25-25,-25-1,25 1,-1 0,1-1,25-24,-25 0,24 0,1-25,0 0,-26-25,26 0,-25-25,0 1,-1-1,-24-24,25-1,-25 1,0-1,0 25,0 1,25-1,-25 25,0 1,0 48,0 1,0 25,0-1,0 26,25-25,-25 24,25 1,-25-26,25 26,-25-26,24 1,-24 0,25-25,0-1,-25 1,25-25,0 0</inkml:trace>
  <inkml:trace contextRef="#ctx0" brushRef="#br0" timeOffset="624">1042 273,'0'-25,"-25"25,1 0,-26 25,25 25,0-25,1-1,-1 1,25 0,25 0,-1 0,1 0,50-1,-26 1,26 25,-26-25,26 24,-26 1,-24-25,0 25,-25-1,0 1,-25-25,0 24,-24-24,-1 0,-24 0,24-25,0 0,1 0,24-25</inkml:trace>
  <inkml:trace contextRef="#ctx0" brushRef="#br0" timeOffset="1030">1439 695,'50'25,"0"-25,-1-25,26 25,-26-25,1-24,0 24,-1-25,1 1,-50-1,25 25,-50 0,25 0,-50 50,25 0,-24 0,-1 25,25 24,0 1,1-26,24 26,24-26,1-24,25 25,24-25,-24 0,24-25,1 0,-25 24,24-24,0-24,-24 24</inkml:trace>
  <inkml:trace contextRef="#ctx0" brushRef="#br0" timeOffset="1608">2854 0,'0'99,"0"-24,25-1,-25 1,0 24,0 0,0 1,-25-26,25 1,0-1,0 1,0-50,0 24,0-24,0 0</inkml:trace>
  <inkml:trace contextRef="#ctx0" brushRef="#br0" timeOffset="1920">2606 571,'99'0,"-25"0,1-25,-1 25,-24-25,24 25,1 0,-26-24</inkml:trace>
  <inkml:trace contextRef="#ctx0" brushRef="#br0" timeOffset="2155">3276 50,'0'74,"0"-24,25 24,-25 26,0-26,24 25,-24-24,0-1,25 1,-25-1,0-24,0-25,0 25,0-26,0-48,0-1,0 0,0-50,0 26,0-51,0 26,0 24,25 1,0-1,0 25,-1 0,1 25,0 0,0 0,0 25,-1 25,1 24,-25-24,25 24,0-24,0 25,0-26,-1 1,1-25,0 0,0-1,0-24,-1 0,1-24,0 24,0-50,25 0,-26-24,-24-1,25 1,-25-1,0 1,0 49,0 0,0 0,-25 25,25 25,-24 25,-1-1,25 1,0 25,0-1,0 1,25-26,24 1,1-25,-1 0,1-1,0-24,24 0,-24-24</inkml:trace>
</inkml:ink>
</file>

<file path=ppt/ink/ink1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5T14:55:08.05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199 50,'-25'0,"0"24,25 1,-50 0,26-1,-1 1,25 0,0-1,25-24,-1 0,26 0,-25-24,0-1,-1 25,1-25,0 1,0-1,-1 0,-24 1,25-1,-25 0,25 50,-25 0,25-1,-25 1,24 24,1-24,0 24,0 1,-1-1,1 1,25-1,-25 0,-1 25,-24-24,25-1,-25 0,0 1,-25-1,1 1,-1-1,0-24,0 24,-24-24,-1-1,1 1,-1-25,1 0,-1 0,1-25,-1 1,0-1,1 0,-1 1</inkml:trace>
</inkml:ink>
</file>

<file path=ppt/ink/ink1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5T14:55:09.23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25,'0'-25,"0"25</inkml:trace>
</inkml:ink>
</file>

<file path=ppt/ink/ink1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5T14:55:09.5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176 0,'0'25,"0"0,0 24,-25 1,25-1,-25 1,1 0,-1-1,1 1,-1-1,25-24,-24 24,24-24,0 0,0 0,24 0,1-1,-1-24,1 25,24-25,0 0,0-25,0 25,0 0,0 0,1-24,-1 24,-25 0,1 0,-1-25,-24 25</inkml:trace>
</inkml:ink>
</file>

<file path=ppt/ink/ink1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5T14:55:10.05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100 0,'0'25,"0"-1,0 26,-25 0,25-1,0 26,0-1,-25 25,25-24,0-1,-25 0,25 1,-25-1,25-24,0 0,0-26,0 1,0 0,0 0,0-25</inkml:trace>
</inkml:ink>
</file>

<file path=ppt/ink/ink1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5T14:55:10.48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74,'25'25,"24"0,-24-25,-1 0,26-25,-26 25,26-25,-26 25,25-25,-24 1,0 24,-1-25,1 25,0 0,-25 25,0-1,0 1,0 25,-25-1,25 1,-25 24,25 0,0 1,-24-1,24 25,-25-24,25-1,0 0,-25 1,25-26,0 1,0-1,0-24,25 0,-25-25</inkml:trace>
</inkml:ink>
</file>

<file path=ppt/ink/ink1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5T14:55:11.00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0 100,'50'0,"-1"0,1 0,25-25,-1 25,1-25,0 0,-1 25,-24-25</inkml:trace>
</inkml:ink>
</file>

<file path=ppt/ink/ink1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5T14:55:11.31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548 102,'0'-49,"0"24,-25 0,1 25,-26 0,25 25,-24 0,0-1,-1 1,1 25,-1 24,1-24,24-1,0 1,1-1,24 1,0-1,24-24,1 0,0 0,24-25,1 24,-1-24,1 0,-1-24,-24 24,24 0,-24-25,0 25,-1 0,-48-25,-26 50,25-25,-24 25,0 24,-1-24,1 24,-1 26,1-26,-1 25,1 1,24-1,25-24,0-1,25 1,24-1,1-49,-1 25,25-25,1 0,-1-25,0 0,0 1,-24-26,-1 25</inkml:trace>
</inkml:ink>
</file>

<file path=ppt/ink/ink1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5T14:55:12.36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1519 222,'-100'0,"1"0,24 24,-24 1,0 0,-1 49,-24-24,0 24,25 1,-25 24,24 0,26 25,-26-25,51 0,-1 0,0-25,50 1,0-1,25-24,25-26,0 1,24 0,-24 0,24-25,1-25,-26 25,26-25,-25 25,-26-25,1 25,-50 25,1 25,-26-1,0 1,-24 49,-1-25,1 50,-1-25,1 25,24 0,0 25,1-25,49 25,-25-26,50 1,0-25,-1 1,51-26,-1-25,1 1,24-50,-24 25,24-50,0 25,1-50,-1 26,0-26,1 1,-26-1,-24 0,24-24,-49 25,25 24,-25 0,-25 50,0 24,-25 1,25 24,-25 1,25 24,25-25,-25 50,25-50,0 25,49 1,-24-26,49 0,-24-24,49-1,-25 1,50-50,-25 25,1-25,-1-25,0 0,25 0,-25-24,0-1,-24-24,-1 24,0-24,-24 24,-1 26,-24-26,0 50,-25-25,-1 25,1 0,0 50,-25-25,25 49,0-24,0-1,-1 25,26-24,25 0,-26-1,51 1,-26-26,25 1,1-25,24-25,-25 1,1-1,24-25,-25 1,0-26,1-24,-26 0,1 0,-1-25,-24 0,0 0,-26-24,1 49,-25-25,0 25,-25 24,-24-24,-1 49,0 1,1-1,-1 26,0-1,26 25,-1 0,50-25,-1 0,26 25,25-25,-1-24,1-1,-1 26,1-51,-1 26,-24-26,0-24,-26 25,1-372,-74 371,-1 1,-25 0,1-1,-50 26,-1-1,1 1,0 24,-25 25,25 0,0 25,24 0,1 24,0-24,49 24,0-49,50 25,25-50,0 1,25-1,-25-25,24-24,-24 24,0-49,-25 0,0 0,-25 0,-25 0,-24 49,-1 1,-49 24,0 0,-50 50,0-25,25 49,-49 1,24 0,25 49,0-25,0 25,49-24,51-1,-1-49,25-1,50-48,0-1,25-25,-1 1,-24-26,25 1,-50-25,25 0,-50 0,0 24,-25 1,-24 24,-1 26,-24 24,-25 24,-25 26,-25 24,0 50,25 0,-25 25,50 0</inkml:trace>
</inkml:ink>
</file>

<file path=ppt/ink/ink11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20:48:02.51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60 382,'-20'40,"20"0,0 0,-19 0,19 1,0-1,0 0,-20 0,20 0,0 0,0-20,0 20,20-80,-20 20,0-20,0-20,19 0,-19-1,20 21,0-20,-20 0,19 0,1-1,0 1,-1 20,1-20,0 20,-1 0,1 19,20 1,-21 20,1 20,0 21,-20-1,19 0,-19 20,20 0,-20 1,20-1,-1 20,-19-20,0 1,20 19,0-20,-20-20,19 20,-19-19,0-21,20-40</inkml:trace>
  <inkml:trace contextRef="#ctx0" brushRef="#br0" timeOffset="710">60 522,'59'0,"-20"-20,20 20,1-20,18 20,-19-20</inkml:trace>
</inkml:ink>
</file>

<file path=ppt/ink/ink11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20:48:13.19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496 0,'-60'0,"21"20,-21-20,21 19,-21 1,1 0,19 0,0 0,1 0,-1 0,20 0,20-1,40 21,-1-40,21 20,-1 0,1 0,-1 0,1-1,-1 1,-19 0,0 0,0 0,-40 20,0-20,-20-1,-20 1,-20 0,21-20,-21 20,1-20,19 0,0 0,1 0,-1 0,20-20</inkml:trace>
  <inkml:trace contextRef="#ctx0" brushRef="#br0" timeOffset="530">575 238,'20'80,"0"-61,0 21,20-20,-21 0,21 0,0 0,-1 0,-19-20</inkml:trace>
  <inkml:trace contextRef="#ctx0" brushRef="#br0" timeOffset="760">932 218,'0'80,"-19"-21,19 1,0 19,0 1,-20-21,20 21,0-40,0-1,-20 1,20-20,0-20</inkml:trace>
  <inkml:trace contextRef="#ctx0" brushRef="#br0" timeOffset="1100">1170 278,'20'99,"-20"-39,20-1,-20-19,0-20,20 20,-20-20,-20-60,20 20,-20-40,20 1,-20-1,20 20,20-19,-20 19,20 0,0 21,0-1,19 0,-19 0,20 20,0-20</inkml:trace>
  <inkml:trace contextRef="#ctx0" brushRef="#br0" timeOffset="1470">1627 258,'-40'99,"20"-59,20 0,0-20,20 19,0-19,19 0,1-20,0 0,0 0,-1-20,1 0,-20-19,0-1,19-20,-39 21,20-1</inkml:trace>
  <inkml:trace contextRef="#ctx0" brushRef="#br0" timeOffset="1650">1944 218,'0'40,"0"0,0-1,20 21,-20 0,20-1,0 1,-1-20,1-1,-20 1,20-20,0-20</inkml:trace>
  <inkml:trace contextRef="#ctx0" brushRef="#br0" timeOffset="1910">2261 814,'20'60,"20"-40,-20-20,0-20,-20-20,0 0,0-19,-20-1,20-19,-20-21,20 21,0 19,0 1,0-1,20 20,-20 21,20-21,-1 20,21 20,-20 0,20 20,-1 20,-19-1,0 1,0 0,-20-20,0-1,-20 1,0 0,0 0,-19-20,-1-20</inkml:trace>
</inkml:ink>
</file>

<file path=ppt/ink/ink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4:33.36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0 223,'0'124,"25"-50,-25 1,0-1,24-24,-24-26,0 26,0-25,0-50,0 0,-24-24,48-26,-24 1,0-1,25 1,-25 0,25 24,25 25,-25 0,24 50,-24-25,25 50,-26-1,1 26,0-1,0 1,0 24,-1-25,1-24,-25-1,0-24,0 25,-25-50,25 25,0-50,0-25,0 25</inkml:trace>
  <inkml:trace contextRef="#ctx0" brushRef="#br0" timeOffset="531">868 0,'25'124,"-25"-50,25 25,-25 0,25 1,-1-1,-24-25,0 1,0-1,0-24,0-26,25 1,-25-25</inkml:trace>
  <inkml:trace contextRef="#ctx0" brushRef="#br0" timeOffset="1077">496 545,'25'149,"0"-99,0-1,-1-24,1 0,0-25,0 0,0-25,-1 0,-24 0,0 1,0-26,-24 0,24 1,0-1,0 1,0 24</inkml:trace>
  <inkml:trace contextRef="#ctx0" brushRef="#br0" timeOffset="1483">595 297,'25'25,"25"-25,-1-25,26 25,-1 0,1 0,-1-25</inkml:trace>
  <inkml:trace contextRef="#ctx0" brushRef="#br0" timeOffset="1733">1315 471,'0'99,"0"-49,0-1,25-24,-25 25,0-26,-25-48,25-1,-25 0,25-25,0 1,0-26,0 1,25 24,0 1,24-1,1 25,-1 1,1 24,0 0,-25 0,24 24</inkml:trace>
  <inkml:trace contextRef="#ctx0" brushRef="#br0" timeOffset="2077">1836 570,'0'74,"25"-24,-25 24,0-24,0 0,24-26,-24 1,0-50</inkml:trace>
  <inkml:trace contextRef="#ctx0" brushRef="#br0" timeOffset="2280">1811 223,'0'-25,"25"25</inkml:trace>
  <inkml:trace contextRef="#ctx0" brushRef="#br0" timeOffset="2405">2109 595,'49'25,"-24"-1,25 1,-1-25,1-25,-25 25,0-24,-1-1,1-25,-25 1,0-1,0 25,-25 25,1 0,-26 0,25 25,-24 0,24 24,0 26,0-26,25 26,0-26,25-24,0 25,24-25,-24-25,25 0,-1 0,-24 0</inkml:trace>
  <inkml:trace contextRef="#ctx0" brushRef="#br0" timeOffset="2779">2630 719,'25'74,"-25"-49,0 0,0 0,0-50,24 0,-24 0,0 0,0-24,0-1,0 1,25 24,0 0,-25 0,25 25,24 0,-24 0,25 0,-1 25,-24 25,25-1,-25 1,24-1,-49 26,25-26,-25 1,25-25,-25 0,0-1,25-24,-25 0</inkml:trace>
  <inkml:trace contextRef="#ctx0" brushRef="#br0" timeOffset="3263">3448 148,'50'100,"-25"-51,0 26,-25 24,25 0,-25-25,24 26,-24-26,0-24,0 24,0-24,0-26,25 1,-25 0,0-25</inkml:trace>
  <inkml:trace contextRef="#ctx0" brushRef="#br0" timeOffset="3529">3225 570,'50'-25,"24"0,25 1,1-1,-1 25,25-25,-25 0,25 0,0 25</inkml:trace>
  <inkml:trace contextRef="#ctx0" brushRef="#br0" timeOffset="3654">4366 347,'0'25,"-49"-1,24 1,-49 0,24 0,0 0,1-1,-1 1,25 0,25 0,25 0,25-1,-1 1,26-25,-1 25,1 0,24 0,-25-1,1 1,-1 0,-24 0,-25 0,-25-1,0 1,-25-25,0 25,-25 0,1-25,-1 0,-24 0,-1 0,1 0,-1 0,26-25</inkml:trace>
</inkml:ink>
</file>

<file path=ppt/ink/ink12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20:48:27.99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inkml:trace>
</inkml:ink>
</file>

<file path=ppt/ink/ink12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20:48:03.99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98 279,'0'40,"20"-20,-20 20,0 0,0 0,0 19,0 1,0 20,0-20,-20 19,20-19,0-20,0 0,0 0,0-40</inkml:trace>
  <inkml:trace contextRef="#ctx0" brushRef="#br0" timeOffset="330">0 60,'79'-40,"-40"20,20 20,-20 0,0 0,0 0,0 20,-19 0,0 0,-1 0,-19 20,0 0,-19-20,-21 20,21-1,-20 1,-1 0,1 0,20-20,-1 0,40-20,19 20,-20-20,21 0,-1 0,0 20,0 0,0-1,-19 21,0 0,-20 20,0-20,-20 0,0 19,1 1,-20-20,-1 20,-18-40,18 20,-18-21,18 1,1-20,20 0,-21-20</inkml:trace>
</inkml:ink>
</file>

<file path=ppt/ink/ink12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20:48:25.68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39 104,'0'19,"0"21,0-1,20 20,-20 1,20-1,-20 20,0 20,20-20,-20-20,0 0,20-20,-20-39</inkml:trace>
  <inkml:trace contextRef="#ctx0" brushRef="#br0" timeOffset="299">0 64,'59'-39,"-19"19,19 20,1 0,-1 20,20-1,-39 21,0-1,-21 1,1 19,-40-20,1 1,-21-1,-19-19,-1 20,1-21,-1-19,1 0,39 0,20-19,20-1,39 0,1 40,-1-20,1 20,-1 39,0-20,-19 21,0-1,-21 0,1 0,0-19,0-1,-20-19,0-20</inkml:trace>
  <inkml:trace contextRef="#ctx0" brushRef="#br0" timeOffset="799">673 656,'0'59,"20"-39,0 0,0-20,19 0,-19-20,20 0,-1-19,-19 0,0 19,0-20,-20 21,20 78,-20-20,0 1,0-1,0 20,20-39,-20 0,19 0,1-40,0-20</inkml:trace>
  <inkml:trace contextRef="#ctx0" brushRef="#br0" timeOffset="1189">1109 281,'0'79,"0"20,0-20,0-20,0-39,0 19,20-58,0-21,-20 1,20 19,0 0,-1 20,21 0,-20 20,0 19,-1 1,-19-1,0 20,0-19,0-1,-19-19,-1 0,0 0,0-1,-19-19,19-19,0-1,0-20,20 21</inkml:trace>
  <inkml:trace contextRef="#ctx0" brushRef="#br0" timeOffset="1639">1466 242,'-20'79,"20"19,-20-19,20 0,-20-19,20-21,0 0,0-19,0-40,0-19,0 0,20-21,0 21,0-1,0 21,19-1,-19 0,20 40,-20 0,19-1,-19 21,0 19,-20 0,20 0,-40 1,20-21,-20-19,0 19,-19-39,19 0,0 0,-20-19,21-1,-1-20</inkml:trace>
  <inkml:trace contextRef="#ctx0" brushRef="#br0" timeOffset="2139">1763 715,'0'60,"0"-21,0-19,0-40,0-39</inkml:trace>
  <inkml:trace contextRef="#ctx0" brushRef="#br0" timeOffset="2449">1902 735,'0'-20,"0"-19,0-20,20 0,-20-1,39 1,-19 39,0 1,0-1,0 20,-1 0,21 39,-20 1,-20 19,20-19,-20 19,0 0,0-20,0-19,0 0,0-20</inkml:trace>
  <inkml:trace contextRef="#ctx0" brushRef="#br0" timeOffset="2849">2496 479,'-20'39,"-19"-19,19 0,0-1,0 21,1-20,-1 19,20-19,20-1,-1 1,1 0,20-20,-20 0,19 0,-19-20,20-19,-21 19,1-19,-20 19,20-20,-20 21,-20 38,0 1,20 20,0-1,20 20,-20 0,20 1,0-1,-20 0,0-19,0-1,-20 0,0-19</inkml:trace>
</inkml:ink>
</file>

<file path=ppt/ink/ink12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20:48:29.45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223 297,'-40'20,"1"20,-1-20,1 39,-1-19,21-1,19 21,0-20,19-1,1-19,20 0,-1-20,1-20,-1 0,-19 0,20-39,-21 19,1-39,0 19,-20-19,0 40,0-1,-20 80,0-1,40 1,-20 19,0 1,20-21,19 21,-19-40,20 19,-1-19,-19-20,20 0,-21 0,1-39,20 19,-21-40,1-19,0 0,-20-20,0-1,0 41,-20-1,20 21,-20 19,1 20,-21 20,20 0,1 39,-1 1,20 19,0 20,0-20,20 1,-1-21,-19-19,40-1,-20-19,-1 0</inkml:trace>
  <inkml:trace contextRef="#ctx0" brushRef="#br0" timeOffset="830">915 357,'-20'39,"1"1,-1 0,20 19,-20 1,0-1,20 1,20-21,0-19,0 0,19-20,1 0,-1-20</inkml:trace>
  <inkml:trace contextRef="#ctx0" brushRef="#br0" timeOffset="1060">1113 575,'-20'40,"0"19,20-19,20-20,0-1,0 1,19-20,-19-20,19 1,-19-1,0 0,0 0,-20-20,0 21,-20-21,0 40,0-20,-19 20,19-20,0 20</inkml:trace>
  <inkml:trace contextRef="#ctx0" brushRef="#br0" timeOffset="1400">1409 396,'-19'80,"19"-21,0 1,0-1,0-19,0 0,0-1,0-19,0-40,19-19,-19-1,20 0,-20 1,20-1,0 0,19 20,-19 20,0 0,19 40,-39 0,0-1,20 21,-20-20,0-1,0-19,20 0</inkml:trace>
  <inkml:trace contextRef="#ctx0" brushRef="#br0" timeOffset="1890">1884 813,'39'0,"1"0,0 0,-1-40,-19 20,0-19,-20 19,-20-20,0 1,0-1,-19 20,19 20,-20-20,21 20,-1-20</inkml:trace>
  <inkml:trace contextRef="#ctx0" brushRef="#br0" timeOffset="2170">2260 258,'19'59,"1"1,-20-1,20 40,0-19,0 19,19 0,-19-20,19-19,1-1,-20-39</inkml:trace>
  <inkml:trace contextRef="#ctx0" brushRef="#br0" timeOffset="14790">1864 436,'-39'0,"19"0,0 20,-19 0,-1 0,20-1,0 1,1 20,19-20,0 19,19 1,1-20,20 0,-1 19,21-19,-21 0,20-20,-19 20</inkml:trace>
</inkml:ink>
</file>

<file path=ppt/ink/ink12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20:48:05.27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279 64,'0'-39,"-19"19,-21 20,20 0,0 20,-19 19,19 20,-20 0,0 20,20-20,1 19,19-19,19 0,1 20,20-20,0-20,19 1,1-1,-1-19,1-20,-1 0,-19 0,20 0,-21-20,-19 20</inkml:trace>
</inkml:ink>
</file>

<file path=ppt/ink/ink12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20:48:49.85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80 297,'0'40,"0"-20,0 20,20-1,-20 1,19 39,1 0,-20 21,20-1,-20-20,20 20,-20-39,0-41,20-19</inkml:trace>
  <inkml:trace contextRef="#ctx0" brushRef="#br0" timeOffset="290">0 238,'40'-20,"0"20,19 0,21 0,-21 20,21-20,-1 20,-19 0,-1-1,1 1,-40 0,-1 0,-58 0,-1 0,0-20,-19 19,-1 1,1-20,19 20,0-20,20 0,60 0,-20 20,39 0,-19-1,20 1,-1 20,-19-20,0 39,-20-19,-1 0,-19 19,0 1,-19-21,-1 1,-20-20,0-1,1 1,-1-20,0 0,0-20,21-19,-21-1</inkml:trace>
  <inkml:trace contextRef="#ctx0" brushRef="#br0" timeOffset="890">894 0,'20'60,"-1"-1,-19 20,0 1,-19 19,19 0,-20-20,20 20,-20-39,20-1,0 1,-20-40,20-1</inkml:trace>
  <inkml:trace contextRef="#ctx0" brushRef="#br0" timeOffset="1180">1013 575,'20'59,"-1"21,1-41,0 1,0-20,20-20,-1 0,-19-20,0 0,0-19,0-1,0 0,-20-19,20-1,-20 1,0-1,0 21,0-1,0 0,-20 1</inkml:trace>
  <inkml:trace contextRef="#ctx0" brushRef="#br0" timeOffset="1500">1390 555,'60'40,"-21"-20,1-40,0 20,-1-40,1 0,-20-19,0 0,0-21,0 21,-20-1,-20 21,0 19,0 20,0 0,-20 20,1 19,-1 21,0-1,1 21,19-1,20-20,0 21,20-1,39-20,-19 1,39-1,-19-19,19-20,-19-20,19 0,-39-20,0-20,-1 1,-19-1</inkml:trace>
</inkml:ink>
</file>

<file path=ppt/ink/ink12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20:48:52.00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64 0,'0'59,"-20"20,0 1,20-1,-20 20,20-20,0 0,20-19,20-21,-21-19,21 0,0 0,-21-40,21 0,-20-20,19 1,-19-21,0 1,-20-20,20 39,-20 1,0 19,-40 40,40-1,-20 21,20 19,0 1,20-21,0 21,0-1,0-19,19-20,-19-1,20 1,-1-20,1 0,-20-39,19 19,-19-40,0 1,-20-20,0 0,0 19,-20-19,0 20,-19-1</inkml:trace>
  <inkml:trace contextRef="#ctx0" brushRef="#br0" timeOffset="600">876 297,'-40'20,"20"-1,-19-19,-1 20</inkml:trace>
  <inkml:trace contextRef="#ctx0" brushRef="#br0" timeOffset="780">876 396,'19'-40,"-19"20,0 80,20-40,0 19,0 21,0-21,19 1,1-20</inkml:trace>
  <inkml:trace contextRef="#ctx0" brushRef="#br0" timeOffset="1120">1232 277,'40'178,"-20"-99,-1 1,1-1,0-40,0-19</inkml:trace>
  <inkml:trace contextRef="#ctx0" brushRef="#br0" timeOffset="1360">975 277,'59'40,"1"-21,-1 21,20 0</inkml:trace>
  <inkml:trace contextRef="#ctx0" brushRef="#br0" timeOffset="1561">1490 495,'39'39,"-19"1,20-20,-1 0,1-20,0 0,-21-20,21-20,-20 20,0-39,-1 19,-19 1,0-21,-19 41,-1-21,-20 40,1 0,19 20,-20 0,20 19,1 1,-1 19,20 1,20-1,19 20,1-19,19-1,-19-20,19-19,-19-20</inkml:trace>
  <inkml:trace contextRef="#ctx0" brushRef="#br0" timeOffset="1901">1945 792,'-39'-20,"19"-20,0 21,20-21,20 0,-20-19,20 19,19 1,1 19,0 0,-1 0,21 20,-1 20,0 0</inkml:trace>
  <inkml:trace contextRef="#ctx0" brushRef="#br0" timeOffset="2461">1490 356,'-20'0,"-20"0,1-20,-1 20,0 0,1 0,-1-19,20 19</inkml:trace>
  <inkml:trace contextRef="#ctx0" brushRef="#br0" timeOffset="2961">955 336,'-20'-19,"-20"-1,21 20,-1 0,0 0,-20 20,21-1,-21 1,20 20,0-20,1 19,19 1,19-1,1-19,0 20,20-40,-21 20,21-20,0-20,-21 0,21 0,-20-19,-20 19,20 0,0 60,-1-1,1 21,0-1,0 0</inkml:trace>
</inkml:ink>
</file>

<file path=ppt/ink/ink12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1:41.72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79,'40'0,"-20"0,0 0,0-19,19 19,1 0,-20 0,19 0,1 0,20 0,-21 0,21 0,-1 0,21 0,-21-20,21 20,-21 0,21 0,-1 0,0 0,1 0,-1 0,0 0,1 0,-1 0,1 0,-1 0,0 0,21 0,-21 0,0 0,1 20,-1-20,0 0,1 0,-21 0,21 0,-1 19,0-19,-19 0,19 20,-19-20,-1 0,21 20,-21-20,1 0,19 19,-19-19,-1 0,22 0,-22 19,1-19,19 0,-19 0,-1 0,1 20,-1-20,21 0,-21 0,1 0,-1 0,21 0,-21 0,1 0,-1 0,21 0,-21 0,21 0,-21 0,20 0,-19 0,-1 0,21 0,-1 0,-19-20,19 20,0 0,21 0,-41 0,21-19,-1 19,0 0,21 0,-21 0,0 0,1 0,-1-19,0 19,21 0,-21 0,20-20,0 20,-19 0,19 0,0 0,1 0,-21-20,20 20,0 0,1 0,-1 0,0 20,0-20,0 0,20 0,-19 0,-1 0,0 0,0 0,1 0,-1 0,-20 0,20 20,1-20,19 0,-20 0,-20 0,20 0,1 0,-21 0,20 0,1 19,-1-19,0 0,-20 0,22 0,-2 0,0 0,0 0,0 0,1 0,-1-19,0 19,0 0,1 0,-1 0,0 0,20 0,-20 0,20 0,-19 0,19 0,-20 0,20 0,0-20,-20 20,20 0,0 0,-19 0,19-20,0 20,0 0,0 0,0 0,-20 0,20 0,0 0,0 0,0-19,0 19,0 0,0 0,1 0,-1 0,0-20,0 20,20 0,-20-19,0 19,0 0,0-19,20 19,0 0,-20 0,0 0,0 0,20 0,-20 0,0 0,0 0,0 0,1 0,-1 0,0 0,0 19,0-19,0 0,0 19,-19-19,19 0,-20 20,20-20,0 0,-20 19,1-19,-1 0,0 0,20 0,-20 20,0-20,1 0,-1 0,-20 20,21-20,-1 19,-20-19,0 19,21-19,-21 20,-19-1,19-19,0 20,-19-1,-1 1</inkml:trace>
</inkml:ink>
</file>

<file path=ppt/ink/ink12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1:44.57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0 312,'59'-20,"-39"20,20 0,-1 0,21 0,-20 0,19 0,21 0,-21 0,21 0,-1 0,0 0,1 0,-1 0,20 0,0 0,1 0,-1 0,20 0,-20 0,20 0,20 0,-20-21,0 21,0 0,20 0,0 0,0-19,0 19,0 0,0 0,20 0,-21 0,1 0,20 0,-20-20,19 20,-19 0,19 0,1 0,0 0,-20 0,20 0,-1 0,1 0,0-20,0 20,-1 0,1 20,0-20,-20 0,19 0,21 0,-40 0,20 0,-1 0,21 0,-20 0,-20 0,19 0,21-20,-40 20,20 0,-1 0,1 0,0-20,0 20,19 0,1-20,-20 20,-1 0,21 0,-20-20,-1 20,21 0,0-19,-21 19,21 0,-20-20,0 20,-1 0,20-21,-19 21,19 0,-19-20,0 20,-1 0,-19 0,20-20,20 20,-21 0,1 0,0-20,0 20,-20 0,19 0,-19 0,20 0,0 0,-20-20,0 20,-1 0,1 0,20 0,-20 0,0 0,20 0,-20-19,-1 19,1 0,0 0,0 0,0 0,0 0,20 0,-20 0,0 0,-1 19,1-19,20 0,-20 0,0 0,0 20,0-20,0 0,0 20,-1-20,1 0,20 0,-20 20,-20-20,39 0,-19 20,-20-20,0 21,20-21,0 20,0-20,-20 19,20-19,-20 20,20 0,-20-20,0 0,0 20,-20-20,40 0,-20 20,0-20,0 0,-20 0,20 0,-19 20,19-20,-20 0,0 19,0-19,0 21,-19-21,19 20,-20-20,-19 20,0 0,-1-20,-19 20</inkml:trace>
</inkml:ink>
</file>

<file path=ppt/ink/ink12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1:46.89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0 358,'20'0,"20"0,19 0,-19-20,19 40,1-20,-1 0,1 0,-1 0,21 0,-1 0,1-20,-1 20,20 0,0-20,1 2,-1 18,20-20,-20 0,20 20,0-20,20 1,-20-1,20 1,0 19,0-19,20-1,-20 0,-1 20,21-20,0 1,0 19,-1-20,1 20,0-19,-20 19,20 0,-1 0,1 0,0 0,0 0,-1 0,-19 0,20 0,-20 0,20 0,-1 0,1 0,-20 0,20 19,-20-19,19 0,-19 0,20 0,0 0,0 0,-1-19,1 19,-20 0,20 0,0 0,19 0,-39-19,20 19,0 0,0 0,-20 0,20 0,20 0,-21 0,1-20,0 20,0 0,-21 0,21 0,0 0,0 0,19 0,-19 0,0 0,0 0,-1 0,21 0,-20 0,-1 0,21 20,-20-20,-1 0,21 0,-20 0,19 0,1 19,0-19,-21 19,21-19,0 20,-1-1,1 1,-1-20,1 20,-20 0,39-1,-19 0,-1 1,1-20,19 39,-19-19,19 0,1-2,-21 2,1 19,0-19,-1 0,-19 18,0-18</inkml:trace>
</inkml:ink>
</file>

<file path=ppt/ink/ink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4:37.52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199 0,'0'74,"0"-50,0 50,0-24,-25 24,25 0,25 24,-25-24,0 0,25 0,0 0,-1-49,26 24,0-24,-1 0,1-25,0 0,0-25</inkml:trace>
  <inkml:trace contextRef="#ctx0" brushRef="#br0" timeOffset="312">0 518,'25'0,"25"-25,24 25,1-25,24 1,25 24</inkml:trace>
  <inkml:trace contextRef="#ctx0" brushRef="#br0" timeOffset="422">845 419,'74'49,"-74"1,0-1,0 25,-24 0,24-25,-25 1,25-26,25 1,-25 0,49-25,-24 0,25-25,-1 0,1 1,-25-1,0-24,0 24,-25-49,-25 25,0-1,0 1,-25 0,1 49,24-25,-25 25,25 0</inkml:trace>
</inkml:ink>
</file>

<file path=ppt/ink/ink130.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12T18:10:57.367"/>
    </inkml:context>
    <inkml:brush xml:id="br0">
      <inkml:brushProperty name="width" value="0.05292" units="cm"/>
      <inkml:brushProperty name="height" value="0.05292" units="cm"/>
      <inkml:brushProperty name="color" value="#FFFFFF"/>
    </inkml:brush>
  </inkml:definitions>
  <inkml:trace contextRef="#ctx0" brushRef="#br0">15255 8111 0,'49'0'16,"1"0"-1,-25 0 1,0 0-16,24 0 15,-24-25 1,0 25-16,25 0 0,-1 0 16,-24 0-1,25 0-15,-26 0 0,26 25 31,0-25-31,-26 0 16,26 0-16,0 0 0,-26 0 16,26 25-1,0-25-15,-1 0 0,1 0 16,-1 0-1,1 0-15,0 0 16,-26 25-16,26-25 16,0 0-1,-1 0-15,1 0 0,0 0 16,-1 0-1,1 0-15,-1 25 16,1-25-16,-25 0 16,24 0-16,1 0 31,0 0-31,-1 0 0,1 0 15,-1 0 1,1 0-16,0 0 0,-1 0 16,1 0-16,-1 0 15,1 0 1,24 0-16,-24 0 15,0 0 1,-1 0-16,1 0 0,24 0 16,-24 0-1,0 0-15,-1 0 16,1 0-16,-1 0 15,1 0-15,24 0 16,-24 0-16,0 0 16,24 0-1,-24 0-15,-1 0 16,1 0-16,24 0 15,-24 0-15,0 0 16,24 24 0,-24-24-16,24 0 0,-24 0 15,-1 0 1,1 0-16,24 0 15,-24 0-15,-1 0 16,1 0 0,0 0-16,-1 0 0,26 0 15,-26 0 1,26 0-16,-26 0 0,1 0 31,24 0-31,-24 0 16,0 0-16,-1 0 0,26 0 15,-26 0 1,26 0-16,-26 0 0,26 0 15,-26 0 1,1 0 0,24 0-16,-24 0 15,-1 0-15,1 0 16,24 0-1,-24 0-15,24 25 0,-24-25 16,0 0-16,24 0 16,-24 0-16,-1 0 15,1 0 1,0 0-1,-1 0-15,26 0 0,-26 0 16,1 0 0,-1 0-16,1 0 0,0 0 15,-1 25-15,1-25 16,-1 0-1,1 0-15,0 0 16,-1 0 0,1 0-16,24 0 0,-24 0 15,0 0 1,-1 0-16,1 25 15,-1-25-15,1 0 16,0 0 0,-1 0-1,1 0-15,-1 0 0,1 0 16,0 0-16,-1 0 15,1 0-15,-1 0 16,1 0-16,-25 0 16,24 0-1,1 0-15,0 0 16,-1 0-1,1 0-15,0 0 0,-1 0 16,1 0 0,-1 0-16,1 0 15,0 0-15,-1 0 0,1-25 16,-25 25-1,24 0-15,1 0 16,-1 0 0,1 0-16,0 0 15,-1-25-15,1 25 16,-25 0-16,24 0 15,1-25-15,-1 25 16,-24 0 0,25-24-16,-25 24 15,24 0-15,-24-25 16,25 25-16,-25-25 15,-1 25 1,1-25-16,25 0 0,-25 25 16,-1-24-1,1-1-15,0 0 16,25-25-1,-26 1 1,26-1 0,-25 25-1,-25 0-15,25 1 0,-1-1 16,1 0-1,-25 0 1,25 0-16,-25 1 16,25-26-16,-25 25 15,25 0-15,-25 1 0,0-1 16,0-25-1,0 25-15,24 1 16,-24-1 0,0 0-16,0-25 15,0 26 1,0-1-16,0 0 0,-24 0 15,24 0-15,0 1 16,-25-1-16,25 0 16,0-25-1,-25 26 1,0-26-16,0 25 15,1-24 1,-26 24 0,25 0-1,0 0-15,1 0 16,-26 0-16,25 1 15,0 24 1,-24-25-16,24 0 0,-25 25 16,1-25-1,24 25-15,-25-25 16,1 25-1,-1-24-15,0 24 16,1-25 0,-1 25-16,1 0 0,-1-25 15,0 25-15,1 0 16,-26-25-16,26 25 15,-1 0 1,1 0 0,-1-25-16,0 25 0,-24 0 15,24-24 1,1 24-16,-26 0 0,26 0 15,-26-25-15,26 25 32,-26 0-32,1-25 0,24 25 15,-24 0 1,-1 0-16,1-25 0,24 25 15,-24 0 1,0 0-16,-1 0 16,1-25-1,-1 25-15,1 0 16,0 0-16,-26 0 0,26 0 15,-1-24 1,1 24-16,0 0 16,-26 0-16,26 0 15,-25 0 1,0 0-1,24 0-15,1 0 0,-25-25 16,24 25 0,-24 0-16,0 0 0,-1 0 15,26 0 1,-25 0-1,0 0-15,-1 0 0,1 0 16,25 0 0,-25 0-16,-1 0 0,26 0 15,-25 0 1,-1 0-1,1 0-15,0 0 0,25 0 16,-26 0 0,1 0-16,25 0 0,-25 0 15,-1 0 1,1 0-16,25 0 15,-26 0 1,26 0-16,-25 0 16,0 0-1,-1 0-15,26 0 0,0 0 16,-26 0-16,26 0 15,-25 0-15,24 0 16,-24 0 0,25 25-1,-1-25-15,-24 0 0,25 0 16,-26 0-1,26 0-15,-25 0 0,24 0 16,-24 0 0,25 24-1,-1-24-15,1 0 0,-25 0 16,24 0-1,1 25-15,-1-25 0,1 0 16,0 0 0,-1 0-16,1 0 15,-1 25 1,26-25-16,-26 0 15,26 0-15,-26 0 0,26 25 16,-1-25 0,0 0-16,-24 0 15,24 25-15,1-25 16,24 0-1,-25 24 1,1-24-16,24 25 0,-25-25 16,26 25-1,-26-25-15,25 25 0,0 0 16,-24-25-16,24 24 15,0 1 1,0 0-16,1-25 16,-1 50-1,-25-1 1,25 1-1,25-25 1,-24 0-16,24-1 16,-25 1-1,25 0-15,-25 0 0,25 0 16,0-1-1,0 1-15,-25 0 16,25 0-16,0 0 16,0-1-1,0 26 1,0-25-16,0 0 0,0-1 15,0 1-15,0 0 16,25 25-16,-25-26 16,0 1-16,25 0 15,-25 0 1,0 0-16,25 24 31,-1-24-31,1 25 16,0-1-1,25 1 1,-26-25-1,26 24 1,0 1 15,-1-25-15,1 24-1,-25-24-15,-1-25 16,1 25 0,0-25-16,0 25 0,0-25 15,-1 25-15,1-25 16,25 24-1,-25-24-15,-1 0 16,1 0 0,25 25-16,-25-25 0,-1 0 15,1 0 1,25 0-16,-25 0 0,0 0 15,24 0-15,-24 0 16,0 0 0,24 0-16,-24 0 15,0 0 1,0 0-16</inkml:trace>
  <inkml:trace contextRef="#ctx0" brushRef="#br0" timeOffset="1871">22671 6449 0,'25'-25'46,"0"1"-30,-25-26 15,25 25-15,0-24-1,-25 24-15,25 0 16,-25 0-16,0-24 16,24 24-1,-24 0-15,0-25 0,25 26 16,-25-26-1,0 25-15,0-24 16,0 24 0,0-25-16,0 0 15,0 1-15,25-1 0,-25 1 16,0-1-1,-25 0-15,25 1 0,0-1 16,0 1 0,-25-26-1,25 26-15,0-1 16,-24-24-16,-1 24 15,25 0 1,-25-24-16,0 24 0,25-24 16,-25 24-16,0-24 15,-24 24-15,24-24 16,0 24-1,-24 1 1,-1-26-16,25 26 0,-24-26 16,-1 26-1,25-1-15,-24-24 0,24 24 16,-25 0-1,1-24-15,-1 24 16,0 1-16,1-1 16,-1-24-1,1 24-15,-26 0 0,26 1 16,-26-1-1,1 1-15,24-1 16,0 0-16,-24 1 16,0 24-16,-1-25 15,1 1-15,-1-1 16,1 25-1,0-24-15,-1-1 16,1 25-16,-25-24 16,24 24-16,-24-25 15,24 26 1,-24-1-16,0-25 15,25 25 1,-26 1-16,1-1 0,0-25 16,25 25-16,-26 0 15,26 1 1,-25-1-16,-1 0 0,1 0 15,0 0 1,0 1-16,24 24 16,-24-25-1,0 0-15,25 25 16,-26-25-16,26 25 15,-25-25-15,49 25 16,-24 0-16,24-24 0,-24 24 16,24 0-1,0 0 1,26-25-16,-26 25 15,25 0-15,0 0 32,1-25-17,24 25 79</inkml:trace>
  <inkml:trace contextRef="#ctx0" brushRef="#br0" timeOffset="2481">18479 1885 0,'-24'0'31,"-26"25"-15,0-25-1,26 25-15,-26-25 0,-24 25 16,-1-1 0,1 1-16,24 0 0,-24 25 15,-1-26 1,1 1-1,0 25-15,24-25 0,-24-1 16,24 1 0,25 0-16,0-25 15,25 50 32,50-1-31,-25-24-16,24 25 15,-24-1 1,25-24-16,-25 25 15,24-26-15,1 26 16,-25 0 0,24-25-1,-24-1-15,0 26 0,24-25 16,-24 0-1,0-1-15,-25 1 47</inkml:trace>
  <inkml:trace contextRef="#ctx0" brushRef="#br0" timeOffset="28888">11857 1612 0,'0'25'16,"0"25"-1,0-1 1,0 1-1,24 0-15,-24-1 0,25 1 16,-25 24-16,25-24 16,0-1-16,-25-24 15,25 25 1,-25-25-1,0-75 32,0 0-47,-25 1 16,25-1-1,-25-24-15,25 24 16,0-24 0,0 24-16,0 1 0,0-1 15,25 0 1,-25 25-16,49 1 15,-24 48 1,0 1 0,0 0-16,0 25 0,-1 24 15,1-24 1,0-1-1,-25 1-15,25 0 16,-25-26-16,0 26 16,25-25-1,-25-75 16,-25 25-15,25-49-16,0 24 16,-25-24-1,25 0-15,25-1 16,-25 25-1,25 1-15,-25 24 0,25 0 16,-1 0 0,1 50-1,-25 0-15,25 25 16,0 24-1,0-24-15,-1 24 0,-24-24 16,25-1 0,-25 26-1,25-50-15,-25 24 16,25 1-16,-25-25 15,0-1 1,49 1 0,-49-50-1</inkml:trace>
  <inkml:trace contextRef="#ctx0" brushRef="#br0" timeOffset="29488">12774 1538 0,'-49'49'0,"24"1"0,0 0 16,-24 24-1,24 1-15,25-1 16,-25-24-16,25-1 16,0-24-16,50 0 31,-1-25-31,-24-25 0,25-25 15,-26 26 1,1-26-16,0 0 16,0 1-16,-25-1 15,0 1 1,0-1-16,-25 25 0,25-25 31,0 100 0,0 0-15,0-1-16,25-24 15,0 25 1,-25-1-16,24-24 0,1 0 16,0 25-1,0-26 1,0-24 15,-1-49-15</inkml:trace>
  <inkml:trace contextRef="#ctx0" brushRef="#br0" timeOffset="29748">13146 1587 0,'-24'50'15,"-1"0"1,25 24-16,-25-24 16,25-1-16,0 1 0,25-25 15,0 24 1,-1-49-16,1 0 0,25 0 15,-25 0 1,24-24-16,1-26 16,-25 25-1,24-24-15</inkml:trace>
  <inkml:trace contextRef="#ctx0" brushRef="#br0" timeOffset="30048">13419 1712 0,'0'49'16,"25"-24"-16,0 25 0,-25-26 15,25 1 16,-25-74-15,0 24 0,0 0-16,0-25 0,0 26 31,0-26-31,25 0 15,-25 1-15,24 24 16,1 0-16,0-25 16,0 26-16</inkml:trace>
  <inkml:trace contextRef="#ctx0" brushRef="#br0" timeOffset="30338">13816 1513 0,'-25'74'16,"25"1"-1,-24-25-15,24-1 0,0-24 16,49 0 0,1-25-1,-25-25-15,24-25 0,1 26 16,-1-26-1,-24 0-15,-25 1 16,0-1 0,-25 0-16,1 26 15,-1-1-15,-25 25 0,1 0 16,24 0-1,-25 25-15,25-25 0,1 24 16</inkml:trace>
  <inkml:trace contextRef="#ctx0" brushRef="#br0" timeOffset="31048">14263 1389 0,'24'74'15,"-24"-49"-15,0 25 0,0-1 16,0 1-1,25-25-15,-25 25 16,-25-100 15,25 0-15,0 25-1,0-24 1,25-1-16,-25 1 16,0 24-16,25 0 15,0 50 1,0-25-1,0 49-15,24 1 16,-24 0-16,0-26 16,0 26-16,-25-25 15,0 0 1,24-75 31,-24 25-47,0-24 15,0-1 1,0-24-16,25-1 0,-25 26 15,25 24 1,0-25-16,24 50 31,-24 0-31,0 25 16,0 0-16,0 24 15,-25 1-15,24 0 16,-24 24-16,0-24 0,0-26 16,0 26-1,-24-25-15,24 0 31,0-50 1</inkml:trace>
  <inkml:trace contextRef="#ctx0" brushRef="#br0" timeOffset="31338">15032 1389 0,'-25'50'15,"0"24"1,0-24-16,25-1 0,-25 1 15,50-25 1,0 0 0,25-25-16,-26 0 0,1-50 15,0 25 1,0 0-16,-25-24 15,0-1 1,0 0-16,-25 1 16,0 24-16,0 0 15,1 25 16,-1 0-31</inkml:trace>
  <inkml:trace contextRef="#ctx0" brushRef="#br0" timeOffset="31608">15205 1067 0,'0'74'15,"0"-24"-15,25 24 0,-25 25 16,25-24 0,-25-1-16,25-24 0,-25-1 15,24 1 1,-24-25-1,25-50 17</inkml:trace>
  <inkml:trace contextRef="#ctx0" brushRef="#br0" timeOffset="31988">15404 1587 0,'49'25'16,"-24"-25"-16,25 0 16,-1 0-1,1-25-15,-25 1 0,24-26 16,-24 0-1,-25 1-15,0-1 0,0 25 16,-49-24 0,24 74-1,-25-1-15,25 1 16,-24 25-1,24 24-15,25-24 0,-25 24 16,25-24 0,25-25-16,25 0 15,-1-25 1,-24 0-1,25-25 1,-1 0-16,1 0 0,-25 0 16</inkml:trace>
  <inkml:trace contextRef="#ctx0" brushRef="#br0" timeOffset="32269">16024 1240 0,'-25'50'16,"0"-1"-1,-24 26-15,24-26 0,0 1 16,25 0-1,0-26-15,25 1 16,0-25 0,24-25-16,1 1 15,-1-1-15,1 0 16,0 0-1</inkml:trace>
  <inkml:trace contextRef="#ctx0" brushRef="#br0" timeOffset="32629">16371 1290 0,'-25'74'16,"-24"-24"-16,24-1 0,0 1 16,25-25-1,0 0-15,50-25 16,-26 0-1,26-50 1,0 25-16,-25 0 16,24-24-1,-24-1-15,-25 25 16,0 75 15,0 0-15,0-1-16,-25-24 15,50 0-15,0 24 31,0-49-15,24 0 0,1-49-1</inkml:trace>
  <inkml:trace contextRef="#ctx0" brushRef="#br0" timeOffset="32879">16892 1067 0,'0'49'0,"25"26"16,-25-1-16,25 0 0,-1 1 15,-24-26 1,0 1-16,0 0 0,0-26 16,0 1-1,0-25 1</inkml:trace>
  <inkml:trace contextRef="#ctx0" brushRef="#br0" timeOffset="33239">17090 1463 0,'50'25'0,"0"-25"0,-26 0 15,26-25-15,0 1 16,-26-1 0,1-25-16,-25 1 0,0-1 15,0 25 1,-25 25 15,1 25-31,-1 25 16,0-1-16,0 26 15,0-26-15,1 26 16,24-51-16,0 1 0,74 0 31,-49-25-31,49-25 16,1 0-16</inkml:trace>
  <inkml:trace contextRef="#ctx0" brushRef="#br0" timeOffset="33559">17760 1191 0,'-74'0'15,"24"24"-15,1-24 0,24 50 32,50-25-32,49 0 15,0 24 1,1-24-16,-1 25 15,1-26-15,-26 1 16,-24 0 0,0 0-16,-50 24 31,-25-24-31,1 0 15,-26 0-15,1 0 16,24 0-16,1-1 16,24-24-1</inkml:trace>
  <inkml:trace contextRef="#ctx0" brushRef="#br0" timeOffset="34429">18901 496 0,'-49'25'0,"-1"0"16,0 0-16,26 24 15,-26 1 1,0 24-16,26 25 0,-26 1 15,25-1 1,0 25-16,25-25 0,0 0 16,25 0-1,0-24-15,0-1 16,24-24-16,1 0 15,0-1 1,24-24-16,-24-25 0,24 25 16,0-25-1,-24-25-15</inkml:trace>
  <inkml:trace contextRef="#ctx0" brushRef="#br0" timeOffset="35119">18951 1091 0,'0'75'0,"0"-26"16,25 26-16,-25-1 0,24 1 15,1-1 1,-25 0-16,25-49 16,-25 0-16,25-50 62,0-24-46,-25-1-16,0-49 0,0 24 15,0-24-15,0 25 16,24-1-1,-24 26-15,25 24 0,0 0 32,25 25-32,-50 50 15,49-25 1,-24 49-1,-25 0-15,25 1 0,0-1 16,-25-24 0,24-1-16,-24 1 0,0-25 15,0 24 1,0-24-1,25-50 32</inkml:trace>
  <inkml:trace contextRef="#ctx0" brushRef="#br0" timeOffset="35539">19645 1141 0,'-24'50'0,"24"24"0,0 0 16,0 1 0,0-1-16,0 1 15,24-51-15,1 1 0,0 0 16,0-25-1,0-25-15,-1 0 0,1 1 16,0-26 0,0 0-1,0 1-15,-25-26 16,0 1-16,0 49 15,0-24-15,0 98 47,0-24-47,0 49 16,0-24-16,0 49 31,0-24-31,0-26 0,0 1 16,49-25-1,-24-25 1,0-25-16</inkml:trace>
  <inkml:trace contextRef="#ctx0" brushRef="#br0" timeOffset="35839">20166 868 0,'25'25'16,"0"25"-16,0 24 16,-1 0-16,1 26 15,0-1 1,-25 0-16,25 0 0,-25-49 15,25-1-15,-25 1 16,24-25-16,-24 0 31,0-25-15</inkml:trace>
  <inkml:trace contextRef="#ctx0" brushRef="#br0" timeOffset="36009">20067 1339 0,'99'-24'16,"-24"-1"-1,-1 0-15,25 25 16,-24-25-16,-26 25 15</inkml:trace>
  <inkml:trace contextRef="#ctx0" brushRef="#br0" timeOffset="36349">20687 1439 0,'25'124'16,"25"-50"-16,-26-49 0,1 25 15,0-26 1,0-73 15,-25 24-15,-25 0-16,25-25 15,-25 1 1,0-1-16,25 1 16,0-1-16,0 25 15,0-24-15,25 24 16,0 0-16,25 25 0,-1-25 15,1 25 1,-25 0-16</inkml:trace>
  <inkml:trace contextRef="#ctx0" brushRef="#br0" timeOffset="36519">21282 1439 0,'0'74'0,"25"-24"16,-25-1-1,0-24-15,0 0 0,0 0 32</inkml:trace>
  <inkml:trace contextRef="#ctx0" brushRef="#br0" timeOffset="36669">21208 1116 0,'0'0'32</inkml:trace>
  <inkml:trace contextRef="#ctx0" brushRef="#br0" timeOffset="37039">21456 1488 0,'74'50'16,"-49"-50"0,25 25-16,-25-25 15,24-25-15,-24 0 0,25 0 16,-25 0-1,-1 1-15,1-26 0,-25 0 16,0 26 0,-25-1 15,1 50-31,-1-1 15,0 26-15,0 0 0,0-1 16,25 1 0,-25-1-16,50-24 15,-25 25-15,25-50 16,0 25-16,25-25 31</inkml:trace>
  <inkml:trace contextRef="#ctx0" brushRef="#br0" timeOffset="37429">21977 1637 0,'-25'25'16,"25"-75"46,25 25-62,-25-24 16,0-1-16,25 1 15,-25-1-15,25 0 0,-1 1 16,26 24 15,-25 50-15,24 24-1,-24-24 1,0 50-16,0-26 0,0 26 15,-25-1-15,0-24 16,24-1-16,-24-24 16,0 25 15,25-75 0</inkml:trace>
  <inkml:trace contextRef="#ctx0" brushRef="#br0" timeOffset="37689">22547 1116 0,'0'25'16,"0"0"0,25 49-16,-25 1 0,0-1 15,0 0-15,0 1 16,0-1-16,0-49 15,25 25-15,-25-25 16,25-1 0,-25-24-16</inkml:trace>
  <inkml:trace contextRef="#ctx0" brushRef="#br0" timeOffset="37889">22349 1538 0,'25'-25'16,"24"25"-16,26-25 15,-1 25-15,1 0 16,24 0-16,0 0 0</inkml:trace>
  <inkml:trace contextRef="#ctx0" brushRef="#br0" timeOffset="38199">23068 1315 0,'-49'0'0,"-1"24"0,1-24 15,24 50 1,50 0-1,-1-26-15,51 1 16,-1 0 0,1 25-16,-1-1 0,0 1 15,-24-25 1,-25 0-1,-25 24-15,-25-24 32,-25-25-32,1 0 0,-1 25 15,-24-25 1,24 0-16,25-25 15</inkml:trace>
  <inkml:trace contextRef="#ctx0" brushRef="#br0" timeOffset="38579">22423 645 0,'75'-25'16,"-1"50"-1,50 0-15,25 0 0,0 24 16,0 26 0,24 24-16,1 0 15,-25 25-15,0 0 16,-50-25-16,-49 25 15,-1-25-15,-49 1 16,0 24 0,-49-25-16,-1 25 15,0 0-15,-24 0 16,-25 0-16</inkml:trace>
</inkml:ink>
</file>

<file path=ppt/ink/ink13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5:19:18.31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0,'24'0</inkml:trace>
</inkml:ink>
</file>

<file path=ppt/ink/ink132.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12T16:19:39.7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2654 11410 0,'0'0'171,"0"0"-155,25-25-1,-25 25-15,25 0 16,0 0 0,-25 0-1,24 0 1,-24 0-1,25 0 17,-25 0-32,25 0 31,-25-24-16,25 24 1,0-25-16,-25 25 16,49 0-1,-49 0-15,25-25 16,0 25-1,24-25 1,-24 25-16,-25 0 16,25 0-1,0 0-15,24 0 16,1 0-1,0 0-15,-26 0 16,26 0 0,24 0-1,-24 0-15,-25 0 16,24 0-1,1 0-15,-25 0 16,49 0 0,-49 0-16,25 0 15,-50 0 1,49 0-1,1 0-15,-25 0 16,0 0 0,24 0-16,-24 0 15,0 0 1,0 0-16,-1 0 15,1 0 1,-25 0 31,25 0-16,-25 0-31,25 0 31,0 0-31,-25 0 16,49 0-1,-24 0-15,25 0 16,-50 0-16,49 0 16,1 0-1,-25 0-15,-1 0 16,26 25-1,24-25 1,-24 25 0,24-25-16,-49 0 15,50 0 1,-26 25-16,-24-1 15,0-24-15,-25 25 16,25-25 0,-25 0-1,25 0 1,-25 25-16,24-25 15,-24 0 1,25 0-16,0 0 16,0 0-1,0 0-15,-1 0 16,26 0-1,0 0 1,-26 25-16,26-25 16,24 0-1,-24 0-15,0 25 16,24-25-1,-24 0-15,24 0 16,-24 0 0,24 0-1,-24 24-15,-1-24 16,1 0-1,24 0-15,1 0 16,-1 0 0,1 0-1,-1 25 1,-24 0-16,-1-25 15,26 25-15,-1-25 16,0 0 0,-24 25-16,24-25 31,1 24-31,-26-24 15,26 0 1,-50 0-16,0 25 16,24-25-1,-24 0-15,0 0 16,24 0-16,1 0 15,-25 0 1,24 0 0,26 0-1,-1 25-15,-49 0 16,74 0-1,-49-25-15,49 49 16,-49 1 0,49-50-1,-50 25-15,26-25 16,24 0-1,-24 24-15,-1 1 32,-49-25-32,0 0 15,49 0 1,-24 25-16,-26-25 15,26 0-15,24 0 16,-24 0 0,-25 0-1,24 0 1,26 0-16,-26 0 15,1 0 1,0 0-16,-1 0 16,50 0-1,-24 0 1,24 0-16,0 0 15,-24 0 1,-1 0-16,25 0 31,-24 0-31,49 0 16,25 0-1,-50 0-15,25-25 16,-50 25 0,26 0-1,-26 0-15,-24-25 16,49 1-1,0-1-15,-49 25 16,-26 0 0,1 0-1,-25 0 1,50 0-16,-50 0 15,25 0-15,-25 0 16,24 0 0,1 0-16,0 0 15,25 0 1,-26 0-1,26 0 1,0 0-16,-1 0 16,26 0-1,-26 0-15,26 0 16,-26 0-16,26 0 15,-26 0 1,26 0 0,-26 0-1,51 0-15,-51-25 16,50 25-1,-24 0-15,-26-25 16,51 25 0,-26 0-1,0 0-15,-24-25 16,49 25-1,1 0 1,48 0 0,-48 0-16,-26 0 15,-24 0 1,24-24-16,50 24 15,0 0 1,0-25 0,-49 25-16,-26 0 15,-24 0 1,25 0-1,-26 0 1,26 0-16,-25 0 16,49 0-1,-49 0-15,-25 0 16,25 0-16,0 0 31,-25 0-15,-25 0 15,25 0-16</inkml:trace>
</inkml:ink>
</file>

<file path=ppt/ink/ink13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5:23:49.16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0-1,'0'0,"0"21,0-21</inkml:trace>
</inkml:ink>
</file>

<file path=ppt/ink/ink13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3:03.01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0 161,'40'0,"-1"-20,-19 20,20 0,0-20,-1 20,1-19,19 19,1 0,0 0,-1-19,1 19,19 0,0 0,1 0,19 0,-20 0,1 19,19-19,0 0,20 0,-20 19,1-19,-1 0,20 0,0 20,0-20,0 0,-20 0,20 0,20 20,-20-20,0 0,0 0,1 0,18 0,-19 0,1 0,18 0,1 0,-20 0,20 0,0 0,0 0,0 0,0 0,0-20,0 20,0 0,0 0,0 0,19 0,-19-20,20 20,-21 0,21 0,-21 0,1-19,20 19,0 0,-20 0,0-19,19 19,1-20,-20 20,0 0,20-20,0 20,-21 0,1-19,20 19,0 0,-20 0,0-20,19 20,1 0,0 0,-20 0,0 0,19 0,1 0,-20 0,20 0,0 20,-20-20,19 19,-19 1,20-20,-20 20,0 18,0-18,0 0,-20 0,0 18</inkml:trace>
</inkml:ink>
</file>

<file path=ppt/ink/ink13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3:04.05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10696 120,'-139'-39,"40"20,0 19,-20-20,0 2,0 18,0-19,-20 19,0 0,0 0,0 0,0 0,-39 0,19 0,0 0,-19 0,-1 0,0 19,0-1,-20-18,1 20,-1-1,1-19,0 19,-1-19,-39 20,40-20,-21 0,1 19,20-19,-41 0,21 0,20 0,-40 0,39 0,-39 0,20 0,-1-19,-19 19,20-20,0 20,-1-19,1 19,-1-19,1 19,19-20,-19 20,0 0,-1 0,1 0,20 20,-1-20,21 19,-1-19,0 19,21 1,39-20,0 0</inkml:trace>
</inkml:ink>
</file>

<file path=ppt/ink/ink13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3:04.90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0,'198'40,"-59"-1,20-19,19 1,1-1,-1-20,21 20,-1-20,21 20,-1-20,-20 19,22 1,-2 0,0 0,0 0,1 0,-1 0,-20 20,21-20,-1 20,0-20,-19-1</inkml:trace>
</inkml:ink>
</file>

<file path=ppt/ink/ink13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4:36.95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80 1686,'20'0,"19"0,-19 0,0 20,20-20,-21 0,20 0,1 0,0 0,-1 0,21 0,-1 0,1-20,19 20,-20 0,20 0,1 0,-21-20,20 20,1 0,18 0,-19 0,21 0,-21-20,20 20,-19 0,18 0,1 0,0 0,0 0,0 0,0 0,0 0,0 0,1 0,-22 0,21 0,0 0,1 0,-1 0,-1 0,1 0,-19 0,19 20,0-20,-1 0,-18 0,-1 20,20-20,-19 0,-1 20,-1-20,2 0,-1 20,0-20,-19 0,19 19,-20-19,0 0,1 0,-20 20,19-20,-19 0,0 0,-1 0,1 0,0-20,-20 20,-2 0,2-19,20-1,-20 0,0-20,-1 1,-19 20,20-21,-20 0,0 21,20-41,-20 20,0 1,20-21,-20 2,0 18,0-20,20 1,-20-1,0 1,20-1,-20 2,0-2,0 20,0-19,0 19,0-19,0 19,0 1,0 0,0 19,0 0,0 0,-20-20,0 21,0-1,-20 20,21 0,-21-20,0 20,-18 0,18-20,-20 20,-19 0,20-20,-21 20,1 0,0-20,-20 20,0-19,0 19,-20-20,20 20,-20 0,0-20,0 20,1 0,-1 0,0-19,-20 19,21 0,-21 0,20 0,-19 0,19 0,-20 0,20 0,1 0,-21 0,20 0,0 0,-19 0,19-20,0 20,20 0,-19 0,19 0,-1-20,1 20,1-20,19 20,-21-19,41 19,-21-20,21 20,19-20,-18 20,18-20,20 20,0 0,0-20,-19 20,39 20,0 40,0-41,0 21,0 19,0-20,0 21,0-1,-20 1,20 19,0 0,0 0,0 20,0 1,0-2,0 21,-20-20,20 19,-20-19,20 20,-20-1,20 1</inkml:trace>
</inkml:ink>
</file>

<file path=ppt/ink/ink13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4:40.59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536 1564,'79'0,"-39"0,18 0,2 0,-1 0,1 20,-1-20,1 0,-1 0,1 0,19 19,-19-19,19 0,1 0,19 0,-40 0,21 0,19 0,-20 20,21-20,-21 0,19 0,-19 0,21 0,-1 0,0 0,0 0,1 0,-21 0,20-20,0 40,1-20,-1 0,0 0,0 0,0 0,20 20,-20-20,0 0,0 20,0-20,1 20,-1-20,0 19,0-19,1 19,-1-19,0 20,-20-20,21 20,-21-20,-1 0,2 20,-1-20,-19 0,-1 0,1 0,-1 0,-19 0,0 0,-21-20,1 20,0-20,20 0,-40-18,20 18,-1-20,-19 1,0-1,0 0,20-18,-20-2,0 1,0 0,-20 0,20-21,0 22,0-22,0 21,-19-20,19 0,0 19,0-18,0-1,0 19,0 2,0-2,0 1,0 0,0-1,-20 21,20-1,0 1,0 20,0-1,-20 0,-20 0,20 20,-19 0,19 0,-20 0,1 0,-21 20,0-20,1 20,-1-20,-19 20,0-20,-20 0,0 0,0 19,0-19,-20 0,0 0,0 0,0 0,-1 0,-18 0,-1 0,0 0,21 0,-21 0,0 0,0 0,-20 0,40 0,-20 0,0 0,0 0,0 0,21 19,-20-19,-1 0,20 0,0 0,-1 0,1 0,0 0,20 0,0 0,0 0,-1 0,1 0,21-19,-2 19,1-19,20 19,-21 0,41-20,-21 20,20-20,-19 20,19 0,20 0,-19 0,39 0,-40 0,40 40,0-21,0 20,20 1,-20 19,20 1,-1-2,1 22,20-2,-20 21,19-19,-19 38,0-19,0 19,0 0,0 1,0-1</inkml:trace>
</inkml:ink>
</file>

<file path=ppt/ink/ink13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4:20.27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26,'20'-20,"0"20,0 0,-1 0,1 0,0 0,20 20,-20-20,19 0,-19 0,20 20,0-20,-21 0,21 0,20 19,-21-19,21 0,-20 20,19-20,20 0,-19 0,19 20,1-20,-21 0,21 19,-1-19,20 20,-19-20,19 0,0 19,0-19,0 20,1-20,19 0,-20 20,20-20,0 20,0-20,0 0,0 19,0-19,0 0,0 19,20-19,-20 0,0 0,20 20,0-20,-20 0,20 0,-20 20,20-20,0 0,0 0,-20 20,20-20,0 0,-20 0,20 20,0-20,-20 0,20 18,0-18,0 0,-20 0,20 20,-1-20,-19 0,20 20,0-20,-20 0,0 0,20 0,0 0,-20 0,0 0,0 0,0-20,1 20,-1 0,0-20,-20 20,20 0,0 0,-20-18,20 18,-39 0,39 0,-20 0,0-20,0 20,1 0,-1 0,0 0,0-20,1 20,-21 0,20 0,0 0,1-20,-1 20,0 0,-20-20,21 20,-21 0,20 0,0-19,1 19,-21 0,20 0,-19 0,-1 0,20 0,0 0,-19 0,-1 0,20 0,-19 0,19 0,0 0,0-19,1 19,0 0,-1 0,0 0,0 0,1 0,19 0,-20 0,0 0,0 0,20 0,1 0,-21 0,20 0,-20 0,20 0,0 0,0 0,0 0,0 0,0 19,0-19,1 0,-1 0,0 0,0 19,20-19,-20 0,20 0,-20 0,20 20,-20-20,20 0,-1 0,-18 0,18 0,1 0,0 0,0 0,0 0,0 0,0 0,0 0,0 0,0-20,-1 20,1 0,-20 0,20-19,0 19,0-19,0 19,-20-20,0 20,20-20,0 20,-20-20,0 1,0 19,20-20,-20 1,0 19,-20-20,40 0,-20 20,0-19,1 19,-21 0,20-20,20 20,-20 0,0-20,-20 20,20 0,0 0,0 0,0 0,0 0,-19 0,19 0,0 0,0 0,0 0,0 20,0-20,-20 20,20-1,0-19,0 20,0 0,0-1,1 1,-21-1,20 1,0 0,-20 0,0-20,1 19,-1 0,-20 1,20-20,-19 20</inkml:trace>
</inkml:ink>
</file>

<file path=ppt/ink/ink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4:38.45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142 124,'-50'49,"25"1,0-1,1 0,24-24,-25 25,50-26,-1 1,1-25,0 0,0 0,25-25,-1 25,1-24,0-26,-26 25,26 1,-50-26,25 26,-25-1,0 50,0-1,0 1,25 24,0 26,-1-26,26 25,-25 0,25 0,-26 1,26-1,-25-25,-25 1,0-1,0-24,-25-1,0 1,-24 0,-1-25,0 0,-24 0,24 0,-24-25,24 0,25 1</inkml:trace>
  <inkml:trace contextRef="#ctx0" brushRef="#br0" timeOffset="593">911 297,'25'99,"0"-50,-25 0,0-24,0 0,0-50,-25 0,0 1,25-26,0 1,0-25,0 24,0 1,25-1,25 1,0 24,-1 1,1 24,24-25</inkml:trace>
  <inkml:trace contextRef="#ctx0" brushRef="#br0" timeOffset="858">1582 124,'0'74,"-25"0,0-25,0 1,25-1,0-24,0 0,25-1,25-24,-25 0,24-24,1 24,0-50,-26 26,1-26,-25 1,0-25,0-1,-25 26,1 24,-26 1,0 24,26 0,-26 0,0 24,25-24</inkml:trace>
  <inkml:trace contextRef="#ctx0" brushRef="#br0" timeOffset="1218">1979 223,'25'98,"-25"-48,25-25,-25 24,25-49,-1 0,26 0,-25 0,0-25,-25 1,25-1,-1 0,1 0,0 25,0 25,-25 0,25 0,-25 24,25-24,-1 24,1-24,25-25,0 25,-1-25,1-25,24 0,-24 0,24 1,-24-26,25 1,-26-25,-24 24,25-24,-25 25,-25 24,0-24,-25 24,0 0,-25 25</inkml:trace>
  <inkml:trace contextRef="#ctx0" brushRef="#br0" timeOffset="1967">365 371,'0'-25,"0"0,0-24,25 24,-25 1,0-26,-25 25,0 1,-24 24,-1 24,-24-24,24 25,0 25</inkml:trace>
</inkml:ink>
</file>

<file path=ppt/ink/ink14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4:23.25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0 142,'20'0,"20"-20,0 1,-1 19,21-20,-1 0,21 20,-1-20,0 20,21-20,-1 20,0 0,0-20,20 20,0 0,0 0,20 0,-20 0,20 0,0 20,0-20,20 0,-20 20,0-20,19 20,1 0,0-20,0 20,-1-1,21 1,-20 0,0-20,19 19,-18 1,18 0,1-1,-20-19,19 20,1 0,0 0,-1 0,1-20,-20 20,19 0,1-20,-1 19,1-19,0 20,-1-20,1 0,-1 20,1-20,-20 0,19 20,1-20,-1 0,-19 0,20 0,-1 0,-19 0,20 0,-1 0,-19 0,20 0,-1 0,1 0,-20 0,19 0,1 0,-20 0,19-20,1 20,-1 0,-19 0,20 0,-1 0,-19-20,21 20,-2 0,1 0,-1-20,1 20,0 0,-1 0,1 0,-1 0,1 0,-1 0,1-19,0 19,-1 0,1 0,-1 0,1 0,0 0,-21 0,21 0,0 0,-1 0,1 0,-1 0,1 19,0-19,-1 0,-19 0,20 0,-1 0,1 0,-21 0,1 0,0 0,20 0,-21-19,1 19,20 0,-21 0,1 0,0 0,0 0,-1 0,1 0,0 0,1 0,-21 0,-1 0,21 0,0 0,0 0,-20 0,19 19,-19-19,0 0,0 20,20-20,-20 20,0 0,19-20,-19 20,0 0,0-20,0 19,0 1,0-1,-20 1,0 0,0 0,-20-1,0 1,1 0,-1 0,-20 0,1-20,-21 0</inkml:trace>
</inkml:ink>
</file>

<file path=ppt/ink/ink14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2-04-25T19:22:09.23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25 0,'-25'0</inkml:trace>
</inkml:ink>
</file>

<file path=ppt/ink/ink14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2-04-25T19:22:09.87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171 202,'-74'-101,"50"51,0 24,24 1,-24 25,-1 0</inkml:trace>
</inkml:ink>
</file>

<file path=ppt/ink/ink14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2-04-25T19:22:11.64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400 0,'0'24,"-25"1,0 0,-1 25,-23-26,-1 26,24 0,1-1,-24 1,49 0,-25 0,0-25,25 25,-26-1,26 1,-25-1,25 1,-24 0,24-1</inkml:trace>
</inkml:ink>
</file>

<file path=ppt/ink/ink14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6:10.50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218 1601,'139'20,"-60"-20,20 0,0 0,1 0,-1 20,0-20,20 0,0 0,0 0,0 0,-19 0,39 0,-1 0,-19 19,20-19,0 20,0-20,0 20,1-20,-1 20,0-20,0 20,0-20,0 0,-20 0,0 0,20 0,-40 0,20 0,-20-20,0 20,-19 0,-1 0,0-20,1 20,-1-20,-19 20,-1-20,-19 1,0-1,-1 0,1 1,-20-1,0 0,0-19,-1 19,1-20,0-19,-20 19,20-19,0 0,0-1,-20 1,19-1,-19 2,0-22,20 21,-20-20,0 20,0-20,0 19,0 1,-20-1,20 21,0-20,0 19,0 0,0 1,-19-1,19 20,0 0,-20-18,-20 18,0 20,1-20,-21 20,1 0,-21 0,1 0,-1 0,-39 0,20 20,-20-20,0 0,0-20,0 20,-20 0,0 0,0 0,0 0,-19 0,-1 0,0 0,20-20,-21 20,2 0,-1 0,20 0,-20 0,1 0,19 0,0 0,0 0,0 0,20-20,0 20,20 0,-1 0,1-20,20 20,19 0,1-19,19 19,0 0,1 0,19 19,0 1,0 0,0 20,20 0,-20 18,20 21,-19 1,19 18,-20-19,0 40,20-20,-20 20,0 0,0-1,20 1,-19-21</inkml:trace>
</inkml:ink>
</file>

<file path=ppt/ink/ink14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6:12.19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299 1585,'39'0,"-19"19,20-19,0 0,19 0,1 20,19-20,1 0,19 20,0-20,20 0,0 20,0-20,20 20,-20-20,20 20,20 0,-41-20,21 19,20 1,-21 0,1 0,-20-20,20 20,-20 0,0-20,-19 19,-1-19,0 20,-20-20,1 0,-21 0,1-20,-40 20,19-19,-19-21,-20 0,0 20,0-39,-20 19,20-19,-19 0,19 0,-20-21,20 21,0-21,-20 1,20 0,0-1,0-18,0 19,0-1,0 1,0-1,0 1,0 0,0-1,0 22,0-2,0 21,0-21,0 40,-20-19,20 19,-20-20,-19 20,19 20,-20 0,0 20,-19-20,19 20,-39 0,19-20,-19 20,-1-1,1 1,-40 0,20-20,-20 20,0 0,0-20,-20 20,0-20,0 19,1-19,-1 0,0 0,0 0,0 0,20 0,-20 0,20 0,0 0,0 0,0 0,20 0,19 0,1-19,0 19,39 0,-19 19,39-19,0 20,-20 20,40 18,0-18,20 40,-20-1,0 20,20 0,0 20,-20 19,20-19,-20 20,19 20,1 0</inkml:trace>
</inkml:ink>
</file>

<file path=ppt/ink/ink14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5:58.14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58,'39'-20,"1"1,-20 19,19 0,21-20,-20 20,-1 0,21 0,-1 20,1-20,-20 0,19 0,1 19,-1-19,21 0,-21 20,21-20,-1 0,0 0,1 0,-1 0,0 20,21-20,-21 0,20 20,0-20,20 0,-19 0,-1 20,0-20,20 0,-20 0,21 20,-1-20,0 0,0 0,-20 0,40 20,-20-20,0 0,0 0,0 0,0 0,20 0,0 0,-20 0,20 0,-20 0,20 0,0 0,-20 0,20 0,0 0,0 0,-19 19,-1-19,20 0,-1 0,-18 19,18-19,-18 0,18 0,21 20,-40-20,20 0,0 20,0-20,0 0,0 0,0 20,19-20,-19 0,0 20,20-20,0 0,-1 19,-19-19,20 0,0 0,0 20,-1-20,1 0,20 0,-21 0,1 0,0 20,20-20,-40 0,39 0,-19 0,19 20,-19-20,0 0,20 0,-21 0,1 0,20 0,-21 0,21 0,-20 0,-1 0,1 0,0 0,0-20,-1 20,1 0,0-20,0 20,-1-20,1 20,-20-19,20-1,0 20,-1-20,1 20,-20-20,20 20,0-20,-21 20,1-19,20 19,0-19,-19 19,-1 0,19-20,1 20,-20 0,0 0,0-20,0 20,0 0,0 0,-20 0,39-20,-19 20,0 0,0 0,0 0,0 0,0 0,-20 0,20 0,-20 0,20 0,-20 0,0-20,0 40,20-20,-20 0,0 0,0 0,-20 0,20 0,0 0,0 0,-19 0,19 20,-20-20,0 0,20 0,-39 20,19-20,-20 20,1-20,-1 0</inkml:trace>
</inkml:ink>
</file>

<file path=ppt/ink/ink14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6:00.62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0,'20'0,"-1"0</inkml:trace>
</inkml:ink>
</file>

<file path=ppt/ink/ink14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6:00.73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0 215,'99'0,"0"0,-19 0,-1-21,20 21,0 0,1-22,-1 22,0-20,20 20,0 0,-20-21,21 21,18 0,-18-21,-1 21,19-21,-18 21,18 0,1 0,0-21,0 21,0 0,0 0,0 0,20 0,-20 0,-2 0,22 0,0 0,0 21,-20-21,39 0,-19 0,0 0,-1 0,1 0,0 0,0 0,-1 0,21 0,-20 0,0 0,19 0,-19 0,19 0,-19 0,20 0,-1 0,1-21,0 21,-1 0,-19 0,39 0,-19 0,0-21,-1 21,1 0,-1 0,1 0,19-22,-19 22,-20 0,39 0,-19 0,-2 0,2 0,19 0,-19 0,0 0,-1 0,21-20,-21 20,1 0,-1 0,21 0,-21 0,1 0,0 0,-1 0,21 0,-21 0,21 0,-21 0,21-21,-1 21,1 0,-1 21,-19-21,19 0,0 0,-19 20,19-20,1 22,-1-22,-19 21,19-21,1 0,-21 21,21-21,-2 0,-18 21,19-21,1 0,-1 0,-19 21,39-21,-39 0,19 0,1 0,-21 0,1 0,19 0,-19 0,19 21,-19-1,-1 23,-39-22</inkml:trace>
</inkml:ink>
</file>

<file path=ppt/ink/ink14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1T14:41:26.81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0-44,'0'-44,"0"44</inkml:trace>
</inkml:ink>
</file>

<file path=ppt/ink/ink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4:41.69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174 200,'25'0,"0"0,-1 0,1 25,-25 0,0 0,0 0,-25 0,1 26,-26-51,0 25,26 0,-26-25,25 0,0-25,25 0,25-26,0 1,25 0,-1 25,1 25,-1 0,-24 0,0 25,0-25,-25 25,0 0,-25 0,0 0,0-25,1 26,24-52</inkml:trace>
  <inkml:trace contextRef="#ctx0" brushRef="#br0" timeOffset="3794">745 175,'24'25,"1"-25,0 25,0 25,-25 0,25 26,0-1,-1 0,1 0,0 0,-25 25,25-24,0-1,-1-25,-24 0,25 0,-25-25,-25-25,1-25,-1-25,0 0,-25-25,26 0,-26-1,50-24,-25 25,25 0,0 0,50 0,-25-1,24 26,26-25,-1 25,0 0,1 25,-26 0,26 0,-25 25,-1 0</inkml:trace>
  <inkml:trace contextRef="#ctx0" brushRef="#br0" timeOffset="4294">1539 651,'49'0,"1"-25,-1 0,1 0,0-25,-1 0,-24 0,0 0,0-1,-25 26,-25-25,0 50,0-25,0 50,-24 0,-1 25,1 1,24-1,0 25,0 0,25 0,25 0,0 0,24 1,1-26,0 0,24-25,-24 0,-1 0,26 0</inkml:trace>
  <inkml:trace contextRef="#ctx0" brushRef="#br0" timeOffset="4716">2308 751,'24'101,"1"-26,0 0,0 0,0 0,-1 0,-24-25,25 26,-25-51,25 0,-25 0,0-50,-25 0,25-50,-25-1,-24 1,24-25,0 0,-24-25,24 24,0-24,25 25,0 25,0 0,25-1,0 26,-1 0,1 25,25 25,-1 0,1 25,-25 25,25 0,-26 26,1-1,-25-25,0 25,-25-25,-24 0,-1 25,0-50,1 25,-1-24,1-26,-1 25,50-50</inkml:trace>
  <inkml:trace contextRef="#ctx0" brushRef="#br0" timeOffset="5293">2853 626,'25'75,"-25"-25,0 0,0-24,0-1,-25-25,25-25,-24-1,24 1,-25-25,25 0,0-25,25 0,-1 25,1-25,25 25,-25 24,24 1,1 0,0 25</inkml:trace>
  <inkml:trace contextRef="#ctx0" brushRef="#br0" timeOffset="5559">3325 501,'-25'100,"25"-25,-25 0,25-25,0-24,25-1,0 0,24-25,1-25,-25 0,24-1,1-24,-25 0,-25 0,0 0,0-25,-25 25,0 0,-24 25,-1 0,25 25,-24 0,24 0</inkml:trace>
  <inkml:trace contextRef="#ctx0" brushRef="#br0" timeOffset="5902">3895 526,'-24'75,"24"-25,-50 0,25 0,25 0,-25-24,50-1,-25 0,25-25,25 0,-26-25,26 0,0-1,-26-24,26 0,-25 0</inkml:trace>
  <inkml:trace contextRef="#ctx0" brushRef="#br0" timeOffset="6168">3895 125,'25'75,"0"0,0 1,-25-1,25 0,-1 0,-24-25,25 0,-25 0,25 0,-25-25,25 1,0-26</inkml:trace>
  <inkml:trace contextRef="#ctx0" brushRef="#br0" timeOffset="6418">4268 576,'0'75,"24"-25,-24-25,50 0,-25 0,0-25,24 25,-24-25,25 0,-26 0,1-25,-25 0,25 0,-25 0,0-25,0 25,-25-25,25 0,-25 25,1 0,-1 0,25 25</inkml:trace>
  <inkml:trace contextRef="#ctx0" brushRef="#br0" timeOffset="6746">4813 526,'0'50,"0"0,0-25,25 25,0-25,0 0,0-25,24 25,1-25,-1 0,1-25,0 25</inkml:trace>
  <inkml:trace contextRef="#ctx0" brushRef="#br0" timeOffset="7027">5334 576,'25'25,"0"-25,25 0,-26-25,26 0,0 25,-26-50,1 25,0-25,-25 25,-25 0,25 0,-25 25,-24 50,24-25,-25 25,26 25,-1-25,25 0,0 0,0 0,49-25,1 0,0 1,24-26,0 0,1 0,-1 0,1 0</inkml:trace>
</inkml:ink>
</file>

<file path=ppt/ink/ink15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1T14:41:26.94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0,'158'17,"-39"-17</inkml:trace>
</inkml:ink>
</file>

<file path=ppt/ink/ink15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1T14:41:26.98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0-1,'238'0,"-119"19,20-19,0 0,0 0,-20 20,20-20,0 0,-1 0,1 0,-20 0,20 0,-20 0,20 19,0-19,0 0,-20 0,20 0,-20 0,20 20,-20-20,0 0,0 0,20 0,-20 0,0 20,0-20,0 0,-19 0,19 20,-20-20,20 0,-20 0,0 0,20 0,-19 0,-1 0,20 0,-40 0,21 0,-1 0,0 0,0 0,0 0,1-20,-1 20,0 0,0 0,1 0,-1 0,0 0,0 0,0 0,1 0,19 0,-20 0,0 20,0-20,20 0,-19 0,19 0,-20 0,20 0,-20 0,20 0,0 0,0 0,0 0,20 19,-20-19,20 0,-20 0,0 0,0 0,20 0,0 0,-20 0,0 19,20-19,0 0,0 0,-20 0,20 20,0-20,0 0,0 0,0 0,0 0,0 0,-1 0,-18 0,18 20,1-20,20 0,-20 0,0 19,-20-19,20 0,0 0,-20 0,20 0,0 0,0 0,-1 0,1 0,0 20,0-20,20 0,-20 0,0 0,0 0,0 0,-1 0,1-20,0 20,0 0,20 0,-20 0,0 0,19 0,1 0,-20 0,0-19,20 19,-20 0,19 0,-19 0,20 0,-20-20,0 20,0 0,20-20,-1 20,-19 0,0 0,20 0,-20 0,0 0,0 0,19 20,1-20,-20 0,0 0,20 0,-1 0,-19 0,0 0,0 0,20 0,-20 0,0-20,19 20,-19 0,0 0,0 0,0 0,-20 0,20 0,0 0,-20 20,0-20,0 20,-20-20,-19 19,19 1,-20 0</inkml:trace>
</inkml:ink>
</file>

<file path=ppt/ink/ink15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1T14:41:28.74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20006 259,'-219'-61,"61"41,-1 0,0 1,1-1,-1 20,20-20,-20 20,-20-21,1 1,-1 20,1-20,-21 20,21-20,-21 20,1 0,-1-19,21 19,-41 0,0 0,21 0,-21 0,1 0,0 0,-20 0,20 0,-1 0,1 0,-20 0,20 0,-21 19,1-19,0 20,20-20,-20 20,0 0,-20-20,20 21,-1-1,-19 0,20-20,0 19,-20 1,20 0,0 0,-20-20,20 20,-1 1,1-21,19 0,-19 0,20 0,0 0,-1-21,1 21,0 0,0 0,-1-20,1 20,0 0,-1 0,1 0,20-20,-21 20,1 0,20 0,-21 0,1 0,20 0,-21 0,21 0,0 0,-21 0,1 0,20 0,-21 0,21-20,-1 20,-20 0,21 0,-1-20,1 20,-1 20,1-20,-1 0,-19 20,20-20,19 20,-39 0,19 1,1-21,0 19,-1 1,1 0,-1 0</inkml:trace>
</inkml:ink>
</file>

<file path=ppt/ink/ink15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1T14:41:26.81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0-44,'0'-44,"0"44</inkml:trace>
</inkml:ink>
</file>

<file path=ppt/ink/ink15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1T14:41:26.94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0,'158'17,"-39"-17</inkml:trace>
</inkml:ink>
</file>

<file path=ppt/ink/ink15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1T14:41:26.98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0-1,'238'0,"-119"19,20-19,0 0,0 0,-20 20,20-20,0 0,-1 0,1 0,-20 0,20 0,-20 0,20 19,0-19,0 0,-20 0,20 0,-20 0,20 20,-20-20,0 0,0 0,20 0,-20 0,0 20,0-20,0 0,-19 0,19 20,-20-20,20 0,-20 0,0 0,20 0,-19 0,-1 0,20 0,-40 0,21 0,-1 0,0 0,0 0,0 0,1-20,-1 20,0 0,0 0,1 0,-1 0,0 0,0 0,0 0,1 0,19 0,-20 0,0 20,0-20,20 0,-19 0,19 0,-20 0,20 0,-20 0,20 0,0 0,0 0,0 0,20 19,-20-19,20 0,-20 0,0 0,0 0,20 0,0 0,-20 0,0 19,20-19,0 0,0 0,-20 0,20 20,0-20,0 0,0 0,0 0,0 0,0 0,-1 0,-18 0,18 20,1-20,20 0,-20 0,0 19,-20-19,20 0,0 0,-20 0,20 0,0 0,0 0,-1 0,1 0,0 20,0-20,20 0,-20 0,0 0,0 0,0 0,-1 0,1-20,0 20,0 0,20 0,-20 0,0 0,19 0,1 0,-20 0,0-19,20 19,-20 0,19 0,-19 0,20 0,-20-20,0 20,0 0,20-20,-1 20,-19 0,0 0,20 0,-20 0,0 0,0 0,19 20,1-20,-20 0,0 0,20 0,-1 0,-19 0,0 0,0 0,20 0,-20 0,0-20,19 20,-19 0,0 0,0 0,0 0,-20 0,20 0,0 0,-20 20,0-20,0 20,-20-20,-19 19,19 1,-20 0</inkml:trace>
</inkml:ink>
</file>

<file path=ppt/ink/ink15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1T14:41:28.74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20006 259,'-219'-61,"61"41,-1 0,0 1,1-1,-1 20,20-20,-20 20,-20-21,1 1,-1 20,1-20,-21 20,21-20,-21 20,1 0,-1-19,21 19,-41 0,0 0,21 0,-21 0,1 0,0 0,-20 0,20 0,-1 0,1 0,-20 0,20 0,-21 19,1-19,0 20,20-20,-20 20,0 0,-20-20,20 21,-1-1,-19 0,20-20,0 19,-20 1,20 0,0 0,-20-20,20 20,-1 1,1-21,19 0,-19 0,20 0,0 0,-1-21,1 21,0 0,0 0,-1-20,1 20,0 0,-1 0,1 0,20-20,-21 20,1 0,20 0,-21 0,1 0,20 0,-21 0,21 0,0 0,-21 0,1 0,20 0,-21 0,21-20,-1 20,-20 0,21 0,-1-20,1 20,-1 20,1-20,-1 0,-19 20,20-20,19 20,-39 0,19 1,1-21,0 19,-1 1,1 0,-1 0</inkml:trace>
</inkml:ink>
</file>

<file path=ppt/ink/ink157.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12T16:23:48.0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1860 11410 0,'0'0'16,"0"0"-1,25 0 1,0 0-1,25 25 1,-26 0-16,51-25 16,-1 0-1,25 0-15,25 0 16,50 0-1,-50 0 1,50 25-16,-1-25 16,1 0-1,-25 0 1,49 0-1,-24 0-15,-50 0 16,0 0 0,-25 0-1,0 0-15,75 0 16,-50 0-1,99 0 1,-24 0 0,74 0-16,-75 0 15,0 0 1,-49 0-1,-25 0-15,25-25 16,99 25 0,-25 0-16,25 0 31,-49 0-31,-25 0 15,-75 0 1,74 0-16,1 0 31,0 0-31,-50 0 16,24 0-16,-23 0 31,23 0-31,-24 0 16,50 0-1,-100 0-15,75 0 16,-50 0-1,1 0 1,-51-25 0,75 25-16,-49 0 15,-26 0-15,51 0 16,-1 0-1,-25 0 1,-24 0 0,24 0-16,-24 0 15,-1 0 1,1 0-16,0 0 15,-1 0-15,1 0 16,-1 0 0,1 0-1,49 0 1,25 0-16,-49 0 15,-1 0 1,-49 0-16,49 0 31,-49 0-31,50 0 16,24 0-16,50 0 15,-1 0 1,-73 0 0,-26 0-1,-24 0-15,-25 0 31,0 0 1</inkml:trace>
</inkml:ink>
</file>

<file path=ppt/ink/ink158.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12T16:23:49.5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13742 12626 0,'-25'0'16,"0"0"-1,-74 0-15,-75 24 16,-24-24-1,-149 0 1,-125 25 0,-297-25-16,149 0 15,-74 0 1,74 0-1,-75 0-15,1 0 32,73 0-32,51 0 15,247 0 1,26 0-16,24 0 15,-25 0 1,-24 0 0,49 0-16,50 0 31,24 0-31,-24 0 15,74 0 1,0 0-16,-49 0 31,24 0-31,-24 0 16,-50 0-16,49 0 31,1 0-31,49 0 16,50 0-1,-50 0-15,75 0 16,24 0-1,-24 0 1,-1 0 0,1-25-16,-1 1 15,51 24-15,-26 0 16,25 0-1,-49-25 1,-25 25 0,24 0-16,26 0 15,24 0 1,-25 0-16,1 0 15,-26 0-15,50 0 16</inkml:trace>
</inkml:ink>
</file>

<file path=ppt/ink/ink159.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12T16:23:51.5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1463 13519 0,'25'0'31,"-25"24"-31,25 1 16,49 0-1,-24 25-15,74-1 16,75 75-1,73-49 1,-98-26-16,49 26 16,-123-51-1,48-24 1,-48 25-1,48-25-15,-24 25 16,0-25 0,-24 0-1,-26 0-15,25 0 16,-49 0-1,24 0-15,1 0 16,24 0 0,0 0-1,0 0 1,1 0-16,-1 25 15,74 0 1,1-25 0,0 0-16,-1 0 15,1 0 1,-75 0-1,100 0 1,-51-25-16,1 25 16,-49 0-1,-1 0 1,-25 0-16,-24 0 15,-1-25 1,-24 25-16,50 0 16,-75 0-1,24 0 1,26 0-1,-50 0-15,50 0 16,-1 0 0,-24 0-16,0-25 15,-25 25-15,25 0 16,-25 0-1,0-25 1,24 25 0,1 0-1,0 0 1,0 0-1,0-24-15,-25 24 16,24 0 0,-24 0-16,25 0 15,50 0 1,-26 0-16,-24 0 15,25-25 1,-50 25 0,25 0 15,-25-25 0,0 25 0,0-25-31,-50-24 31,0 24-31,1 25 16,-51-50 0,26 25-16,0 25 31,-26 0-31,-48 0 15,-26-24-15,-49 24 16,-25 0 0,24 0-1,-48 0 1,-1 0-16,-75 0 15,100 0 1,0 0 0,-24 0-16,73 0 15,-49 0 1,25 0-1,-25 0 1,49 0-16,50 0 16,50 0-1,25 0 1,-1 0-1,51 0-15,-1 0 16,25 0-16,-25 0 16,0 0 30,25 0 1</inkml:trace>
</inkml:ink>
</file>

<file path=ppt/ink/ink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4:49.22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470 174,'-25'-50,"-24"25,24 25,-50 25,26 0,-26 25,1 24,24 0,25 1,1-1,24-24,24-1,1-24,25 0,0-50,-1 25,1-25,24-24,-24 24,-1-50,1 26,-25-25,25 24,-26 25,-24 0,0 50,0 0,0 25,-24-1,24 25,0-24,0 24,0-24,0-25,0 0,24-25,1 0,0 0</inkml:trace>
  <inkml:trace contextRef="#ctx0" brushRef="#br0" timeOffset="469">1115 124,'-49'0,"-1"25,0 0,1 0,-1-25,25 24,25 1,25 0,0 0,49 0,-24-1,49 1,-49 25,24-1,-24-24,0 25,-50-26,0 1,0 25,-50-25,0-1,1-24,-26 25,26-25,-1-25</inkml:trace>
  <inkml:trace contextRef="#ctx0" brushRef="#br0" timeOffset="844">1537 496,'75'0,"-1"-25,-24 0,24-24,-49 24,0-24,-1 24,-24-25,-24 1,-1 49,-25 0,1 0,-1 24,-24 26,24 24,25-24,0 24,25 1,0-26,25 1,0-1,49-24,1 0,-1-25,1 25,-1-25,1-25,-26 0</inkml:trace>
  <inkml:trace contextRef="#ctx0" brushRef="#br0" timeOffset="1219">2133 273,'24'74,"26"-24,0-1,24 1,-24 24,-1-24,26-25,-50 24,24-24,-24-25,0 25,0-50,0 25</inkml:trace>
  <inkml:trace contextRef="#ctx0" brushRef="#br0" timeOffset="1453">2530 273,'-50'99,"25"-25,-24-24,-1 24,25-24,-25 24,26-24,-1-25,25-1,0 1,25-25</inkml:trace>
  <inkml:trace contextRef="#ctx0" brushRef="#br0" timeOffset="1703">2803 397,'-25'99,"0"-25,0-24,25 0,0-26,25 1,0 0,0-25,24-25,1 25,-1-25,1-24,-25 24,25-25,-1-24,-24 24,0 1,-25-1,0 26,0 48,0 26,0-1,0 1,0 0,0-1,0 26,-25-26,25 1,0-26,0 1,0 0,25-50</inkml:trace>
  <inkml:trace contextRef="#ctx0" brushRef="#br0" timeOffset="2124">3646 471,'-49'99,"24"-49,0 0,25-1,0 1,0-26,25 1,-25 0,25 0,-1-25,1-25,25 25,-25-50,-1 26,1-51,0 26,0-26,-25 26,0-26,0 51,-25 24,25-25,0 50,-25-1,25 26,0 24,25-24,-25 0,25-1,0-24,24 0,-24-1,25 1,-1-25,1 0,0 0,-1-25,1 1,0-1,-26-25,26 1,-25-26,24 1,-24-25,-25 0,25 24,-25 1,0 49,-25 0,25 1,-25 24,-24 24,24 1,0 25,0 24,1 25,-1-24,25 24,0-25,0 1,25-26,24 1,-24-1,25-24,-1-25,26 25,-26-50,26 25,-1-50,-24 26,24-51,-24 1,-25 0,24-26,-24 26,0-25,-25 0,0 49,0 1,-25 24,25 0,-25 0,1 25,-26 50,25-25,-25 49,26 25,-1-24,0 24,25-25,0 0,0 1,25-1,0-24,-1-26,1 1,0 0,25 0,-1-25</inkml:trace>
  <inkml:trace contextRef="#ctx0" brushRef="#br0" timeOffset="3139">5160 670,'-25'49,"50"-24,-25 24,25-24,24 0,-24-25,25 0,-1 0,26 0,-26-25,1 0,0 1,-26-26,26 25,-25 1,0 24,-25 24,0 26,-25 24,25 1,0-1,0 25,0-25,25-24,-25 0,0-1,0 1,0-25,25-1,-1-24,1 0</inkml:trace>
</inkml:ink>
</file>

<file path=ppt/ink/ink16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8T15:55:53.10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101 50,'0'-25,"0"0,25 25,-2 0,2 0,-25 25,0 24,0-24,0 0,0 26,0-27,-25 26,2-25,-2 0,1-25,-1 0,1 0,-1-25,25-25,0 1,0-2,25 26,-25 0,24 1,25 24,-24 0,-2 24,2 1,-1 0,-24 0,25 1,-25-2,0 1,0 0,-25 0,1-25,24 25,0-50</inkml:trace>
</inkml:ink>
</file>

<file path=ppt/ink/ink16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8T15:55:53.68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74,'0'25,"25"0,-25 49,25 0,-25 1,0-1,25 25,-25 1,0 0,0-1,0 0,0-24,0 24,-25-25,25-24,0 24,0-49,0 0,0-75,0 1,0-26,0-24,0 0,0 0,0-1,0-25,25 26,0 0,24 0,-24 0,24 24,-25 26,26-1,-25 0,24 26,-24 24,0 0,0 24,0 1,0 50,-1-1,0 25,-24 0,25 1,0 24,-25 1,25-26,-25 25,0-50,0 1,0-26,0-24,0 0,0 0,0-25</inkml:trace>
  <inkml:trace contextRef="#ctx0" brushRef="#br0" timeOffset="673">174 819,'123'-74,"-24"24,1 24,-27 1,1 1,1-1</inkml:trace>
</inkml:ink>
</file>

<file path=ppt/ink/ink16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8T15:55:54.63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0 198,'50'124,"-25"-25,0 1,-1-27,-24 26,25-24,0-1,-25-24,0-1,0-24,0-74,0-26,-25 1,25-26,0-23,0 24,0 25,25-1,25 26,-25 24,24 0,-24 25,0 25,24 0,-24 24,26 51,-26-26,24 24,-24-23,0-1,0 0,-1-24,-24 0,25-1,-25-24,0-50,0-24,-25-26,25 1,-24-25,24 24,24-23,1 24,0-1,25 26,-26 24,26 0,-25 0,24 25,-24 25,25 0,-25 49,24 1,-24-1,0 24,0-23,-1-1,-24-24,0 24,25-24,-25-1,0-24,0 0,0 0</inkml:trace>
  <inkml:trace contextRef="#ctx0" brushRef="#br0" timeOffset="751">1491 619,'0'124,"-25"-25,25 0,0-49,25-25,0 24,-1-24,26-25,0-25,-1 1,-24-1,25-25,-50 1,24-1,-48-25,24 1,-25 24,0-24,0 49,25 1,-25 24,1 0,-1-24,0 24,-25 24,26-24</inkml:trace>
  <inkml:trace contextRef="#ctx0" brushRef="#br0" timeOffset="1157">1912 0,'25'99,"0"-25,0 1,-25-1,25 25,-1 1,-24 23,25-24,-25 0,0-49,0 24,0-24,0-1,-25-24,25 0</inkml:trace>
  <inkml:trace contextRef="#ctx0" brushRef="#br0" timeOffset="1470">2160 768,'75'0,"0"-25,0 25,-26-25,1 0,24 0,-24-24,0 24,-26-24,1 0,-25-1,0 25,0 1,-25 24,-24 24,24 1,-25 25,1 23,-1-23,25 24,-24-24,49-1,0 1,0 0,25-25,-1-1,1-24,25 25,-25-25,-1 0,26 0,-25 0</inkml:trace>
</inkml:ink>
</file>

<file path=ppt/ink/ink16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8T15:55:56.56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174 224,'-24'50,"-1"0,0 0,0 24,0-23,1 23,-1-24,25-1,0 2,0-1,0-25,25-1,-25 1,24-25,1 0,25-25</inkml:trace>
  <inkml:trace contextRef="#ctx0" brushRef="#br0" timeOffset="250">497 374,'-50'74,"26"26,-1-25,25-26,0-23,25 24,-1-25,1-25,24 0,-24-25,24 0,1-26,-25 2,24-1,-24-24,0-2,0 27,-1 24,-24 0,0 50,0 0,-24 24,24 27,0-27,0 26,0-26,0 2,0-26,0 25,24-26,-24 1,0 1,25-26,-25-26,25 1</inkml:trace>
  <inkml:trace contextRef="#ctx0" brushRef="#br0" timeOffset="735">1091 0,'25'49,"-25"2,25-1,-25 24,0 1,25 25,-25 0,0-26,0 1,0 0,0-25,-25-1,25 2,0-1,0-26,0-24</inkml:trace>
  <inkml:trace contextRef="#ctx0" brushRef="#br0" timeOffset="1017">1339 698,'25'25,"25"0,-1 0,1-25,-1-25,25 25,-24-25,-1 0,1-25,-1 25,-24-50,0 26,-25-2,0 26,0 1,-25 24,0 24,-24 1,24 26,0 23,0 1,1 0,24-25,0-1,24 2,26-1,0-26,-26-24,26 25,0-25,-1-25,-24 25,25-24</inkml:trace>
</inkml:ink>
</file>

<file path=ppt/ink/ink16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8T15:55:58.0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595 272,'75'-25,"-51"-24,26 0,-50 24,0-24,0 24,-25 0,0 25,-24-25,-1 25,-24 25,24 0,0 0,1-1,-1 26,1-1,24 25,0-24,25 24,0-1,25 2,-25 24,25-49,-1 23,-24 1,25 1,-25-1,0-24,0-1,25-25,-25 1,0 0,0-25</inkml:trace>
  <inkml:trace contextRef="#ctx0" brushRef="#br0" timeOffset="422">0 791,'74'0,"1"0,-1-25,25 25,25-24,0-1</inkml:trace>
  <inkml:trace contextRef="#ctx0" brushRef="#br0" timeOffset="547">1017 668,'-25'25,"0"24,-24 0,24 0,-25 1,25 0,1-25,24 24,24-24,1 0,0-25,25 0,-1-25,26 25,-26-50,-24 26,25-26,-50 0,0 1,0-1,-25 26,0-1,-25 1,1 24,24 0,-25 24</inkml:trace>
  <inkml:trace contextRef="#ctx0" brushRef="#br0" timeOffset="892">1339 915,'0'25,"0"0,25-1,-25 1,25 0,0 0,-1-25,26 0,0 0,-26-25,26 25,-26-50,1 26,0-26,-25 0,24 1,-24 24,-24 50,24-1,-25 51,25-25,25-1,-25 1,49-2,-24-23,0-25,0 25,-1-25,1 0</inkml:trace>
  <inkml:trace contextRef="#ctx0" brushRef="#br0" timeOffset="1298">2033 989,'0'75,"25"-51,-25 0,0 1,0 0,-25-25,25-25,0-24,0 25,0-26,25 1,-25-26,49 25,-24 1,25 49,-26 0,26 0,0 25,-1 24,-24 1,0 0,0 24,-25-25,0-25,24 1,-24 0,25-25</inkml:trace>
  <inkml:trace contextRef="#ctx0" brushRef="#br0" timeOffset="1690">2901 965,'-25'24,"-24"1,-1 25,25-26,0 0,25 1,0 0,0 0,25 0,25-25,-25 0,24 0,1 0,-1-25,-24 0,25-25,-25 2</inkml:trace>
  <inkml:trace contextRef="#ctx0" brushRef="#br0" timeOffset="1956">3075 494,'0'75,"0"-1,24 25,-24-25,25-25,0 26,-25-26,25-24,0 25,-1-26</inkml:trace>
</inkml:ink>
</file>

<file path=ppt/ink/ink16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8T15:56:00.96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99 346,'25'99,"-25"-24,25-1,-1-24,-24 24,25 0,0-25,-25 1,25-1,-25 1,0-25,0 0,0-25</inkml:trace>
  <inkml:trace contextRef="#ctx0" brushRef="#br0" timeOffset="281">0 0,'24'0</inkml:trace>
  <inkml:trace contextRef="#ctx0" brushRef="#br0" timeOffset="407">397 619,'49'74,"-24"-24,-25-25,25-1,-25-48,-25-26,0 1,25-26,-25 1,25 24,25-24,0 24,0 25,24-24,-24 49,25 0,-25 0,24 24,-24 26,25 0,-26 24,1 1,-25-1,25-24,-25 24,0-25,0 0,0-24,0 25,-25-26</inkml:trace>
  <inkml:trace contextRef="#ctx0" brushRef="#br0" timeOffset="845">1339 248,'0'24,"-25"0,-24 1,-1 25,25-25,-24 0,49-1,-25 1,50 0,0 0,-1 0,26-25,24 24,1 1,-1-25,-24 25,23 0,-23 0,-1-1,-49 1,0 25,0-26,-49 25,-1-24,2 0,-2 0,-24-1,24 1,0-25</inkml:trace>
  <inkml:trace contextRef="#ctx0" brushRef="#br0" timeOffset="1267">1636 445,'74'124,"-49"-49,0-26,0 26,-1-27,-24 2,25-25,-25 0,0-25</inkml:trace>
  <inkml:trace contextRef="#ctx0" brushRef="#br0" timeOffset="1455">1785 296,'-25'-24,"50"0</inkml:trace>
  <inkml:trace contextRef="#ctx0" brushRef="#br0" timeOffset="1627">2157 371,'-25'50,"0"24,0 0,25 1,-25-1,1 0,24-25,0 1,24-25,1-25,0 0,0-25,0 0,24 0,1-24,-25-25,0 0,-1-1,-24 1,0-25,0-1,0 27,-24 23,-1 26,25-1,-25 25,0 0,0 0,25 49,-25-24,25 49,25 0,0 25,25-24,-1-1,1 1,0-26,24-24,-24 0,-26-25,26 0,0-25,-1 0,1 0,-25-24,-1-26,1 1,-25 0,25-1,-25 25,0 26,-25 24,0 0,1 49,-26-24,25 50,0-26,1 26,24-1,0-24,24-1,26-24,0 24,-26-25,26-24,-25 25,0 0,24-25,-24 25,25-25,-1 0</inkml:trace>
</inkml:ink>
</file>

<file path=ppt/ink/ink16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8T15:56:03.46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151 0,'-48'49,"-1"26,24-2,2-23,23 24,0-24,0-26,23 0,2 1,0-25,-1 0,1-25,-2 1,-23-25,25-1,-25-24,0 0,0 25,0-1,24 50,-24 25,0 0,25 0,-25 48,25-23,-2 24,26 0,-24-50,-1 26,0-25,0 0,1-25,-25 0</inkml:trace>
</inkml:ink>
</file>

<file path=ppt/ink/ink16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8T15:56:03.98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172 396,'-50'49,"25"1,0 24,1-24,-1 23,0-23,25 0,25-1,0-24,-1 0,26 0,-25-25,24 0,26-25,-25 0</inkml:trace>
  <inkml:trace contextRef="#ctx0" brushRef="#br0" timeOffset="281">569 619,'50'25,"-25"-25,24-25,1 25,-25-25,25 0,-1-24,-24-1,0 1,-25-26,0 25,-25 26,0 24,0 0,-24 49,-1 1,25 0,-24 24,24 0,25 1,0-27,25 2,24 0,1-26,0 1,-1-25,1 0,25 0,-50-25,25 25,-1-24,1-1</inkml:trace>
  <inkml:trace contextRef="#ctx0" brushRef="#br0" timeOffset="719">1290 0,'25'99,"-1"-25,1 0,-25 0,25 26,0-26,-25-24,0 24,25-24,-25-2,0 2,0-25,0-1,24-24,-24 0</inkml:trace>
  <inkml:trace contextRef="#ctx0" brushRef="#br0" timeOffset="1048">1712 0,'25'124,"25"-50,-25 0,0 25,-1 0,1-24,-25 24,0-26,0 2,-25-1</inkml:trace>
</inkml:ink>
</file>

<file path=ppt/ink/ink16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8T15:56:05.34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0,'24'0,"24"50,-24-26</inkml:trace>
</inkml:ink>
</file>

<file path=ppt/ink/ink16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8T17:09:18.39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122 0,'-45'0,"22"0,0 25,0-25,69 0</inkml:trace>
</inkml:ink>
</file>

<file path=ppt/ink/ink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4:52.84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190 52,'-74'73,"49"-1,-25-23,25 23,0-23,50-1,-25 1,50-25,-25 0,24-24,1 0,25 0,-25-24,0-24,-25 23,0-47,0 23,-25-24,0 25,0 0,-25 23,0 1,-25 24</inkml:trace>
  <inkml:trace contextRef="#ctx0" brushRef="#br0" timeOffset="313">515 415,'25'25,"0"-25,0 0,-25-25,0 1,24-24,-24 23,0-23,25-1,0 1,0 0,25-1,25 1,0 48,0-25,0 25,-1 0,1 25,-25-1</inkml:trace>
</inkml:ink>
</file>

<file path=ppt/ink/ink1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4:54.05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644 163,'-49'-25,"24"25,-25 0,-24 0,-1 25,1 0,0 0,-1 0,26 25,-1-25,25 0,1 0,48-25,1 25,25 0,24 0,25 0,0 0,-24 0,24 0,-25 25,-24 0,-25-25,0 25,-25-25,-25 25,0-25,-25 0,1 0,-26-25,26 25,-26-25,26-25</inkml:trace>
  <inkml:trace contextRef="#ctx0" brushRef="#br0" timeOffset="421">818 538,'99'25,"-25"-25,1 0,-1 0,0-25,-24 0,-1 0,-24-25,0 25,-25 0,-25-25,0 25,-24 25,-1 0,1 25,-1 0,1 25,-1 25,25-25,0 50,25-50,0 25,25-50,25 25,-1-25,1-25,24 0,-24 0,24-25,-24 0</inkml:trace>
  <inkml:trace contextRef="#ctx0" brushRef="#br0" timeOffset="921">1661 413,'74'100,"-49"-50,24 25,1-25,-25 25,24-25,1 0,-25-25,-1 25,1-25,0-25,0 0,-25-25</inkml:trace>
  <inkml:trace contextRef="#ctx0" brushRef="#br0" timeOffset="1171">1958 388,'-74'100,"49"-25,-25 0,26 0,-1 0,0-25,25 0,-25-25,25 0,0 0</inkml:trace>
  <inkml:trace contextRef="#ctx0" brushRef="#br0" timeOffset="1405">2355 463,'-25'100,"0"0,25-25,-25 0,1-25,48-25,-24 25,25-25,0-25,24 0,-24-25,0 0,25-25,-26 0,26-25,-25 0,0 0,-1 25,1 0,0 25,0 50,-25 25,0-25,0 50,0 0,0 0,-25-25,25 25,0-50,0 25,0-25,0-25</inkml:trace>
  <inkml:trace contextRef="#ctx0" brushRef="#br0" timeOffset="1874">3148 588,'-50'50,"26"25,-26 0,25 0,0-25,25-25,0 0,0 0,25-25,0 0,0-25,0 0,-1 0,1-25,-25 0,25-25,0 25,0 50,-25-25,0 50,24 0,-24 25,25 0,-25 0,25 0,0 0,0-25,-1 25,26-50,-25 25,24-25,1-25,-1 0,1 0,0-25,-1 0,1-25,-1-25,-24 0,0-25,0 25,-1 25,-24 0,0 0,-24 50,-1 0,0 0,0 50,1-25,-1 50,-25 25,25 0,1 25,24-25,-25 25,50-25,-25 0,24-25,1 0,0 0,25-25,-1 0,1-25,24 0,0-25,1 0,-26-50,1 25,24-50,-24 0,-1 0,-24 0,0 0,0 0,0 50,-25 0,-25 0,0 25,0 25,0 25,-24 0,24 0,-24 50,24 25,0 0,0 0,25-25,-25 25,25-25,25-25,-25 0,25 0,0-25,0 0,-1 0,1-25</inkml:trace>
  <inkml:trace contextRef="#ctx0" brushRef="#br0" timeOffset="2842">4511 813,'-24'50,"48"-25,1 0,25-25,-1 0,1 0,0 0,-1-25,1 0,-1-25,1 0,-25 0,-1 0,-24 0,0 25,-24 0,24 50,-25 0,25 25,0 25,25 0,-1 25,1 25,25-25,-25 1,-1-1,1-25,0 25,-25-50,-25 25,0-25,-24 0,-1-25,1 25,-26-25,-24 0</inkml:trace>
</inkml:ink>
</file>

<file path=ppt/ink/ink1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4:58.54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356 329,'25'0,"-25"-24,49 24,-24 0,0 24,24 1,-24 24,0 1,24-1,-24 0,-25 25,0 0,-25-25,1 25,-26-25,1 1,-26-1,26-24,-26-1,26-24,-1 0,25-24,25-1,0-24,0-1,25 1,25 25,-25-1,49 0,-25 50,1-25,-25 49,24-24,1 24,-25 0,-25 1,0-26,0 26,0-26,0-48</inkml:trace>
  <inkml:trace contextRef="#ctx0" brushRef="#br0" timeOffset="531">455 9,'-74'0,"24"0,-24 25,-1 24,26 0,-1 25,1 25,24-1,25 223,0-198,50-25,-1 26,25-26,1-24,49 0,-25-25,25-24,-25-25,25-25,-25-24,0 0,-25-25,0-25,-24-24,-25 0,-25 0,0-25,-25 0,-25 25,-24 24,0 1,-50 48,0 1,-25 49,26 0,-51 49,25 1</inkml:trace>
  <inkml:trace contextRef="#ctx0" brushRef="#br0" timeOffset="47473">2016 428,'0'25,"0"-1,0 1,25 0,-25 24,0 0,24 25,-24 0,25 0,-25 0,0 0,25 24,-25 1,25-25,-25 0,0 24,25-49,-25 25,0-49,0 24,24-49,-24-24</inkml:trace>
  <inkml:trace contextRef="#ctx0" brushRef="#br0" timeOffset="47816">1892 428,'-50'-74,"50"25,0 0,25-25,0 24,25 26,-1-26,25 26,1 24,-1 0,0 24,1 1,-26 24,-24 1,0-1,-25 25,-25 0,-24 0,-1-25,-24 25,-1-25,26 0,-26 1,26-26,24-24,0 0</inkml:trace>
  <inkml:trace contextRef="#ctx0" brushRef="#br0" timeOffset="48206">2759 527,'25'98,"0"-49,-25 1,0-1,-25-24,25-1,-25-24,0 0,1-24,-26-1,25-24,25-25,0 0,0 0,25 0,0 0,0 0,24 0,1 25,-26 0,26 24,0-24</inkml:trace>
  <inkml:trace contextRef="#ctx0" brushRef="#br0" timeOffset="48519">3304 379,'-25'123,"25"-49,0 0,0 0,0-25,25 0,0-24,0-1,24-24,-24 0,25-49,-1 25,-24-50,25 24,-26-24,-24 1,0-1,-24 0,-1 0,-25 49,1-24,-1 49,1 0,-1 0,0 0,26 0</inkml:trace>
  <inkml:trace contextRef="#ctx0" brushRef="#br0" timeOffset="48894">3924 428,'-25'99,"25"-26,0-23,-25-1,25 0,0-24,25 24,0-49,-1 25,26-25,-25-25,49 1</inkml:trace>
  <inkml:trace contextRef="#ctx0" brushRef="#br0" timeOffset="49143">4221 502,'0'25,"25"-1,0-24,24 0,1-24,24-1,-24 0,-1 1,1-1,-26-24,1-1,-25 26,0-1,0 1,-25 48,-24-24,24 49,-24 1,-1-1,25 25,0-25,1 25,24-25,0 1,24-26,26 1,0-25,-1 0,25-25,26-24</inkml:trace>
  <inkml:trace contextRef="#ctx0" brushRef="#br0" timeOffset="49487">5336 256,'-25'0,"-24"0,-26 24,26-24,-26 25,26-1,24-24,0 25,0 0,50-1,0 1,25 0,-1-1,25 1,-24 24,0-24,-1-1,-24 1,0 0,-25-1,-25 1,0 0,-24-1,-26 1,1 0,24-25,-24 0</inkml:trace>
  <inkml:trace contextRef="#ctx0" brushRef="#br0" timeOffset="49877">5782 231,'-25'0,"-24"25,-1-1,-24 1,24-1,1 1,-1 0,50-1,0 1,25 0,0-25,49 24,0 1,25 0,-24-1,24 1,-25-25,0 24,-24 1,-25 0,-25-1,-25-24,0 25,-24 0,-26-1,1 1,0-25,24 0,-24 0</inkml:trace>
  <inkml:trace contextRef="#ctx0" brushRef="#br0" timeOffset="76362">1496 625,'0'-25,"24"25,1 0,0 25,-25 0,0-1,0 1,0 0,-25-1,-24-24,24 25,0-25,-25 0,26 0,-1-25,25 1,0-1,0 0,25 1,-1-1,1 25,25-25,-25 50,-1-25,1 25,0-25,-25 24,-25 1,25 0,-25-1</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6:51.09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5:48.84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25 151,'25'99,"-25"-24,0-50,-25 24,25-24,0 0,-25-50</inkml:trace>
  <inkml:trace contextRef="#ctx0" brushRef="#br0" timeOffset="312">174 250,'25'75,"-25"-50,0-1,-25 1,25-50,0 1,0-26,0-24,0 24,25-25,24 26,1 24,-1 0,1 25,0 25,24 25,-24-26,-1 26,-24 25,0-26,0 1,-25-1,24 1,-24-25,0 0,0-1,25-48</inkml:trace>
</inkml:ink>
</file>

<file path=ppt/ink/ink2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5:49.56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25 222,'-25'123,"25"-49,0-25,25 1,0-1,0-24,-1-1,1 1,0-25,24 0,-24-25,25-24,-25 0,24-1,-24-24,25 25,-26 0,1 49,-25-25,25 25,-25 25,0 0,0 24,0 0,0-24,25 24,0 0,-1-24,26 24,0-24,-1-1,1-24,-1 25,1-50,0 1,-1-1,-24-24,0-25,0 0,-1 0,-24 0,0-24,25 49</inkml:trace>
  <inkml:trace contextRef="#ctx0" brushRef="#br0" timeOffset="516">1166 50,'24'172,"1"-98,0 0,-25 0,25-25,-25 0,25 1,-25-26,0 1,0-1,0-48,0-1,0-24,0 0,24-25,-24 24,50 1,-25 0,24 24,-24 25,25 0,-1 0,-24 25,25 24,-25 0,-1 1,-24 24,25 0,-25-25,0 0,0 0,0-24,0 0,0-1,-25-24,25-24</inkml:trace>
  <inkml:trace contextRef="#ctx0" brushRef="#br0" timeOffset="969">1885 468,'24'74,"-24"0,0-25,0 1,0-1,0-24,25-25,-25 0</inkml:trace>
  <inkml:trace contextRef="#ctx0" brushRef="#br0" timeOffset="1156">1835 247,'-25'0</inkml:trace>
  <inkml:trace contextRef="#ctx0" brushRef="#br0" timeOffset="1296">2281 345,'-24'74,"24"-25,-25 1,0-1,25 0,0 0,25 1,0-26,-1 1,1-25,25 0,-1 0,1-49,0 24,-1-49</inkml:trace>
  <inkml:trace contextRef="#ctx0" brushRef="#br0" timeOffset="1531">2629 0,'-25'74,"25"0,25 0,-25 25,24-26,-24 1,25-24,-25 24,0-25,25 0,-25-24,0-50,25-24,-25-25,25 0,-25 0,49 25,1 24,-1 25,1 0,0 25,-26 24,1-24,0 49,0-25,0 0,-25 25,0-25,0-24,24 0,-24-1,0 1,25-25</inkml:trace>
</inkml:ink>
</file>

<file path=ppt/ink/ink2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5:51.59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200 322,'-25'25,"0"24,0 0,-24 26,24-26,0 0,1 1,24-1,24 1,1-1,0-24,24-25,1 0,0 0,-1-25</inkml:trace>
  <inkml:trace contextRef="#ctx0" brushRef="#br0" timeOffset="266">447 520,'25'0,"0"0,24 0,1-25,-1 0,1 0,-25 1,24-1,-24-24,-25-1,25 50,-50 0,0 0,1 50,-26-1,25 0,-24 1,24 24,0-25,25 1,25-1,0 1,-1-25,51-1,-26-24,26-24,-26 24,25-50,-24 1,-1-1</inkml:trace>
  <inkml:trace contextRef="#ctx0" brushRef="#br0" timeOffset="656">1141 75,'24'173,"1"-99,0 25,0-25,0 0,-1 0,-24 0,25-24,0-1,-25 1,0-26,25-24,-25 0</inkml:trace>
  <inkml:trace contextRef="#ctx0" brushRef="#br0" timeOffset="922">1438 0,'0'124,"25"-25,-25-25,0 25,24-25,1 0,0 0,-25-24,25 24,-1-24,-24-1,25-24,0-25</inkml:trace>
  <inkml:trace contextRef="#ctx0" brushRef="#br0" timeOffset="1187">2057 223,'-74'25,"24"-25,25 24,1-24,-1 0,50 25,-1 0,1 0,25 24,-1 0,25-24,-24 25,-1-1,1 0,0 1,-50-25,0 24,0-24,-25 0,-25-25,25 24,-24-24,-25 0,24 0,25-24</inkml:trace>
</inkml:ink>
</file>

<file path=ppt/ink/ink2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5:53.18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73,'0'98,"0"-24,0-25,25 0,-25-25,50 25,-25-25,24-24,1 0,24 0,-24 0,0-24,-1-1,-24 1,25-25,-26-24,-24 24,0 0,0-25,0 50,-24 0,-1 24,25-25,-25 25</inkml:trace>
  <inkml:trace contextRef="#ctx0" brushRef="#br0" timeOffset="313">1067 0,'25'25,"-50"-1,25 0,-50 1,26-25,24 24,-25 1,25-1,25 1,-1 24,26-25,0 1,-1 24,1-25,-1 25,1-25,-50 1,0-1,0 1,-25-1,-24 1,-1-25,-24 0,24 0,0-25</inkml:trace>
  <inkml:trace contextRef="#ctx0" brushRef="#br0" timeOffset="672">1563 294,'99'0,"-24"0,-1-25,-24 25,-1-24,1-25,-25 24,0 1,-25-25,0 24,-50 25,25 25,-24-1,-1 25,25 0,0 0,1 25,24-26,24 1,26-24,0 24,24-25,25-24,-24 0,24 0,0 0,-24 0</inkml:trace>
</inkml:ink>
</file>

<file path=ppt/ink/ink2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5:54.43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301 74,'-75'50,"1"25,24-26,1 26,24-1,0 0,25-24,25 0,25-26,-1 1,25 0,-24-50,49 25,-24-25,-1 1,0-51,1 1,-26-1,-24-24,-25 25,0 24,-25 0,-24 26,-26-1,1 0,0 25,-1 0,26 25</inkml:trace>
  <inkml:trace contextRef="#ctx0" brushRef="#br0" timeOffset="360">895 25,'50'74,"-1"1,1-26,24 51,1-26,-26 0,26 1,-26-26,-24 1,25-25,-26 0,1-25,-25-25,25 0</inkml:trace>
  <inkml:trace contextRef="#ctx0" brushRef="#br0" timeOffset="625">1242 124,'-49'124,"24"-74,0 24,-24 1,24-51,0 26,25-25,-25 0,25-1</inkml:trace>
  <inkml:trace contextRef="#ctx0" brushRef="#br0" timeOffset="859">1540 347,'-25'75,"25"-50,0 24,25 1,-1-50,1 25,25-25,-25 0,24-25,1 25,-1-50,-24 25,25-24,-26-1,1 1,0 24,-25 0,-25 50,0 0,25 24,0 1,0 24,25-24,-25 24,25 1,25-1,-26 25,1-49,0 24,-25 1,0-1,0-24,-25-1,25 1,-49-25,24-25,0 25,-25-50,26 25,-26-50,25 25</inkml:trace>
  <inkml:trace contextRef="#ctx0" brushRef="#br0" timeOffset="1406">2432 372,'-25'25,"0"25,0-26,1 26,-1-25,25 0,25-1,-1-24,-24-24,25 24,0-25,0 0,0 0,-1-24,1 24,0 0,0 0,0 25,-25 25,24 0,1 0,0 24,-25 26,25-1,-1 0,-24 1,25-1,-25 1,0-1,0 0,0 1,-25-25,25-26,-24 1,-1 0,0-25,0 0,25-25,-24-24</inkml:trace>
  <inkml:trace contextRef="#ctx0" brushRef="#br0" timeOffset="1952">3051 372,'50'25,"-1"-25,-24 0,25-25,-1 25,1-49,0 24,-26 0,-24 0,25-24,-50 24,1 25,-1-25,0 25,-25 0,1 25,24 0,0 24,-24 1,49-1,0 1,0 24,24-24,26 0,-25-26,24 1,26-25,-26 0,1 0</inkml:trace>
  <inkml:trace contextRef="#ctx0" brushRef="#br0" timeOffset="2327">3646 372,'-25'50,"25"-1,0-24,25-25,-25-25,25 1,0-1,-1-25,1 25,0-24,0-1,24 1,1-1,-25 50,24 0,-24 25,25 24,-26 1,26 24,0-24,-26 24,1 1,0-26,0 1,-25 0,24-1</inkml:trace>
</inkml:ink>
</file>

<file path=ppt/ink/ink2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5:58.91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126 0,'25'25,"0"25,-25-1,25 51,0-1,0 0,1 25,-26 25,25-25,0 0,-25-25,0 0,0 1,0-26,0-24,-25-50,0-25</inkml:trace>
  <inkml:trace contextRef="#ctx0" brushRef="#br0" timeOffset="328">0 497,'126'0,"-26"0,1 0,0 0,-26 0</inkml:trace>
  <inkml:trace contextRef="#ctx0" brushRef="#br0" timeOffset="500">705 893,'-76'174,"51"-75,25 1,25-51,-25 1,50-1,1-24,-1-25,26-25,-26 1,25-1,-24-25,-26 1,0-1,0-49,-50 24,0-24,0 0,-26 74,-24 0,25 0,-26 1,26 24,25-25,-1 25</inkml:trace>
</inkml:ink>
</file>

<file path=ppt/ink/ink2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5:59.8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0 644,'49'149,"1"-50,-25-24,-1-1,1-24,0-26,-25-48,-25-26,0-24,1-1,-1-49,25 25,-25 0,25 25,25 24,0 1,-1-1,26 25,0 1,-1-1,1 0,0 25</inkml:trace>
  <inkml:trace contextRef="#ctx0" brushRef="#br0" timeOffset="328">645 694,'74'0,"-24"0,-1-25,1 0,0-24,-1-1,-49 1,25-1,-50 1,0 24,-24 50,24-1,-49 26,24 0,25 24,-25 0,26 1,24-1,0 0,24 1,26-26,25 1,-26-1,26-49,-26 0,26-24,-26-1,1-25</inkml:trace>
  <inkml:trace contextRef="#ctx0" brushRef="#br0" timeOffset="734">1166 0,'49'149,"1"-50,-25 25,0 0,-1 0,-24 0,25-25,-25-25,25 0,-25-24,0-25,25-25</inkml:trace>
  <inkml:trace contextRef="#ctx0" brushRef="#br0" timeOffset="969">1563 669,'49'25,"-24"0,25-25,24 25,-24-50,-1 25,26-50,-26 25,1-24,-25-1,0 1,-25-26,-25 26,0 24,0 25,0 0,-24 50,-1-1,-24 1,49 24,-25 0,26 26,24-26,0 0,24-24,26-1,0-24,-1-25,26 0,-1-25,-24-24,24 24</inkml:trace>
  <inkml:trace contextRef="#ctx0" brushRef="#br0" timeOffset="1343">2431 496,'-50'49,"1"1,-1 24,25 25,1-24,-1-26,50 1,-25-25,49-25,-24 0,25-25,-1-25,1 1,-1-26,-24 1,0 0,0-1,-25 26,-25 49,25 25,-25 24,25 1,0 24,0 0,-25 1,50-26,-25 1,25-25,0-50,0 0,0 0</inkml:trace>
  <inkml:trace contextRef="#ctx0" brushRef="#br0" timeOffset="1765">3051 397,'0'24,"-24"1,-1 0,0 0,0 0,25-1,25 1,0 25,0-26,24 26,-24 0,25-1,-26 1,-24 24,0-24,0-1,-24 1,-26-1,0-24,26-25,-26 0,0-25,25-24,1-1</inkml:trace>
  <inkml:trace contextRef="#ctx0" brushRef="#br0" timeOffset="2108">3448 768,'50'25,"24"-25,-24-25,24-24,-24 24,-25-25,0-24,-1 25,-24-1,-24 0,-1 50,0 0,-25 25,1 50,-1-26,25 25,1 1,-1-26,50 26,-1-26,26 1,0-25,-1-1,26 1,-26-50,26 25,-1-24</inkml:trace>
</inkml:ink>
</file>

<file path=ppt/ink/ink2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6:02.33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0 395,'124'-24,"-50"-26,1 1,-26 0,1-1,-25-24,0 25,-50 24,-25 25,0 0,1 25,-26 24,26 25,24-24,0 24,25 0,0-25,50 25,-1-25,26-24,-26-25,26-25,-1 1</inkml:trace>
  <inkml:trace contextRef="#ctx0" brushRef="#br0" timeOffset="328">620 420,'0'99,"0"-75,0-73,0 0,25-25,-25 0,25 0,-1-25,1 25,0 49,0 0,0 50,-1 0,1-1,-25 51,25-1,-25 24,25-24,0 0,24-24,-24-26,25 26,-1-25,1-25,-1 0,-24-25,25 0,-1-24,-24-25,0-25,0 0,-25 1,0 48,-25 25,0 1,0 24,1 24,-26 26,25-1,0 25,25 0,0 0,25 0,0 0,25-49,-1 0,26-25,-26-25,1-24</inkml:trace>
  <inkml:trace contextRef="#ctx0" brushRef="#br0" timeOffset="890">1612 519,'0'24,"0"-48,0-26,25 1,-25 0,25-25,0 24,-1-24,1 25,25-1,-25 50,24-24,1 24</inkml:trace>
  <inkml:trace contextRef="#ctx0" brushRef="#br0" timeOffset="1171">2282 223,'-75'98,"26"-48,-1-1,50-24,0-1,0 1,25-25,25 0,-1-25,-24 25,25-24,-1-1,-24-24,25-1,-25 26,-1-1,-24 50,0-1,0 1,0 24,0 25,0 0,0 25,0-25,0 0,0 0,0-24,-24-1,-1-24,0 0,0-1,-25-24,26-24,-26-1,25 0,0-24,1-1</inkml:trace>
  <inkml:trace contextRef="#ctx0" brushRef="#br0" timeOffset="1671">2555 149,'74'74,"1"-25,-1 0,0 1,1-1,-1-24</inkml:trace>
  <inkml:trace contextRef="#ctx0" brushRef="#br0" timeOffset="1858">3051 198,'-25'123,"0"-24,0 0,1 0,24-25,0-25,-25-24,25 24,0-24</inkml:trace>
</inkml:ink>
</file>

<file path=ppt/ink/ink2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6:04.60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180 149,'-74'49,"25"1,24-25,1-25,24 25,24 24,26-24,-1 0,0 25,25-26,-24 26,24-25,-50 25,26-1,-50-24,0 0,0 24,-50-24,1 0,0-25,-1 25,-24-25,25-25,24 0</inkml:trace>
  <inkml:trace contextRef="#ctx0" brushRef="#br0" timeOffset="360">699 0,'49'99,"-24"-25,-25 26,0 49,24-25,-24 0,25-25,-25-24,25-26,-25-24,24-25,-24-25</inkml:trace>
  <inkml:trace contextRef="#ctx0" brushRef="#br0" timeOffset="609">575 273,'124'0,"-1"0,-24 0,24-25,1 25</inkml:trace>
  <inkml:trace contextRef="#ctx0" brushRef="#br0" timeOffset="750">1291 546,'-74'99,"49"-49,1-1,48-24,1-25,0 0,24 0,0-25,25 1,-49-1,24 0,-24-25,-25-24,0 24,-25 1,1-1,-1 25,-24 0,24 25</inkml:trace>
  <inkml:trace contextRef="#ctx0" brushRef="#br0" timeOffset="1062">1785 744,'0'-24,"-25"-26,25 0,0 1,0 24,25-25,-1 25,1 1,24-1</inkml:trace>
  <inkml:trace contextRef="#ctx0" brushRef="#br0" timeOffset="1281">2204 620,'74'0,"-49"0,24-24,-24-1,0 0,-1-25,1 1,-25 24,-25 0,1 50,-26 0,26-1,-1 26,0 0,1-1,24 1,0-25,24 24,1-24,24-25,25 0</inkml:trace>
  <inkml:trace contextRef="#ctx0" brushRef="#br0" timeOffset="1593">2821 596,'-24'24,"-26"1,26 0,24 0,0 0,0-1,49 1,0-25,1 0,24 0,-25-25,25 25,-25-49,1-1,-25-49,-1 24,-24-24,0 49,-24 1,-26 24,1 0,-1 25,26 0,-26 25,50 25,-24 24,48 1,1-1,0 1,-1-1,26-24,-26-1,26-24</inkml:trace>
</inkml:ink>
</file>

<file path=ppt/ink/ink2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6:06.6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0 374,'0'99,"25"1,0-51,-25 1,24-50,-24 25,0-50</inkml:trace>
  <inkml:trace contextRef="#ctx0" brushRef="#br0" timeOffset="187">0 0,'50'25,"-1"0</inkml:trace>
  <inkml:trace contextRef="#ctx0" brushRef="#br0" timeOffset="281">297 498,'0'50,"25"-25,-25-50,0 0,25-25,0-25,24 26,-24-1,24 25,1 25,0 25,-1 25,1-1,-1 26,-24-25,0 0,-25-1,0-24,0 0,-25-25</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6:51.09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6:07.68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275 744,'25'-25,"-50"25,25-25,-49 50,24-25,-25 49,1 1,-1 0,25-1,1 1,24-1,0 1,24-1,1-24,25-25,-25 25,24-50,1 0,-25 1,-1-26,1 0,-25-24,25 25,-25-1,-25 0,25 26,0 48,25 1,0 0,0 49,24-24,1 49,-26-25,26 1,0 24,-26-25,1 1,-25-1,0-24,-25-1,1 1,-26-25,0 24,1-49,-1 0,1 0,-1 0,1-49,49 24,-25-50</inkml:trace>
  <inkml:trace contextRef="#ctx0" brushRef="#br0" timeOffset="624">746 372,'50'173,"-50"-74,25 25,-25-24,0-26,25-25,-25 1,0-25,0 0,0-1</inkml:trace>
  <inkml:trace contextRef="#ctx0" brushRef="#br0" timeOffset="843">1019 917,'25'74,"0"-24,0-25,-1 0,1-25,25 24,-25-24,-1 0,1-24,0-1,0 0,-25-25,0 1,-25-25,25 24,-25 0,25 26,0-1,-25 25</inkml:trace>
  <inkml:trace contextRef="#ctx0" brushRef="#br0" timeOffset="1140">1590 843,'-25'99,"0"-74,0-1,25 26,25-25,25 0,-1-25,1 0,-1 0,1 0,0-25,-1 0</inkml:trace>
  <inkml:trace contextRef="#ctx0" brushRef="#br0" timeOffset="1452">2234 793,'-25'99,"1"-24,24-26,-25-24,50 25,-25-26,24-24,26 25,-25-50,24 25,1-24,-25 24,0-50,-1 25,-24-24,0-1,-24 25,-1 1,0-1,-25 0,26 0,-26 0,25 25</inkml:trace>
  <inkml:trace contextRef="#ctx0" brushRef="#br0" timeOffset="1796">2730 719,'-25'25,"1"-25,-1 24,0 1,0-25,25 25,-25 0,25 0,25-1,0 1,0 25,24-26,-24 26,0-25,25 24,-50-24,0 0,-25 0,0-25,0-25,-24 0</inkml:trace>
  <inkml:trace contextRef="#ctx0" brushRef="#br0" timeOffset="2124">2953 1016,'124'-25,"-74"1,0-1,-26-25,1 26,-25-26,0 25,-49 0,24 25,-25 0,1 25,-1 0,0 25,26-26,-1 26,25-1,25 1,-1 0,26-26,24 1,-24 0,24-25,1 25,-26-25,1-25</inkml:trace>
  <inkml:trace contextRef="#ctx0" brushRef="#br0" timeOffset="2545">3945 74,'-49'25,"-1"49,1-24,-1 49,-24-24,49 24,-25 0,25 0,1 25,-1-25,25 25,0-25,25 25,-1-25,26 0,0-24,-1-26,1 1,24-25,1 0,-26-25</inkml:trace>
  <inkml:trace contextRef="#ctx0" brushRef="#br0" timeOffset="2936">4317 471,'-99'25,"49"-1,1 1,-1 25,25-25,1-1,-1 26,25-25,0 24,25-24,-1 25,26-1,-25 1,24-1,-24 1,-25 0,0-26,0 1,-25 0,-24 0,-1-25,1 0,-1-25,1 0,-1 0,25 1</inkml:trace>
  <inkml:trace contextRef="#ctx0" brushRef="#br0" timeOffset="3310">4392 793,'0'99,"0"-49,24-1,1-24,0 0,0-25,24 25,1-25,-25 0,0-25,-1 0,-24 0,25-24,-25-1,0 1,0-1,0 25,0-24,0 24,-25 0,25 0</inkml:trace>
  <inkml:trace contextRef="#ctx0" brushRef="#br0" timeOffset="3623">4987 669,'-50'75,"1"-26,24 1,0-25,0-1,25 1,0 0,0 0,25-25,0 0,0 24,24-24,-24-24,0 24,0-25,-1-25,1 26,0-26,0 25,-50 25,0 50,25-1,0 1,0-1,-25 26,25-26,25 26,-50-1,25-24,0-1,0 26,-24-26,24-24,-25 25,0-26,0 1,0 0,1-25,-1 0,0 0,0-25,0-24,25 24</inkml:trace>
  <inkml:trace contextRef="#ctx0" brushRef="#br0" timeOffset="4216">5408 768,'-24'50,"-1"0,0-26,0 1,0 0,50 0,-25-1,25-24,0 0,0 0,-1-24,1-1,0 0,0 0,-25-24,25-1,-1 1,-24 24,0 50,0-1,0 26,0-25,0 24,25-24,0 0,-25 0,25-1,0-24</inkml:trace>
  <inkml:trace contextRef="#ctx0" brushRef="#br0" timeOffset="4622">5780 1016,'25'-49,"-25"24,25 0,-25-24,25 24,-1 0,1 0,0 25,0 0,0 0,-1 0,26 0,-25 0</inkml:trace>
  <inkml:trace contextRef="#ctx0" brushRef="#br0" timeOffset="4903">6177 0,'0'25,"25"-1,24 26,1 0,0 49,24 0,-24 0,24 25,-49 0,24 0,-49 0,25-25,-50 0,1 0,-1 1,-25-26,-24 0,24 1,-24-26,-1 26,-24-26</inkml:trace>
</inkml:ink>
</file>

<file path=ppt/ink/ink3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6:15.62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124 348,'0'25,"-25"0,25 0,-24 0,-1-25,0-25,0 0,25 0,0 0,25 1,0-1,24 0,1 25,0 25,-1-25,-24 25,0-1,-25 26,0-25,-25 25,-25-25,26 0,-26-1,0-24,26 0</inkml:trace>
  <inkml:trace contextRef="#ctx0" brushRef="#br0" timeOffset="4498">670 25,'0'50,"0"24,-25 1,25 0,0 49,0-24,0-1,25 1,-1-26,26 1,-25-26,24-24,1 0,-25-25,24-25,1 0,-1-49,-24-1,0 1,0-26,-25 26,0 24,0 25,0 0,0 50,0 0,0 49,0 1,0 0,25-1,-1-24,26 25,0-1,-1-24,1 0,-1-25,1-1,-25-24,24-24,1-1,-1-50,-24 0,0-24,-25 0,0 24,0 0,0 1,-25 24,0-25,1 26</inkml:trace>
  <inkml:trace contextRef="#ctx0" brushRef="#br0" timeOffset="5091">1612 0,'49'149,"-24"-49,25 24,-26 1,1-26,0 26,0-26,0-24,-25-1,0-24,0-25,0-75,0 0,0-49,0-1,0 1,24-1,-24 1,25 24,0 1,0 49,0 25,-1 0,1 50,0-1,0 26,-25 0,24-1,1 26,0-26,25 1,-26-1,26-24,0-25,-26 0,26-50,-25 25,24-50,-24-24,-25-1,25-24,-25-1,0 26,-25 24,25 25,-25 0,1 25,-1 0,25 25,-25 25,0-1,0 1,25 25,25-1,0 1,25 0,-1-26,1 1,-1-25,1-25,-1 0,1-50,0 0</inkml:trace>
  <inkml:trace contextRef="#ctx0" brushRef="#br0" timeOffset="5809">2901 722,'25'99,"-1"-49,1-25,-25-1,25-24,-25-24,0-1,25-25,-25-25,24 1,-24-26,0 1,0-1,25 26,0 49,0 25,0-25,-1 50,1 0,25 49,-25-24,-1 50,1-26,0 1,0 24,-25-49,25 25,-25-26,0 1,0-25,0 0,24-25,-24-25</inkml:trace>
</inkml:ink>
</file>

<file path=ppt/ink/ink3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6:21.90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75 302,'-25'76,"0"24,1-24,24-1,0-24,0 24,49-25,-24 1,24-26,1-25,-1 0,1-25,-1-26,1-24</inkml:trace>
  <inkml:trace contextRef="#ctx0" brushRef="#br0" timeOffset="234">446 478,'49'25,"1"-25,-1-25,1 0,-1 0,1 0,-1-26,-24-24,-25 25,0 25,-25 25,0 25,-24 25,0 25,24 1,0 25,0-26,25 1,25-1,25 0,-1-24,25-1,0-25,1-25,-1-25,0-25,-25-1,1-24</inkml:trace>
  <inkml:trace contextRef="#ctx0" brushRef="#br0" timeOffset="609">1213 126,'24'176,"1"-50,0-25,24-1,1 1,-25-26,-25 1,24-1,-24-50,0-25</inkml:trace>
  <inkml:trace contextRef="#ctx0" brushRef="#br0" timeOffset="874">1534 0,'25'101,"0"25,-1-1,1-24,0 25,0-51,-25 1,24-1,-24-24,25-1,-25-25,25 0</inkml:trace>
  <inkml:trace contextRef="#ctx0" brushRef="#br0" timeOffset="1140">2276 227,'-24'0,"-51"25,26 0,-1 0,26-25,-1 25,25 0,0 1,49 24,1 0,-1 1,26-1,-1 0,0 1,-25-1,1 0,-50-25,0 26,-25-1,-24-25,-25 0,-1 0,1 1,0-52,24 26</inkml:trace>
</inkml:ink>
</file>

<file path=ppt/ink/ink3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6:23.45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6 348,'0'124,"0"-25,24 25,-48-24,48-51,-24 1,0-75,-24-25,24 1,0-51,0 1,0 0,0-25,24 24,-24 26,50 24,-25 50,-1-25,26 50,-25 0,24 25,-24 24,0 26,-25-1,25 0,-25-24,0-1,0-24,0-1,-25-49,25-24,0-1,0-50,25 1,-1-26,1-24,-25 0,50 0,-26 50,1 24,25 25,-25 25,24 25,-49 0,25 24,0 1,-25 49,0 1,0-1,-25 0,25-24,0-1,-25-24,25 0,25-50,-25 0</inkml:trace>
  <inkml:trace contextRef="#ctx0" brushRef="#br0" timeOffset="640">1170 373,'-50'49,"-24"26,24-1,-24 1,24-26,1 26,49-26,25-24,-1 0,26-25,0-25,24-24,-25-1,1-25,-1 1,-24-1,0 1,0 24,-25 26,0 48,-25 1,25 25,0-1,0 26,0-1,0 1,25-1,-1-24,-24-25,0-50</inkml:trace>
  <inkml:trace contextRef="#ctx0" brushRef="#br0" timeOffset="1093">1492 0,'0'99,"0"1,0 24,24 0,-24 0,25 0,0-24,-25-1,0-25,25-49,-25 0,24-25</inkml:trace>
  <inkml:trace contextRef="#ctx0" brushRef="#br0" timeOffset="1358">1913 819,'-50'0,"1"-24,-26-26,26 25,-1-25,-24-24,24 24,1-24,24 24,0 1,1 24,48-25,1 0,0 26,24-26,26 25,-1 0,25 0,-25 1,25 24</inkml:trace>
  <inkml:trace contextRef="#ctx0" brushRef="#br0" timeOffset="1671">2210 472,'74'0,"0"-25,1-25,-26 26,1-26,-1 0,-24-24,-25 24,0 25,-25 0,1 1,-1 48,-25 26,1 0,-1 24,1 1,49-1,0 25,0-24,49-1,25 1,1-25,24-1,0-24,-25 0,25-25,-24-50,24 25,-25-49,-25-1</inkml:trace>
</inkml:ink>
</file>

<file path=ppt/ink/ink3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6:25.71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0 471,'75'0,"-26"-25,26 1,-1-26,-24 0,24-24,-24-1,-25 1,0 24,-25 25,-25 25,0 0,-25 0,1 50,-26 0,26 24,-1 1,25 24,0 0,50 0,0 1,25-26,-1 1,26-51,24-24,0 0,-24-49</inkml:trace>
  <inkml:trace contextRef="#ctx0" brushRef="#br0" timeOffset="375">869 297,'0'149,"0"-49,0-1,0-49,-25-1,25-24,0 0,0-50,25 25,-25-50,0-24,0-1,25-24,-1-25,1 25,0 0,0 24,24 25,-24 26,0 24,0 0,-25 49,25 1,-25 49,-25 0,25 1,0-1,25 0,-25-24,25 24,24-49,1-1,24-24,-24-25,24 0,1-50,-26 1,26-26,-25-24,-1-25,-24 25,0 24,-25 26,-25-1,-25 25,1 25,-1 0,0 25,1 0,-1 24,25 26,1-1,24 1,24-1,1-24,0 24,25-49,-1 0,26-25</inkml:trace>
  <inkml:trace contextRef="#ctx0" brushRef="#br0" timeOffset="1046">2035 719,'0'-24,"0"-1,0-25,0 0,25-24,-25 0,25-1,24 1,-24-1,25 50,0 1,-1-1</inkml:trace>
  <inkml:trace contextRef="#ctx0" brushRef="#br0" timeOffset="1327">2805 322,'-100'75,"26"-26,-1 1,26 0,24-26,25 26,25 0,0-50,24 25,1-25,24-25,-24 25,0-50,-1 25,1-24,-25-1,-1 0,-24 26,0-26,0 25,0 50,0 0,0 24,25 26,0-1,-25 1,25 49,0-25,0 0,-25-24,-25-1,25 1,-25-1,-25-24,1-1,-1 1,-24-25,24-25,25 0,-25-25,26-25,24 1,0-26</inkml:trace>
  <inkml:trace contextRef="#ctx0" brushRef="#br0" timeOffset="1890">3177 198,'25'50,"49"24,1 26,24-26,0 25,0-49,-24 24,-1-49,-24 0,24 0,-49-50</inkml:trace>
  <inkml:trace contextRef="#ctx0" brushRef="#br0" timeOffset="2108">3847 397,'0'173,"-25"-24,0 0,0 25,1 0,-1-1,25 1,-25-25,25 0,-25 0</inkml:trace>
</inkml:ink>
</file>

<file path=ppt/ink/ink3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6:43.39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375 416,'0'-25,"24"25,1 0,0 0,-1 0,1 0,24 0,-24 0,-1 25,26-25,-26 25,1 24,0-24,-1 0,1 25,-50-25,25 24,-24-24,-26 25,26-25,-26-1,1 1,25 0,-1-25,0 0,50 0,-25-25,49 25,0 0,1 0,-1 0,-24 0,24 25,-24-25,24 25,-25 0,1 24,-25-24,0 0,0 25,-25-25,1 24,-25 1,-1 0,-24-26,25 26,-25-25,0 0,25-25,0 0,-1 0,26-25,-1 0</inkml:trace>
  <inkml:trace contextRef="#ctx0" brushRef="#br0" timeOffset="734">646 19,'-50'-25,"26"25,-1 25,-24-25,0 49,-25-24,0 25,25 24,-25-24,24 24,1 1,0-1,49 26,0-1,0 0,0 1,0-1,0-24,0-1,24 25,26-24,-1-1,0-24,25 0,0-1,0 1,0-25,0 0,0-25,0-25,0 0,-25-25,25 1,-25-26,-24 1,24-26,-24 1,24 0,-49-1,25 1,-25 0,0-1,-25 1,0 0,1-1,-26 26,-24 24,-24 1,-1 24,1 0,-25 0,-1 25</inkml:trace>
  <inkml:trace contextRef="#ctx0" brushRef="#br0" timeOffset="30436">1483 788,'0'-24,"25"24,0 0,-1 0,-24 24,25 1,0 0,-25 0,0 25,0-26,-25-24,0 25,-24-25,24 0,1 0,-1 0,25-25,0 1,0-1,0 0,25 0,-1 25,1 0,0 25,-25 0,0 0,0-1,0 1,-25-25,0 25,1-25,-1 0,1 0,-1 0,0 0,25-25,0 0,0 1</inkml:trace>
  <inkml:trace contextRef="#ctx0" brushRef="#br0" timeOffset="32762">2297 540,'-25'75,"25"-26,-25 26,1-1,24 26,0-26,0 25,24-24,-24-1,50 1,-26-25,25-1,1 1,-1-50,0 25,25-25,-49-25,24-25,-24 1,-1-51,1 1,-25 0,0 24,0-24,-25 24,25 26,-24-1,-1 0,25 25,-25 1,25-1</inkml:trace>
  <inkml:trace contextRef="#ctx0" brushRef="#br0" timeOffset="33215">3381 540,'-74'50,"24"-25,1-1,0 1,24 0,-24 0,49 0,0 24,25-24,-1 25,25 0,1 24,24-24,-25 24,0 1,1-1,-1-24,-49 24,24 1,-48-25,-1-1,1-24,-26 25,-24-25,25-25,0 0,-1 0,1-50,25 25</inkml:trace>
  <inkml:trace contextRef="#ctx0" brushRef="#br0" timeOffset="33590">3578 1111,'74'25,"-25"-25,25-25,0 25,-25-25,0-24,1-1,-1 0,0 1,-24-1,-25 0,0 1,-25 24,0 25,-24 0,0 25,-25 0,25 49,-1 1,1-1,0 25,49 1,0-1,25-24,24 24,25-25,0 1,24-25,1-26,-25-24,0 0,-1-24,-23-26,-1 0</inkml:trace>
</inkml:ink>
</file>

<file path=ppt/ink/ink3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7:08.19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6976 0,'100'0,"-26"0,0 0,50 25,-24-25,24 0,24 25,-24-25,50 0,-1 0,1 0,-1 24,26-24,-26 0,26 25,24-25,-25 25,1 0,-1-1,25 1,-49 0,-1 24,1-24,-26 0,-48-1,-1 1,-50-25,1 0,-75-25,0 1,-49-26,-25 25,0-24,-50 24,0 1,-49 24,24-25,-24 25,-25 0,0 0,-25 0,0-25,0 25,0 0,25 0,-25 0,25-25,24 25,26 0,-1 0,50 0,25 0,49 25</inkml:trace>
  <inkml:trace contextRef="#ctx0" brushRef="#br0" timeOffset="9807">406 1014,'-25'0,"1"0,-51 0,26 50,-26-26,1 26,24-1,25 1,25-1,0 1,0-25,50-1,-25 1,24 0,1-25,0 0,-26-25,26 0,-25 1,0-26,-25 25,0-24,0 24,0 75,24-1,26 25,-25 25,24 0,-24 0,25 25,-1-1,-24 26,0-25,0-25,-25 24,-25-24,0-25,-24 1,-1-26,-24-24,-26-1,26-24,-25-24,24-1,1-24,24-26</inkml:trace>
  <inkml:trace contextRef="#ctx0" brushRef="#br0" timeOffset="10479">728 594,'25'123,"0"-24,-25 0,25 25,0-25,-25 25,24-25,-24 0,0-1,0-23,0-26,0-24</inkml:trace>
  <inkml:trace contextRef="#ctx0" brushRef="#br0" timeOffset="10760">1125 1237,'0'124,"25"-50,-25-25,25 1,24-1,-24-24,25 0,-1-1,1-48,-1 24,-24-25,0-25,-25 26,0-50,-25 24,0 1,1-1,-1 1,-25 24,26-25</inkml:trace>
  <inkml:trace contextRef="#ctx0" brushRef="#br0" timeOffset="11072">1919 1138,'0'99,"-25"-25,0-24,0 24,0-25,50 1,0 24,0-25,24-24,1 0,0 0,24-25,-24-25</inkml:trace>
  <inkml:trace contextRef="#ctx0" brushRef="#br0" timeOffset="11322">2514 1138,'-25'74,"0"0,0-24,25-1,0 26,0-26,50 0,-25 1,24-25,1-1,-1 1,1-50,-25 25,0-24,-1-26,-24 1,0-1,-24-24,-26 25,25-1,-24 1,-1 24,0 0,26-24,-1 24</inkml:trace>
  <inkml:trace contextRef="#ctx0" brushRef="#br0" timeOffset="11697">3208 1113,'-50'25,"25"-25,-24 0,24 25,0-25,25 24,0 1,0 0,25 24,0 1,24-1,26 26,-1-26,-24 25,-1-24,1-1,-50 1,25-1,-50 1,0-26,0 1,-24-25,-1 0,1-25,-1 1,25-26</inkml:trace>
  <inkml:trace contextRef="#ctx0" brushRef="#br0" timeOffset="12040">3605 1484,'24'25,"26"0,24-25,1-25,-26 0,26-24,-26-1,1-24,-50 25,0-1,0 25,-25 1,0 24,-24 0,-26 0,26 49,-1 1,1-1,-1 1,25 24,25 0,25 0,25 0,24 1,0-1,25-25,-24-24,-1-25,1-25,-1-24,25-1</inkml:trace>
  <inkml:trace contextRef="#ctx0" brushRef="#br0" timeOffset="12649">5018 1064,'25'-25,"24"0,26 25,-26 0,26 0,-1 25,25 0,-25-1,-24 26,0-25,-1 24,-49-24,-25 24,1-24,-26 25,0-26,1 1,-26-25,26 0,-1 0,1 0,24 0,0 0,25-25,25 25,0 0,24 0,26 25,-1 0,0 24,1 1,-1-1,-24 1,-1-1,1 1,-50-1,0 1,0-1,-25 0,-24-24,-1 0,0 0,-24-25,24 24,-24-24,24 0,1 0,-1 0,1 0,24 0,0-24,0 24</inkml:trace>
  <inkml:trace contextRef="#ctx0" brushRef="#br0" timeOffset="13290">5538 2177,'25'99,"-25"-25,25-25,-25 1,25-25,-25-1,25-24</inkml:trace>
  <inkml:trace contextRef="#ctx0" brushRef="#br0" timeOffset="13633">5167 841,'49'74,"-24"1,25-26,-26 0</inkml:trace>
  <inkml:trace contextRef="#ctx0" brushRef="#br0" timeOffset="15429">6902 1014,'25'0,"0"0,-50 0,25-24,-25 24,-24 0,-1-25,-24 50,24-25,-24 49,24 0,0 1,1 49,24-25,0 25,50 0,0 0,0-25,24 0,1 1,24-26,1-24,-1-25,0 0,-24-50,-1 1,1-25,-25-25,-25 24,0-23,-25 23,0 1,-24 25,24-26,-25 51,26-1,-1 0,0 0,0 25</inkml:trace>
  <inkml:trace contextRef="#ctx0" brushRef="#br0" timeOffset="15897">7249 1113,'50'50,"24"24,1 25,-1 0,25 0,-25 0,1-25,-26-25,1-24,0 0,-26-50</inkml:trace>
  <inkml:trace contextRef="#ctx0" brushRef="#br0" timeOffset="16132">7819 1187,'-49'124,"-1"-25,1-25,-1 25,1-25,24 1,-25-26,25-24,1 0,24-25</inkml:trace>
  <inkml:trace contextRef="#ctx0" brushRef="#br0" timeOffset="16397">8191 1460,'0'49,"25"0,0 1,25-1,-1-24,1 0,-1-25,1-25,-1 0,1-24,-25-1,0 1,-25-25,0 49,0 0,0 1,-25 24,25 24,0 26,0 24,25 25,-1 0,1 25,0-26,0 26,0 25,-25-50,0 24,-25-24,0 0,-25-25,1 0,-1-24,-24-25,24-25,1 0,-1-25,1 0,-1-24,25-25,25 24</inkml:trace>
  <inkml:trace contextRef="#ctx0" brushRef="#br0" timeOffset="16944">9332 1558,'-25'0,"-25"25,1 0,-1 0,26-1,-1 1,25 49,25-24,-1-25,1-1,25-24,-1 0,-24-24,25-1,-26-25,1 1,0-25,-25 24,25 1,-50-1,25 26,0-1,0 74,25 25,0 1,-1 24,1 0,0-1,0 26,0-25,-25 0,24 0,-24 0,-24-25,-1 0,0-24,0-1,-24-24,-1 0,0-25,-24 0,24-25,1-24,24-1,0 1</inkml:trace>
  <inkml:trace contextRef="#ctx0" brushRef="#br0" timeOffset="17537">9877 1756,'75'0,"-1"-24,0-1,1-25,-26 1,1-25,-25 24,-25 1,0-1,-50 26,1-1,-1 0,-24 25,24 25,-24 24,24 1,25-1,1 25,24 1,0 24,49-25,-24-25,49 1,-24-26,-1-24</inkml:trace>
  <inkml:trace contextRef="#ctx0" brushRef="#br0" timeOffset="17865">10398 1657,'0'50,"25"-1,-25-24,0 0,25-25,-25-25,0 0,0-24,24-25,26-1,-25-23,24 23,1 1,0 49,-1 25,1 25,24 25,-24 24,-1 25,26 24,-26 26,1-1,-25-24,-1-50,-24 25,0-49</inkml:trace>
</inkml:ink>
</file>

<file path=ppt/ink/ink3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7:39.11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78 544,'25'0,"-1"0,1 0,0 24,0-24,0 25,-25 0,0 0,-25-25,25 24,-50-24,25 0,-24 0,24-24,0 24,0-25,50 50,0-25,0 0</inkml:trace>
  <inkml:trace contextRef="#ctx0" brushRef="#br0" timeOffset="640">673 0,'0'49,"25"1,-25 24,24 25,1 0,-25-1,25 1,0 25,-25-25,25 0,-25 0,24-25,-24 0,0-25,0 1,0-50</inkml:trace>
  <inkml:trace contextRef="#ctx0" brushRef="#br0" timeOffset="874">747 741,'0'-74,"0"25,0-1,0 1,25-1,0 26,24-1,26 0,-26 25,26 25,-1 24,1 26,-26-1,1 0,-25 25,-1-25,-24 0,-24-24,-26 24,0-25,-24-24,-25 0,24-1,1-24,0 0,24-24</inkml:trace>
  <inkml:trace contextRef="#ctx0" brushRef="#br0" timeOffset="1265">1565 840,'50'99,"-50"-49,25-26,-25 1,-25-25,0-25,0 1,-24-26,24 1,0-25,1-1,24 1,0 25,0 24,24-24,26 24,-1-25,1 26,0-1,-1 0</inkml:trace>
  <inkml:trace contextRef="#ctx0" brushRef="#br0" timeOffset="1577">1937 766,'25'25,"25"-25,-25-25,-1 0,26 1,-25-26,0 1,-1 24,-24 0,0 1,0-1,-24 25,-1 0,-25 25,25-1,-24 1,-1 25,25-1,1 0,24 26,0-26,24 1,26-26,0 1,-26 0,51-1,-26-24,1-24,24-1</inkml:trace>
  <inkml:trace contextRef="#ctx0" brushRef="#br0" timeOffset="1936">2607 593,'-50'25,"1"24,-1 1,1-1,24 25,0-24,50-25,-25 24,25-24,24-1,-24-24,24 0,-24-24,0-1,0-24,0-1,-1 1,-24-1,0 25,0 1,0 48,0 26,25 24,0-24,0 24,0 0,-1-25,1-24,0-25,0 0,0-49</inkml:trace>
  <inkml:trace contextRef="#ctx0" brushRef="#br0" timeOffset="2358">2880 272,'0'24,"0"1,0 49,0 0,24 25,1 0,-25 0,25 0,0-25,0 0,-25-24,24-1,1-24,0-25</inkml:trace>
  <inkml:trace contextRef="#ctx0" brushRef="#br0" timeOffset="2623">3425 1186,'-25'0,"-24"-24,24-1,-49-24,24 24,-24-25,24-24,-24 50,24-26,0 25,1 1,49-1,-25 0,50 25,-25-25,49 25,-24-24,50 24,-1 0,-24-25,24 25,0-25,-24-24,-1-1,26 26,-50-26</inkml:trace>
  <inkml:trace contextRef="#ctx0" brushRef="#br0" timeOffset="3201">3871 222,'0'50,"25"24,0 0,0 25,0 0,-1 0,26 24,-25 1,0-25,-25 24,24-48,-24-1</inkml:trace>
  <inkml:trace contextRef="#ctx0" brushRef="#br0" timeOffset="3935">3847 989,'-25'0,"0"0,0 0,0 24,-24 26,24-25,0 24,25 0,0 1,25-25,0 24,24-24,1 24,0-49,-1 0,1 0,-1-24,1-1,-25 0</inkml:trace>
  <inkml:trace contextRef="#ctx0" brushRef="#br0" timeOffset="4216">4194 1137,'-25'49,"0"1,25-1,25-24,-25 0,49 0,1-1,-25-48,24 24,1-25,-25 0,-25 0,0-24,0-1,-25 26,0-26,0 26,1-26,-1 50</inkml:trace>
  <inkml:trace contextRef="#ctx0" brushRef="#br0" timeOffset="4544">4491 1236,'25'74,"0"-49,24 0,-24-1,0-24,25-24,-26 24,1-25,0-25,0 26,-25-1,0 0,25 25,-1 25,1 0,0-25,25 24,-26 1,1-25,25 0,-26 25,-24-50,25 25,-25-25,25 1,-25-26,0 1,0-25,-25 24,25 1</inkml:trace>
  <inkml:trace contextRef="#ctx0" brushRef="#br0" timeOffset="5013">5384 1236,'0'49,"25"-24,-25-50,0-24,0-25,0 0,24-1,-24 26,25 0,0 24,0 0,24 25,-24 25,25 0,-25-1,24 50,1-24,-25-1,24 25,-24-24,0-25,-25-1,24-24,-24 0</inkml:trace>
  <inkml:trace contextRef="#ctx0" brushRef="#br0" timeOffset="5528">6177 445,'25'49,"-25"1,25-1,24 25,-24 25,25 0,-1 0,1 0,0-25,-1 25,-24-25,25-24,-26-26,1-48</inkml:trace>
  <inkml:trace contextRef="#ctx0" brushRef="#br0" timeOffset="5840">6078 865,'25'25,"49"0,1-25,-1 0,0 0,1-50,-26 25</inkml:trace>
  <inkml:trace contextRef="#ctx0" brushRef="#br0" timeOffset="6043">6723 494,'25'124,"-1"-25,-24-25,25 25,-25-25,0 0,25-24,-25-1,0-24,0-50,0 0,25-24,-25-1,24-24,-24 25,25-1,0 26,0 24,0 0,-25 49,24-24,1 49,-25-25,25 26,25-26,-1 0,-24 1,25-1,-1-24,1 0,-1-25,26-25,-26 0,1-49,-25 0,0 0,-25 0,-25 0,25 24,-25 50,-25 0,26 0,-26 25,25 0,-24 24,24 0,25 26,0-26,25 0,-1 1,51-1,-1-24,1 0,-1-25,0-25,-24 0</inkml:trace>
  <inkml:trace contextRef="#ctx0" brushRef="#br0" timeOffset="6746">8384 816,'-25'24,"-24"1,-1 25,25-1,25 0,25 1,0-1,24-24,1 24,0-49,-1 0,1 0,-26-24,1 24,0-50,-25 1,0-1,0 1,-25 0,0 24,25 0,0 50,0 0,25 24,0 25,25 0,-26 0,26 25,0 0,-26 0,-24-25,25 0,-25-24,-25-1,1-24,-26 0,25 0,-24-25,-1 0,25-25,0 0,-24 0,49-24</inkml:trace>
  <inkml:trace contextRef="#ctx0" brushRef="#br0" timeOffset="7308">8706 346,'50'74,"-25"0,-1 25,1-25,0 50,0-25,-25 0,25-25,-25 0,24-25,1 1,-25-25</inkml:trace>
  <inkml:trace contextRef="#ctx0" brushRef="#br0" timeOffset="7574">9103 1112,'50'50,"-26"-26,26 1,0-25,-1 0,1-25,-1 1,-24-1,0-24,-25-1,0 1,-25-1,0 26,0-1,-24-25,24 26</inkml:trace>
  <inkml:trace contextRef="#ctx0" brushRef="#br0" timeOffset="7870">9673 840,'-25'50,"25"-1,0 1,0-1,0 1,25-26,25 26,-1-1,1-24,0-25,-1 25,26-50,-26 25,1-50</inkml:trace>
  <inkml:trace contextRef="#ctx0" brushRef="#br0" timeOffset="8105">10219 1013,'-25'50,"25"-1,0-24,0 24,25-24,24-25,1 0,24 0,-24 0,-25-25,-1 1,1-1,-50 0,25 1,-49-1,-1 0,25 0,-24 25,-1-24,26-1,-1 25,0 0,25-25</inkml:trace>
  <inkml:trace contextRef="#ctx0" brushRef="#br0" timeOffset="8448">10863 791,'-24'25,"-26"-25,25 24,0-24,1 0,24 25,-25-25,50 25,-25 0,24 24,26-24,-25 24,24-24,1 24,-25 1,0-26,-25 26,0-25,0-1,-25-24,0 0,0-24,0-1</inkml:trace>
  <inkml:trace contextRef="#ctx0" brushRef="#br0" timeOffset="8807">11111 1112,'50'25,"-1"-25,26 0,-1-25,-24 25,-1-24,26-1,-50 0,-1 0,-24 1,0-1,0 0,-49 25,24-24,-49 48,24 1,25 0,-24 24,49 1,0-1,49 0,26 26,24-26,0 1,0-1,0-24,25-25</inkml:trace>
</inkml:ink>
</file>

<file path=ppt/ink/ink3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8:11.42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175 623,'25'0,"-1"25,-24-1,-24 1,-1 0,25 24,-50-24,25 0,1-25,-1 0,0 0,0 0,25-25,0 0,0 0,0 1,25-1,0 0,0 25,-1 0,1 0,0 0,-25 25,25 0,-25 24,-25-24,0 0,25-1,-25-24,1 0</inkml:trace>
  <inkml:trace contextRef="#ctx0" brushRef="#br0" timeOffset="562">597 302,'24'49,"1"1,-25-1,25 25,0 0,-25 0,25 0,0 25,-25 0,24 0,-24 0,25-25,-25 0,0-25,0 1,0-50</inkml:trace>
  <inkml:trace contextRef="#ctx0" brushRef="#br0" timeOffset="875">175 203,'0'-49,"25"-1,24 1,1 24,24 0,26 25,-1 0,0 0,0 0,1 50,-26-1,1 1,-26 24,-24 0,-25 0,-25 0,-24 0,-1-24,0 24,-49-25,25 0,-1 1,25-25,1-25</inkml:trace>
  <inkml:trace contextRef="#ctx0" brushRef="#br0" timeOffset="1249">1093 1117,'0'25,"0"-1,-25-24,0-24,25-1,0-24,-24-1,24-24,0 0,0 0,24 0,-24 0,50 24,-25 1,24-1,-24 26,25-1,0 0,-1 25</inkml:trace>
  <inkml:trace contextRef="#ctx0" brushRef="#br0" timeOffset="1562">1440 821,'-49'123,"49"-74,0 1,25-25,24-25,-24 24,25-48,-1 24,-24-25,0 0,0-24,-25 24,0-24,-25 24,-25-24,1 24,-1 0,0 0,1 1,24 24,-25-25</inkml:trace>
  <inkml:trace contextRef="#ctx0" brushRef="#br0" timeOffset="1890">1912 821,'-25'49,"0"-24,0 24,-24 0,24-24,25 25,-25-26,50 26,-25-26,50 1,-26-25,26 0,0 0,-25-25,-1 1,26-26,-50 1,25-1</inkml:trace>
  <inkml:trace contextRef="#ctx0" brushRef="#br0" timeOffset="2155">1813 450,'0'49,"24"26,1-1,0 24,0-23,0-1,0 24,-1-48,-24-1,25-24,0 0</inkml:trace>
  <inkml:trace contextRef="#ctx0" brushRef="#br0" timeOffset="2389">2185 969,'0'74,"25"-49,0-1,-1 1,26-25,-25-25,24 25,-24-24,0-1,0-25,-25 1,25 0,-25-1,-25 1,25-1,-25 26,25-1</inkml:trace>
  <inkml:trace contextRef="#ctx0" brushRef="#br0" timeOffset="2702">2632 796,'-25'49,"0"25,0-24,25-1,0 1,25-26,0 26,0-26,24 1,1-25,-1-25,1 25,0-49,-1 24,-24-24,0-25</inkml:trace>
  <inkml:trace contextRef="#ctx0" brushRef="#br0" timeOffset="2936">2954 351,'25'25,"-25"24,25 25,0 1,-1-1,-24 49,25-24,0 0,0-25,-25 0,25-25,-1-24,-24 0,0-25</inkml:trace>
  <inkml:trace contextRef="#ctx0" brushRef="#br0" timeOffset="3217">2706 746,'50'0,"-1"0,1 0,24 0,1 0,-1-24,1-1</inkml:trace>
  <inkml:trace contextRef="#ctx0" brushRef="#br0" timeOffset="3404">3475 722,'-99'49,"49"1,1-26,24-24,0 25,25 0,25-1,0 1,24 0,1 24,24-24,1 24,-25 1,24-26,-49 26,24-1,-49-24,0-1,-24 26,-1-50,-50 25,26-25,-1 0,-24-25,49 0</inkml:trace>
  <inkml:trace contextRef="#ctx0" brushRef="#br0" timeOffset="3795">3922 771,'50'0,"-1"0,1 0,-1 0,26 0,-25-25,-1 25,26-24,-26-1</inkml:trace>
  <inkml:trace contextRef="#ctx0" brushRef="#br0" timeOffset="4029">3972 993,'49'0,"26"0,-1 0,1 0,-1-24,25-1,-24 0</inkml:trace>
</inkml:ink>
</file>

<file path=ppt/ink/ink3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8:22.02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499 28,'0'-25,"-25"25,0 0,1 0,-26 25,1 0,-26 24,26 1,-1-1,1 1,-1-1,25 26,25-51,0 26,25 0,25-26,-1 1,1 0,-1 0,26-25,-26 24,1-24,-1 0,1 25,-100 0,1 0,-1-1,-24 1,0 25,-1-1,1 1,24-1,26 1,24-26,0 26,49-25,1 24,-1-24,26-25,24 0,-25 0,25-25,-25-24</inkml:trace>
  <inkml:trace contextRef="#ctx0" brushRef="#br0" timeOffset="578">722 870,'25'74,"-25"0,0 1,0-26,0 1,0-25,0-1,24-24,-24-24,0-26,0 0,0-24,0 0,0 0,0-1,25 1,-25 0,25 24,0 1,-25-1,25 26,-1 24,1 0,-25 24,25 1,0 25,-25 24,24-25,-24 26,25-1,-25 0,25 0,0-24,-1-1,1 1,25-25,-25-25,24 0,-24-25,24-25,-24 1,25-25,-26 24,-24-24,25 0,-25-1,0 1,0 25,-25 24,1 0,-1 0,0 25,-24 25,24 0,-25 24,26 1,24 24,0-24,0 24,24-25,26 1,-1-1,1 1,-1-25,1-1,24-24,-24 0,-1-24</inkml:trace>
  <inkml:trace contextRef="#ctx0" brushRef="#br0" timeOffset="1296">1688 944,'0'50,"0"-26,0 1,25 0,-25-50,0 0,-25 1,25-26,0 25,0-24,0-1,0 1,25-1,-1 1,1-1,0 26,0-26,0 50,24-25,-24 25,0 0</inkml:trace>
  <inkml:trace contextRef="#ctx0" brushRef="#br0" timeOffset="1656">2282 697,'-49'24,"-1"1,26 0,-26 0,25-1,25 1,0 0,25 0,0-1,0 1,24 0,1-25,-1-25,1 25,-26-25,1 1,0-26,-25 25,0-24,-25-1,25 26,-25-1,1 25,-1 0,25 25,25-1,-1 26,1-1,0 1,25-1,-1 26,-24-1,0 0,-1 1,-24-26,0 25,0-24,0-25,-24-1,-1 1,0-25,0 0,-24-25,-1 25,25-49,-24 24,24 0</inkml:trace>
  <inkml:trace contextRef="#ctx0" brushRef="#br0" timeOffset="2249">2604 598,'25'24,"0"1,0 0,-1 0,1 24,50 1,-26-1,25-24,1 24,-26-24,1 0,-1-25,1 0,-25-25</inkml:trace>
  <inkml:trace contextRef="#ctx0" brushRef="#br0" timeOffset="2515">3125 598,'-25'148,"0"-49,25 0,0 25,-25-25,25 0,0 0,0-49,0-1,25-24,-25 0,25-25</inkml:trace>
  <inkml:trace contextRef="#ctx0" brushRef="#br0" timeOffset="2921">3397 1018,'25'99,"-25"-24,25-1,-25 0,24 1,1-26,-25 1,0-26,-25 26,1-25</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16T14:45:04.1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3373 3175 0,'0'0'78,"0"0"-47,0 0-15,25 0-1,0 0-15,49 0 16,1 0 0,-1 0-16,50 0 31,50 0-31,0 0 15,49 25-15,0-25 16,-74 0 0,25 0-1,-50 0 1,-25 0-16,-50 0 15,26 0 1,-1 0-16,1 0 16,-1 0-16,0 0 31,1 0-31,-26 0 15,1 0 1,0 0-16,24 0 16,-24 0-1,24 0-15,-24 0 31,24 0-31,-24 0 16,49 0-16,-49 0 16,74 0-1,-75 0-15,50 0 16,-24 0-1,-1 0-15,25 0 32,50 0-32,-25 0 15,-24 0 1,-1 0-1,25 0-15,-25 0 16,-25 0 0,26 0-16,-26 0 15,25 0 1,-24 0-1,24 0 1,75 0-16,-75 0 16,50 0-1,-50 0 1,50 0-16,-25 0 15,0 0 1,-50 0 0,1 0-1,49 0-15,-25 0 16,-25 0-1,1 0-15,49 0 16,-50 0 0,0 0-1,1 0-15,24 0 16,-25 0-1,1 0 1,24 0 0,50 0-16,-75 0 15,1 0 1,24 0 0,0 0-16,75 0 15,-50 0 1,0 0-16,0 0 15,0 25 1,0-25 0,25 0-1,24 0-15,1 0 16,-75 0-1,0 0 1,50 0-16,-49 0 16,24 0-1,24 0 1,-24 0-1,25 0-15,0 0 16,-25 0 0,25 0-1,25 0-15,-75 0 16,25 0-1,0 0 1,0 0 0,49 0-16,-24 0 15,-25 0 1,-24 0-16,24 0 31,-25 0-31,0 0 16,0 0-16,50 0 31,-75 0-31,26 0 15,49 0 1,-25 0-16,0 0 16,-25 0-1,0 0 1,-25 0-16,26 0 15,48 24 1,-48-24-16,-1 0 16,25 0-1,-25 0 1,-24 0-1,24 0-15,-25 0 16,1 0 0,-1 0-16,-24 0 31,24 0-31,-24 0 15,24 0-15,-24 0 16,24 0 0,-24 0-1,-1 0 1,75 0-16,-49 0 15,-26 0 1,26 0 0,24 0-1,-25 0-15,26 0 16,-1 0-1,50 0-15,-75 0 16,25 0-16,1 0 31,-26 0-31,75 0 16,-25 0-1,25 0-15,-50 0 32,-25 0-32,1 0 15,-1 0 1,0 0-16,51-24 15,-51 24-15,25 0 16,0 0 0,-24 0-16,-26 0 15,26 0 1,-26 0-1,1 0 1,24 0-16,-24 0 16,0 0-1,-26 0-15,26 0 16,24 0-16,-24 0 15,-25 0 1,0 0-16,24 0 31,1 0-31,-25 0 16,49 0-1,-24 0-15,-1 0 16,-24 0-16,25 0 16,-1 0-1,26 0 1,-50 0-1,24 0-15,1 0 16,24 0 0,-24 0-16,-1 0 15,26 0 1,-1 0-1,1 0-15,-26 0 16,26-25 0,-50 25-16,-1 0 31,-24 0-16,25 0 1,-25 0 15,25 0-31,-25 0 16,25 0 15,0 0-15,-25 0-1,24 0 94,-24 0-93,25 0 0,0 0 15,-25 0-16,25 0 1,-25 0 0,25 0-16,-25 0 15,24 0 1,1 0 15,-25 0-31,25 0 16,0 0-1,0 0 1,-25 0 46,24 0-46,-24 0 15,25 0 63,-25 0-1</inkml:trace>
</inkml:ink>
</file>

<file path=ppt/ink/ink4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8:27.13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423 0,'-25'0,"0"0,1 25,-26-25,0 50,1-26,-1 51,1-25,24 24,-25 1,50-1,-24 0,24 1,24-1,1 1,25-1,-25-24,49 24,-25-49,26 0,-26 0</inkml:trace>
  <inkml:trace contextRef="#ctx0" brushRef="#br0" timeOffset="390">968 472,'-24'25,"-1"-1,-25 1,26 0,-26 25,25-1,0 26,1-26,24 1,0 0,24-1,1 1,25-25,-1 0,1 0,-1-25,1-25,0 0,-1 0,-24-49,-25 24,0-25,0 1,-25 24,-24-24,-1 24,0 1,1-1,-1 0,1 26</inkml:trace>
  <inkml:trace contextRef="#ctx0" brushRef="#br0" timeOffset="1108">1440 943,'0'-24,"24"-1,1 25,0 0,0 0,24 0,-24 49,25-24,-26 25,1 0,0-1,-25 1,0-25,-25-1,25 1,-25 0,1-25,-26 0,25 0,0-25,1 0,24 1,0-1,0 0,24 25,1 25,25-25,-25 25,24 24,-24-24,25 0,-26 0,1-25</inkml:trace>
  <inkml:trace contextRef="#ctx0" brushRef="#br0" timeOffset="2686">2134 993,'0'25,"0"25,24-1,1 1,-25-1,0 1,0 0,0-1,-25 1,25 0,-24-26,-1-24,-25 0,26 0</inkml:trace>
  <inkml:trace contextRef="#ctx0" brushRef="#br0" timeOffset="3123">2704 323,'-25'-25,"0"0,1 25,-1 0,-25 0,1 25,-1 0,0 0,1 24,-1 1,50 0,-25-1,25 1,25 0,0-1,0 1,24-25,-24 24,25-49,-1 0,1-25,0 1,-26-26,1 0,0-24,-25 24,0 1,0-1,-25 0,0 26,25-1,-24 0,24 50,24 0,-24 24,25 1,0 24,0 1,24-1,-24 1,0-26,0 1,-1-25,1 0</inkml:trace>
  <inkml:trace contextRef="#ctx0" brushRef="#br0" timeOffset="3623">2977 646,'24'-25,"-24"-25,25 25,0-24,-25-1,25-24,0 24,-1 0,1 25,0 1,0 24,0 0,-1 0,1 49,-25-24,25 50,0-26,-25 26,25-1,-25-24,0 24,0-24,0-25,0-1,0 1,24-25</inkml:trace>
  <inkml:trace contextRef="#ctx0" brushRef="#br0" timeOffset="4013">3720 596,'-24'25,"-1"-25,-25 0,25 25,1-1,24 1,0 25,0-25,0 24,24 1,1-25,25 24,-25-49,24 25,-24-50,0 1,24-26,-24-25,-25-24,25 0</inkml:trace>
  <inkml:trace contextRef="#ctx0" brushRef="#br0" timeOffset="4279">3596 25,'0'50,"-24"-1,48 26,1 24,0 0,25 25,-1-24,1-1,-1-25,-24 26,25-1</inkml:trace>
</inkml:ink>
</file>

<file path=ppt/ink/ink4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8:33.09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0 372,'25'99,"0"-24,0-1,24 1,-24-26,25-24,-26 0,1-25,25-25,-26 0,-24-24,25-1,-25 1,0-26,25 25,-25 1,0-1,0 1,0 24,0 0,25 25,0 25,-1 24,1 1,0 0,25 24,-1-24,-24 24,25 1,-1-1,1 0,-1-24,1-25,-1 0,-24-25,0-25,0-25,0 1,-25-26,24 1,-24-25,-24 24,24-24,-25 24,0-24,0 50,0-26,25 26,-24-1,24 25</inkml:trace>
  <inkml:trace contextRef="#ctx0" brushRef="#br0" timeOffset="656">1463 695,'0'-50,"-25"25,25 1,-25-1,0 0,1 0,-1 25,0 0,0 25,0-25,1 25,24 0,0-1,0 26,24 0,1-26,0 26,0-25,0 0,-1-1,1-24,-25-24,25-1,0 0,-25-25,0 26,0-26,0 0,-25 26,25-1,0 50,25-1,-25 26,25 0,-1-1,1 1,0-1,0 1,24-25,-24 0</inkml:trace>
  <inkml:trace contextRef="#ctx0" brushRef="#br0" timeOffset="1218">2033 298,'25'25,"-25"-1,0 1,-25 25,0-25,0 24,1-24,-26 0,0 25,1-26,-1 26,1-25,-1 0,0-1,26-24,24 25,0-50</inkml:trace>
  <inkml:trace contextRef="#ctx0" brushRef="#br0" timeOffset="1765">1711 397,'24'74,"1"-24,0 0,-25 24,50-24,-26 24,1 1,0-26,0 26,0-26</inkml:trace>
  <inkml:trace contextRef="#ctx0" brushRef="#br0" timeOffset="2077">2182 794,'24'0,"1"0,25 0,-25 0,-1 0,26 0,-25 0,0 0,-1-25,1 25,0-25,-25 1,0-1,0 0,-25 25,0-25,1 25,-1 0,0 25,0-25,-24 25,49 0,-25 24,25 1,0-1,0 26,25-26,-1 1,1 0,25-26,-25 1,24-25,-24-25</inkml:trace>
  <inkml:trace contextRef="#ctx0" brushRef="#br0" timeOffset="2514">2727 1017,'0'50,"25"-25,0-1,-25 1,24-25,-24-25,25-24,-25-26,0 26,-25-50,25 24,0 1,0-1,25 26,-25-1,25 0,0 26,24 24,1 0,-1 0,1 49,24-24</inkml:trace>
</inkml:ink>
</file>

<file path=ppt/ink/ink4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2:39.09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0 382,'79'-20,"0"20,-19 0,39 0,-19 0,-1 0,0 0,1 20,19-20,-20 0,1 20,19-20,0 20,0-20,0 0,20 20,1-20,-1 0,0 20,0-20,0 0,0 0,20 0,-20 20,20-20,0 0,-20 0,39 0,-19-20,0 20,20-20,-20 20,20 0,-1-20,-19 20,20-20,0 0,-20 20,19-20,-19 20,20-20,-20 20,20 0,-1-20,-19 20,0-20,20 20,-20 0,0 0,0 0,19 0,-19 0,0 0,0 0,20 0,-20 0,0 0,-1 0,1 20,20-20,-20 0,0 20,20-20,-1 0,-19 0,0 20,20-20,0 0,-20 20,-1-20,21 20,0-20,0 20,-1-20,-19 20,20-20,0 20,0-20,-1 0,1 20,-20-20,20 0,-1 20,1-20,-20 0,20 0,19 0,-19 0,0 0,0 0,-1-20,1 20,0-20,0 20,-1 0,1-20,20 20,-21-20,1 0,0 20,0-20,19 20,-19-20,0 20,-1-20,1 20,0-20,0 20,-20-20,19 0,21 0,-20 0,-1 20,1-20,0 0,0 20,-20-20,19 0,-19 20,20-20,-20 0,0 20,0-20,-1 20,1-20,20 0,-20 20,0-20,0 20,-20-20,20 20,0 0,0-20,-20 20,0 0,20 0,0 0,-20 0,0 20,0-40,20 40,-20-20,-20 0</inkml:trace>
</inkml:ink>
</file>

<file path=ppt/ink/ink4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2:46.38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54,'19'-21,"21"-1,-1 22,1 0,-1-21,20 21,0 21,20-21</inkml:trace>
</inkml:ink>
</file>

<file path=ppt/ink/ink4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2:46.46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0-1,'159'0,"-80"0,20 0,1 0,-1 0,0 0,20 0,0 0,0 0,20 0,-20 0,20 0,0 0,0 0,0 0,20 20,-20-20,20 0,-20 19,19-19,1 20,-20 0,20-20,0 20,-1 0,-19 0,20-1,0 1,0 0,-20-20,19 20,1 0,0-20,0 20,0-20,19 19,-39 1,20-20,0 20,0-20,-1 20,1-20,0 0,0 20,-1-20,1 20,20-20,-20 0,-1 20,21-20,-20 0,19 19,-19-19,20 0,-20 0,-1 20,1-20,0 0,-20 20,0-20,20 0,19 0,-19 20,-20-20,40 0,-21 0,-19 20,20-20,0 0,0 0,-20 20,19-20,1 0,0 0,-20 0,20 0,-20 0,19 0,-19 0,20 0,-20 0,0 0,0 0,0 0,0 0,0 0,0 19,0-19,0-19,-1 19,1 0,0 0,0 0,-20 0,20 0,0 0,0 0,-20-20,20 20,0 0,0 0,0-20,0 20,0 0,0 0,0 0,0 0,0 0,0 0,-1 0,1 0,0 0,0 0,0 0,0 0,-20 0,20 0,0-20,0 20,-20 0,0 0,20 20,0-20,0 0,-20 0,0 20,0-20,20 20,-40-20,21 19,-1-19,-20 20,0-20,0 20,-19 0,-1-20</inkml:trace>
</inkml:ink>
</file>

<file path=ppt/ink/ink4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2:59.76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0,'100'0,"-1"0,-20 0,20 0,-19 0,19 20,0-20,0 19,1 1,19-1,-20 1,20-1,0 1,0 0,0-1,0 1,0-1,20-19,0 20,0-20,-20 0,40 19,-20-19,0 0,19 0,-19 20,0-20,20 19,-20-19,20 0,-20 20,19-20,-19 19,0-19,20 0,-20 0,0 0,19 20,-39-20,20 0,0 0,0 19,-20-19,20 0,-20 0,20 20,0-20,-20 0,0 20,0-20,0 0,20 19,-20-19,0 0,0 0,20 20,0-20,-20 19,0-19,0 20,20-20,0 19,-20-19,0 20,0-20,20 0,-20 0,-19 0,19 0,0-20,20 1,-20 19,0-20,0 1,0 19,20-20,-20 20,-20 0,20-19,20 19,-20 0,20 0,-20 0,0-20,20 20,-20 0,0 0,0 20,0-20,20 0,-20 0,20 19,-20-19,20 0,-20 20,20-20,-20 19,0-19,20 20,0-1,0-19,0 20,0-20,-20 19,20-19,0 20,-20-1,20-19,-1 20,1-20,0 19,0 1,-20-20,20 20,-20-1,20-19,-20 20,20-20,0 19,-20-19,20 20,-20-20,0 0,20 19,0-19,-20 0,0 0,20 0,0 0,-20 0,0 0,0 0,20 0,0 0,-20 0,0 0,0-19,20 19,-20 0,0-20,0 20,0-19,20 19,-20-20,20 20,-20-19,0-1,20 0,-20 1,0 19,0-20,0 1,20 19,-20-20,0 20,-19-19,19 19,20-20,-40 20,20 0,0-19,-20 19,40-20,-20 20,0-19,20 19,-20-20,0 20,20 0,-20-19,20 19,0-20,20 20,-20 0,0 20,-1-1</inkml:trace>
</inkml:ink>
</file>

<file path=ppt/ink/ink4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3:25.97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19,'79'0,"1"0,-21-20,1 20,-1 20,1-20,19 0,1 0,19 20,-20-20,21 20,19-20,-20 0,20 0,0 20,20-20,-20 0,20 0,0 20,20-20,-21 0,21 0,0 0,0 20,-1-20,1 0,20 20,-1-20,1 19,0-19,19 20,-19-20,19 20,-19-20,19 20,1-20,-1 20,1-20,-1 20,0-20,1 0,-1 20,1-20,19 0,-19 0,19 0,-20 0,1 0,-1 0,20 0,-19-20,-1 20,1 0,-21 0,21-20,-1 20,-19 0,19-20,1 20,-21-20,1 20,19 0,-19-20,0 20,19 0,1 0,-21 0,1 0,19 20,-19-20,-1 0,21 0,-21 20,-19-20,40 0,-21 20,1-20,-1 0,1 0,0 0,19 0,-19 0,-1 0,1 0,0 0,19 0,-39 0,19 0,1 0,0 0,-1 0,1 0,-1 20,-19-20,20 0,19 20,-19-20,-1 0,1 0,0 0,-1 0,21 20,-21-20,1 0,-20 20,19-20,1 20,-40 20</inkml:trace>
</inkml:ink>
</file>

<file path=ppt/ink/ink4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3:37.82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0,'278'0,"-139"0,20 20,0-20,-1 20,1-20,20 20,-20-20,-1 20,1-20,20 20,-1-20,-19 0,0 0,19 0,-19 20,0-20,0 0,19 20,-19-20,0 0,-1 20,21-20,-20 0,0 0,19 0,1 0,-21 0,21 0,0 0,-1 0,1-20,-1 20,1 0,19 0,1 0,-40 0,19 0,21 0,-1 0,-19 0,19 0,-19 0,-1 0,1 0,19 0,-19 0,19 0,1 0,-1 0,-19 0,19 0,1 20,-21-20,21 0,-21 20,21-20,-21 20,21-20,-1 20,1-20,-1 20,1 0,-1-20,0 0,1 0,-1 20,1-20,-1 0,1 0,-1 19,1-19,-1 0,0 20,1-20,-21 20,-19-20,40 20,-60 0</inkml:trace>
</inkml:ink>
</file>

<file path=ppt/ink/ink4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4:21.34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0 135,'159'19,"-59"1,-1-20,1 0,-1 0,0-20,1 1,-21 19,21-19,-21-1,1 1,-1-1,1 1,-20-1,-1 20,1-19</inkml:trace>
</inkml:ink>
</file>

<file path=ppt/ink/ink4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4:21.80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0 156,'218'-38,"-80"19,1-1,20 1,-21 0,21 19,-1-20,21 1,-41 19,21 0,-21 0</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16T14:45:14.6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9004 17661 0</inkml:trace>
</inkml:ink>
</file>

<file path=ppt/ink/ink5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4:23.07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0-1,'159'20,"-19"0,-1 0,0-20,20 21,0-1,-20-20,0 0,1 0,-21-20,0-1</inkml:trace>
</inkml:ink>
</file>

<file path=ppt/ink/ink5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4:34.27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19,'59'0,"1"-20,19 20,20 0,-19 0,19 20,0 0,0-20,1 20,-1-20,40 0,-20 0,20 0,0 0,0 0,-1-20,1 20,0 0,20 0,0 0,-20-20,19 20,1 0,0 0,0 0,0 0,-1 0,21 0,-20 0,19 0,-19 0,20 0,-21 0,21 0,0 0,-21 0,21 20,0-20,-21 0,21 0,-1 0,21 0,-20 20,-1-20,21 0,-1 19,-19-19,19 0,20 20,-39-20,19 20,1-20,-1 21,1-21,19 20,-20-20,1 20,-1-20,1 0,-1 20,21-20,-21 0,0 20,21-20,-21 0,1 0,19 19,-20-19,1 0,19 0,-19 0,19 0,-20 0,1-19,19 19,-20 0,21-20,-21 20,1-20,19 20,-20 0,21-20,-21 20,1 0,-1 0,0 0,-19 0,19-20,1 20,-20 0,-1 0,21 0,-41 0,41 0,-21 0,1 0,-20-21,19 21,-19 0,0 0,19 0,-19 0,0 0,0 0,-1 21,1-21,0 0,0 0,0 0,-1 0,-19 0,0 0,20 0,0 20,-20-20,-1 0,21 0,0 0,0 0,-20 0,19 0,21 0,-20 20,-1-20,21 0,-20 0,19 0,-19 20,40-20,-21 0,21 20,-1-20,1 19,-1-19,20 20,1 0,-1 0</inkml:trace>
</inkml:ink>
</file>

<file path=ppt/ink/ink5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5:50.15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10124 0,'-298'20,"179"-1,0-19,0 0,19 0,-19 0,0 0,-20 20,20-20,0 0,-20 0,0 20,0-20,0 19,0-19,0 0,-19 20,19-20,0 0,-20 19,0-19,0 0,1 20,-21-20,20 19,0-19,-39 0,19 20,0-20,1 20,-21-20,21 0,-1 0,-19 0,-1 0,20 0,-19 0,19 0,-19 0,-1 0,21-20,-21 20,20 0,1-20,-21 20,21 0,-1-19,-19 19,19-20,20 1,0 19,-19-20,-1 20,40-19,-20-1,0 20,21 0,-1-20,0 20,20 0,-20 0,20 0,-1-19</inkml:trace>
</inkml:ink>
</file>

<file path=ppt/ink/ink5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5:50.95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0 139,'139'-39,"-39"19,19 0,20 20,-20 0,20 0,19 0,-19 0,20-20,0 20,-1 0,21 0,0 0,-1-20,21 20,-1-20,1 20,19 0,0 0,20 0,0 0,-19 0,19 20,0-20,20 20,0-20,20 0,-1 20,1 0,20-20,0 20,-21-20,41 19,-20 1,39-20,-39 40,39-20,0 0,-19 0,19 19,0-19,1 20,-41-1,41 1,-21-20,1 20,-40 19,39-19</inkml:trace>
</inkml:ink>
</file>

<file path=ppt/ink/ink5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1:15.61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1231 298,'40'-20,"-40"-20,0 20,0 0,0-19,-20 19,0 0,0-20,-19 20,-1 1,-20-1,1 0,-1 20,1 0,-21 0,1 0,-1 20,-19 0,20 19,-1 1,21 0,-21 19,21-19,-1 19,1 1,19 0,20-1,20 1,-20-1,40-19,0 0,20-1,19-19,1 0,-1 0,21 0,-1-20,1 0,-1 0,0-20,21 0,-21 0,1 0,-21 1,1-21,-21 0,21 0,-40 1,20 19,-21-20,-19 0,20 1,-20-1,0 20,-20-20,1 21,19-1,-20 0,0-20,20 20,-20 1,20 38,0 21,0-20,0 20,0-21,0 21,0-20,20 20,-20-1,0 1,0 20,0-21,20 21,-20 0,20-1,-20 20,0-19,19 19,-19 1,20 19,0-19,-20-1,20 20,-20 0,20 1,0-1,0-20,-1 21,-19-1,20 0,0-19,-20-1,20 0,-20-19,0-1,20 1,-20-20</inkml:trace>
</inkml:ink>
</file>

<file path=ppt/ink/ink5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6:51.07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3,'59'-21,"-19"21,20 0,-1 21,-19-21,39 0,-19 0,19 21,1-21,-1 0,0 22,1-22,19 21,0-21,20 0,-19 0,19 0,0 0,20 0,-20 0,20 0,0 0,-20 0,39 0,-19 0,20 21,-20-21,20 0,-20 0,20 0,-1 0,1 0,0 0,0 0,0 0,-1 0,-19 0,20 0,0 0,0 0,-1 0,21 0,-20 0,0 0,-1-21,21 21,-40 0,40 0,-21 0,21 0,-40 0,20 0,19 0,-19 0,0 0,-20 0,39 0,-39 0,20-21,-20 21,40 0,-40 0,19 0,1 0,0 0,0 21,-20-21,19 21,21-21,-40 21,20 0,0 0,-21 1,1-1,0 21,0 0,0 1</inkml:trace>
</inkml:ink>
</file>

<file path=ppt/ink/ink5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6:51.96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10600 216,'-139'0,"59"0,-19-20,-20 20,0-20,0 1,-20 19,0-19,-20-1,0 20,1-20,-1 20,-40-20,40 0,-39 20,-1-20,21 20,-21-19,-19 19,0 0,-1-20,1 20,0 0,-40 0,19 0,1 0,-20 20,20-20,-20 0,0 19,-20-19,20 0,-20 20,0 0,20-20,-20 20,20 0,-20 0,20-1,0-19,0 19,0 1,20-20,-20 20,40-20,19 0,-19 20,19-20,21 20,-1-20,20 20</inkml:trace>
</inkml:ink>
</file>

<file path=ppt/ink/ink5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6:54.75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39,'178'0,"-59"0,20 0,-20 19,20-19,-20 0,20-19,0 19,0 0,0 0,0 0,0 0,-1-20,1 20,0 0,0 0,20 0,-1 0,-19 0,20 0,0 0,-20-20,20 20,-1 0,1 0,-20 0,20 0,0 0,0 0,-20 0,19 20,1-20,-20 0,0 0,0 20,19-20,-19 0,0 19,0 1,19 0,-19 0,0 0,-20 20,20-21,-20 21,1 0,-21 0,-20-20,20 20</inkml:trace>
</inkml:ink>
</file>

<file path=ppt/ink/ink5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6:55.45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5516 1,'-238'23,"40"-23,-1 0,-19 23,20-23,-41 0,21 0,0-23,-20 23,19 0,-39 0,20-23,1 23,-21 0,-20 23,40-23,-40 0,20 23,0 0,0-23,40 22,-1-22,41 24,19-48</inkml:trace>
</inkml:ink>
</file>

<file path=ppt/ink/ink5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6:55.98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2918 140,'-139'0,"20"-20,-20 20,-20-20,0 1,-39-1,19 0,-39 0,-1 0,-19 20,0 0,0 0,0 0,19 20,1 0</inkml:trace>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3:57.58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552 471,'0'24,"25"1,-25 25,0-26,25 26,-25 0,0-1,0 1,0-26,0 26,0-25,0 0,0-1,0 1,0 0,0-50</inkml:trace>
  <inkml:trace contextRef="#ctx0" brushRef="#br0" timeOffset="390">428 99,'-49'0,"24"25,-25 0,1-1,24 1,-25 25,26 24,-26-25,25 26,1-1,-1 0,0 1,25 371,25-372,0-24,24-1,1 1,24-26,-24 26,24-50,0 25,1-25,-1-25,0 0,1 0,-26-24,25-1,1 1,-26-26,1 26,-25-25,24-1,-24 1,-25 0,25-1,-25 1,-25-25,0 25,0-1,1 1,-26 0,-24 24,-1-24,1 49,0 0,-1 0,-24 1,0 48,25-24</inkml:trace>
  <inkml:trace contextRef="#ctx0" brushRef="#br0" timeOffset="14663">1791 149,'0'24,"25"1,-25 25,0-26,0 26,0-1,0 26,0-1,0 0,0 1,0-1,0 0,0 1,0-1,0 0,0-24,0-1,0-24,0 0,25-25,-25-25,-25 0</inkml:trace>
  <inkml:trace contextRef="#ctx0" brushRef="#br0" timeOffset="15100">1395 248,'24'0,"1"-25,49 0,1 0,-1 1,25-1,0 0,1 0,23 0,-23 1,-1 24,-25-25,0 25,-24 0</inkml:trace>
  <inkml:trace contextRef="#ctx0" brushRef="#br0" timeOffset="15413">2212 371,'0'50,"0"0,0-1,0 25,25 1,-25-1,0 0,0 1,0-26,0 1,0-1,0-24,25 0,-25-50,0-24,0-1,0-24,0-1,25 1,-1 0,1-1,0 26,0-1,0 26,-1-1,1 0,0 25,-25 25,25 0,-1 24,-24 1,25 24,-25 0,25 1,-25-1,25 0,-25-24,25 24,-1-49,1 24,25-24,-26-25,1 0,25-25,-25 1,-1-26,1 1,0-26,0 1,-25-25,0 25,0 24,0 0,-25 1,25 24,-25 0,0 25,25 25,-24 25,24-26,0 51,24-26,-24 26,25-26,-25 26,25-26,0 1,24-1,-24-24,25 0,-1-1,-24-24,24-24</inkml:trace>
  <inkml:trace contextRef="#ctx0" brushRef="#br0" timeOffset="16209">3327 669,'-24'49,"24"1,0-1,24-24,-24 25,25-1,0-24,24 0,-24 0,0-25,25 24,-1-24,-24-24,24-1,-24 0,0-24,0-26,-25 26,0-26,0 26,0-1,0 25,-25 1,25 48,25 1,-25 50,0-1,25 0,-25 1,24-1,-24 25,0-25,25 1,-25-1,25 0,-25-24,0-1,25 1,-25-25,24-1,1-24</inkml:trace>
  <inkml:trace contextRef="#ctx0" brushRef="#br0" timeOffset="16787">4319 570,'0'99,"24"-25,-24 0,0 1,0-1,0 0,0 1,0-26,0-24,0 0,25 0,-25-50,0-25,25-24,-50-25,25 25,0-26,0 1,25 50,0-1,-1 1,1 24,0 0,0 50,0 0,-1 24,1 26,0 24,0-25,-25-24,24-1,-24 1,25-1,-25 1,0-26,0-73,25-1,-25-24,0-25,0 25,25-1,-25 26,25-1,24 25,-24 1,0 24,-1 0,1 24,0 26,0 0,0 49,-1-25,-24 0,25-24,-25-1,0 1,0-25,0 24,25-49,-25 25,0-50,25 0</inkml:trace>
  <inkml:trace contextRef="#ctx0" brushRef="#br0" timeOffset="17490">5235 917,'0'123,"0"-73,25-25,-25-1,25 1,0-25,-1 25,26-50,-25 0,24 1,-24-26,0 1,0-26,-25 1,0 24,0-24,0 49,-25 1,25 24</inkml:trace>
  <inkml:trace contextRef="#ctx0" brushRef="#br0" timeOffset="17771">5979 619,'-25'25,"0"0,-24 0,-1 24,0-24,1 0,24-1,0 1,25 0,25 0,25-25,-1 25,26-1,-1-24,0 25,-24 0,-1 0,1-1,-25 1,-1-25,-48 25,24 0,-50-1,1 1,-1 0,-24-25,24 25,-24-25,24 0,25 0,-24-25,49-25</inkml:trace>
  <inkml:trace contextRef="#ctx0" brushRef="#br0" timeOffset="18208">6202 347,'24'49,"-24"1,25 24,-25 0,25 26,-25-1,25 0,-25 0,25-25,-25 0,24-24,-24 0,25-1,-25-24,0 0,25-25,-25 0</inkml:trace>
  <inkml:trace contextRef="#ctx0" brushRef="#br0" timeOffset="18505">6078 892,'25'0,"24"-25,25 25,26-25,-26 0,25 25,0-24,0-1</inkml:trace>
  <inkml:trace contextRef="#ctx0" brushRef="#br0" timeOffset="26344">1345 743,'0'-25,"25"25,-25 25,25-25,-25 25,0 0,0-1,-25-24,0 0,25 25,-25-25,0-25,25 1,0-26,0 25,25 25,0-24,-25-1,25 25,0 25,-25-1,0 1,0 0,0 0,-25-1,25 1,-25 0,0-25,0 0,25-25,0 0,0 1,0-1,25 0,-25 0,25 25,0 0,-25 25,0 0,0 0,25 24</inkml:trace>
</inkml:ink>
</file>

<file path=ppt/ink/ink6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7:26.17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23,'60'0,"-40"0,19 0,1 0,0 0,19 0,-19 0,20 0,-1 0,1 0,-1 20,21-20,-21 0,21 0,-1 0,1 0,-1 0,20 0,-19 0,19 0,0 0,0 0,1 0,19 0,-20-20,20 20,0 0,0 0,0 0,1-20,-1 20,20 0,-20 20,0-20,20 0,0 0,0 0,-20 20,20-20,-20 20,20-20,0 20,-20-20,20 0,-20 19,20-19,-20 20,20-20,0 20,-20-20,20 20,0 0,-20-20,20 20,0 0,-20-1,20 1,-20-20,20 20,-19 0,-1-20,20 20,-20-20</inkml:trace>
</inkml:ink>
</file>

<file path=ppt/ink/ink6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7:26.98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8473 572,'-40'41,"0"-41,1 0,-21-20,21 20,-21-21,0 21,-19-20,0 20,-1-20,1 20,-1-21,-19 1,20-1,-20 1,-21-21,1 20,20-20,-20 21,-20-22,20 22,-20-21,20 20,-20-20,0 21,0-1,0 1,0-1,0 1,-19-1,19 1,0 20,0 0,-20-20,20 20,0 0,0 0,-20 0,21 0,-1 0,1 20,-1-20,0 0,0 0,0 20,0-20,0 0,0 21,0-21,0 20,0-20,0 21,0-21,0 0,0 20,0 1,20-21,-20 20,0 1,20-21,-20 20,1 1,18-1,1 1,-20-1,20 1,0 0,0-1,20 1,-20-1,20 1</inkml:trace>
</inkml:ink>
</file>

<file path=ppt/ink/ink6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7:27.85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1,'20'0,"20"0,0 0,19 0,20 0,1 0,-1 0,1 0,-1 0,20 0,-19 20,-1-20,20 0,-19 0,-1 0,20 20,-19-20,19 0,0 0,20 19,0-19,0 0,0 20,20-20,0 20,0-20,0 20,0-20,20 20,0-20,-1 19,1-19,0 0,0 20,19-20,1 0,-1 0,1 20,-20-20,19 0,1 20,20-20,-21 0,-19 19,20-19,-1 20,1-20,-1 20,21 0,-40 19,19-19,21 20,-21-1,-19 1,20-1,-1 1,-19 0,-20-1,40 1</inkml:trace>
</inkml:ink>
</file>

<file path=ppt/ink/ink6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8:16.36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0 349,'20'-21,"20"21,-1 0,21 0,-20 0,39 0,-20 0,1-20,19 20,1 0,-1 0,0 0,1 0,-1 20,20-20,-19 0,19 0,0 0,-19 21,19-21,0 0,0 0,0 0,20 0,-19 0,-1 0,20 20,-20-40,20 20,-20 0,20 0,1 0,-1-21,-20 21,40-20,-20 20,0-21,0 1,0 20,0-21,20 1,-20-1,20 0,-20 1,0-1,20 1,-20-1,20 21,0-20,-20-1,0 21,20 0,-1-20,1 20,-20 0,20-21,0 21,-20 0,20 0,-20-20,20 20,0 0,-20 0,0 0,0 0,20 0,0 20,0-20,-20 0,0 0,20 21,0-21,-20 0,0 0,20 0,-20 20,0 1,0-21,20 20,-20 1,-20-21,20 20,0 1,0-1,-20-20,20 21,-19 0,-1-21,0 20,0 1,0-21,-19 20,19-20,-20 21,1-21,-21 0</inkml:trace>
</inkml:ink>
</file>

<file path=ppt/ink/ink6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8:17.78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5119 94,'-139'19,"20"-19,0 0,0 0,20 0,-20 0,-20 0,20 19,0-19,0 0,-20 0,0 0,20 0,0 0,0 0,-20 0,0-19,0 19,0 0,0-19,1 19,-1 0,0 0,-20-19,0 19,21 0,-21 0,20 0,-20 0,20 0,0-19,-19 19,19 0,0-18,-20 18,40-19,-20 19,20-19</inkml:trace>
</inkml:ink>
</file>

<file path=ppt/ink/ink6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9:25.74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0 446,'40'-40,"-21"20,21 1,0-1,-1 0,1 0,39 0,-19 1,19-1,1 0,-1 0,0 0,21 20,-1-19,0-1,20 0,-20 0,20 0,20 1,-20-1,20 20,0-20,0 20,19 0,-19-20,0 20,20 0,-20 0,-1 0,21 0,-20 0,0 0,0 0,0 20,-1-20,1 20,0-20,-20 20,20-20,0 19,-20 1,20-20,0 20,-20 0,0 0,0-1,0 1,20 0,-40 0,20 19,0 1,0-20,0 19,0 1,1 0,-21 19,20-19,0-1,0 21,-20-21,20 21,-19-21,19 21,0-1,-20-19,0 18,0 2,20-1,-20 0,1 21,-1-21,0 0,0 1,0 19,-19 0,19-19,-20 19,1 0,-1 0,0 1,20-1,-19 20,-1-20,1 0,-1 0,-20 20,21-19,-1-1,0 0,1 0,-1 1,0-1,1-21,-1 21,1-19,-1-1,20 1,-20-1,21 0,-21 1,20-1,0-19,1 19,-1-19,0 0,0-1,20 1,-20-1,0-19,1 0,-1 0,0 0,0-1,-19 1,19 0,-20 0,0-20,-19 20,-1-20,1 19,-1-19</inkml:trace>
</inkml:ink>
</file>

<file path=ppt/ink/ink6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5T14:40:59.91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6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9:33.43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0 162,'79'0,"-19"-19,0 19,19 0,0 0,1 0,-1 0,20 0,-19 19,19-19,0 20,0-20,1 0,19 20,0-20,-20 20,20-20,20 19,-20-19,0 0,20 20,-20-20,20 0,0 20,-20-20,20 20,0-20,0 0,0 19,20-19,-20 20,0-20,0 0,19 20,-19-20,20 0,-20 20,20-20,0 0,-1 19,1-19,0 20,0-20,-1 0,21 20,0-20,-21 0,21 20,0-20,-1 0,-19 20,20-20,-1 0,1 19,0-19,-1 0,1 0,0 0,-1 0,21 0,-21 0,21 0,-21 0,21 0,-1-19,-19 19,19 0,1-20,-1 20,-19-20,19 0,1 20,-20-20,19 1,1-1,-21 0,1 0,19 1,1-1,-1 0,-19 20,19-20,1 1,-21-1,21 0,-1 0,-19 1,19-1,-19 20,20-20,-1 0,-19 20,19-20,-19 20,19-19,-19 19,0-20,19 20,-19 0,-1-20,21 20,-21 0,1 0,0 0,19 0,-39 0,19 0,1 20,0-20,-1 0,1 0,-20 0,0 0,-1 0,21 20,-20-20,-20 0,39 0,-19 19,-20-19,20 0,-20 20,20-20,-21 20,1 0,-20-20,20 20,-20-1,1 21,-21-20,20-1,-40 1</inkml:trace>
</inkml:ink>
</file>

<file path=ppt/ink/ink6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9:34.89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16293 388,'-139'19,"60"1,-21-1,1-19,0 19,-20-19,0 0,0 0,-20 20,0-20,-20 0,0 0,1 0,-21-20,20 20,-19 0,-1 0,-19-19,19 19,-20-19,21 19,-21-20,1 20,-20-19,19 19,-19 0,0-19,-1 19,-19 0,20-20,-20 20,19 0,-39 0,20 0,0-19,0 19,0 0,-20 0,20 0,-20 0,20 0,0 0,-20 0,19 0,-19 0,20 0,-20-19,0 19,20 0,-20-20,0 20,0-19,20 0,-20 0,20 0,0 0,-20-1,0 1,20 0,-20-1,20 1,-20 0,19-1,-38 0,38 1,-19 19,1-19,18 19,-19 0,20 0,-20 0,20 19,0-19,20 19,-20 1,39 0</inkml:trace>
</inkml:ink>
</file>

<file path=ppt/ink/ink6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2-17T14:36:15.72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0-32,'25'-26</inkml:trace>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4:16.43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248 0,'-25'49,"25"1,25-1,-25 26,25 24,0-25,-1 25,-24-25,25 0,0-24,-25-1,0 1,0 0,0-1,0-24,0 24</inkml:trace>
  <inkml:trace contextRef="#ctx0" brushRef="#br0" timeOffset="344">0 594,'74'-25,"1"25,24-25,0 1,1 24,-1-25</inkml:trace>
  <inkml:trace contextRef="#ctx0" brushRef="#br0" timeOffset="469">1117 371,'-25'25,"-25"0,-24 24,24 1,1 24,-1 0,25 0,0 1,25-50,0-1,50 1,-25-25,24-25,1 1,-25-1,24-25,-24 1,0-1,0-24,0 24,-25 26,0-1,0 50,0-1,25 26,-25-25,24 49,-24-25,25 26,0-1,0-49,-25 0,25-25,0 24,-1-24,-24-24,25-1</inkml:trace>
  <inkml:trace contextRef="#ctx0" brushRef="#br0" timeOffset="968">1539 148,'0'75,"0"-1,0 25,25 0,-25 0,0 0,0-25,0 1,-25-26,25 1,0-1,0-24,25 0</inkml:trace>
  <inkml:trace contextRef="#ctx0" brushRef="#br0" timeOffset="1234">2010 817,'-49'-25,"-1"0,-24 25,-1-25,1 25,-1-24,26 24,-1-25,0 25,25-25,25 0,0 1,25-1,25 0,0 0,24-24,1 24,-1 25,-24 0</inkml:trace>
  <inkml:trace contextRef="#ctx0" brushRef="#br0" timeOffset="1530">2234 742,'74'-24,"-49"-1,25 0,-1 0,1-24,-25-1,0-24,-1 49,-24 1,0-1,-24 25,-1 25,-25-1,1 26,24-1,0 1,0 24,25-24,0-1,25-24,25 25,-1-26,1 1,24 0,1-25,-1 0,1 0,-1 0</inkml:trace>
</inkml:ink>
</file>

<file path=ppt/ink/ink7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2-17T14:36:15.75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inkml:trace>
</inkml:ink>
</file>

<file path=ppt/ink/ink7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0:36.05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0 197,'40'0,"0"20,19-20,1 0,-1 0,21 0,-1 0,20 20,1-20,-1 0,20 19,0-19,20 0,20 0,-21 0,21 0,20 0,19 0,-19 0,19-19,1 19,-1 0,21-20,-1 20,20-20,-20 20,20 0,1-19,19 19,-1-20,-18 0,38 20,-19-20,0 20,20-19,-20-1,20 20,-20-20,40 20,-40-20,39 20,-39-19,40 19,-40 0,40-20,-40 20,19 0,-19 0,20 0,0 0,-20 0,20 0,-20 0,20 0,-20 0,20 0,-20 20,-1-20,1 0,0 19,0-19,0 0,0 20,-19-20,19 0,-20 20,0-20,0 20,-20-20,20 0,-19 19,19 1,-40-20,40 20,-19 0,-1-1,-20 1,21 0,-21 19,20-19,1 0,-21-1,20 1,1 20,-21-21,21 1,-21-20,-19 20,19-20,-39 19,-20-19,0 40,-40-20</inkml:trace>
</inkml:ink>
</file>

<file path=ppt/ink/ink7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0:37.12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12776-1,'-159'19,"40"18,-20-19,0-18,-19 19,-1-19,0 0,-19 19,-1-19,-19 0,-21 0,21 0,-20 0,-1-19,1 19,0 0,-20 0,0-19,0 19,0-18,0 18,-40 0,20 0,-20-19,20 19,-39 0,19 0,20 0,-40 0,20 0,-19 0,19 0,-20 0,21 19,-21-19,20 0,-19 0,19 0,-20 0,21 0,-1 0,0 0,0 0,0 0,1 0,-21 0,40 0,0 0,0 0,20 0,0 0,20 0,19 0</inkml:trace>
</inkml:ink>
</file>

<file path=ppt/ink/ink7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2:29.00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0 117,'40'0,"0"-20,-1 20,1 0,0 0,-1 0,21 0,-20 0,19 0,-19 0,19 0,1 0,-1 0,1 0,19 0,1 0,-21 0,21 0,-1 0,0 20,1-20,-1 0,0 0,1 0,19-20,-20 20,1 0,19 0,-20 0,21 0,-21 0,20 0,0-19,1 19,-1 0,20 0,-20 0,0 0,20 0,-19-20,19 20,-20 0,20 0,-20 0,20 0,0 0,0 0,0 0,-19 0,19 0,-20 0,20 0,0 0,-20 0,21 0,-1 0,0 0,1 0,-21-20,20 20,-20 0,20 0,0 0,-20 0,20 0,-19 0,19 0,0 0,-20 0,0-18,0 18,1 0,19 0,-20 0,0 0,0 0,1 0,19-20,-20 20,20 0,-20 0,0 0,1 0,-1 0,20 0,0 0,-20 20,0-20,20 0,-19 0,-1 0,0 18,0-18,1 0,-21 0,20 20,0 0,1-1</inkml:trace>
</inkml:ink>
</file>

<file path=ppt/ink/ink7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2:30.08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8417 138,'-59'0,"19"-19,-20 19,21 0,-21-20,-19 20,-1-19,1 19,-1 0,-19-20,20 20,-20-20,-1 20,-19 0,0-19,0 19,0 0,0 0,-20 0,20-20,-20 20,0 0,-20 0,40 0,-40 0,0 0,0 0,20 20,-19-20,-1 0,0 19,0-19,0 0,-19 20,19-20,0 20,0-20,-19 19,19-19,-20 20,20-20,-19 0,19 19,0-19,-19 0,19 19,0-19,-20 0,20 0,1 20,-1-20,-20 0,20 0,1 20,-1-20,0 0,20 20,0-20,-20 19,20-19,0 20,0 0</inkml:trace>
</inkml:ink>
</file>

<file path=ppt/ink/ink7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2:31.01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0 118,'80'-22,"-21"1,1 21,0 0,-1-21,21 21,-21 0,21 0,-1 0,1 0,-1 0,0 0,1 0,19 0,-19 0,19 0,20 0,-20 0,20 0,-19 0,19 0,0 0,20-22,-20 22,0 0,1-21,19 21,0-22,0 22,-20 0,20 22,0-22,0 21,0 1,0-1,0-21,-20 21,20 1</inkml:trace>
</inkml:ink>
</file>

<file path=ppt/ink/ink7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4:29.73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0 260,'39'-19,"1"-1,-20 20,20-20,-1 20,1 0,0-19,-1 19,1-20,0 20,-1-20,1 20,20-20,-1 1,1 19,19-20,0 20,1-20,-1 20,20-19,0 19,-19 0,19-20,0 20,20 0,-20-20,1 20,-1 0,20 0,-20 0,20 0,-20 0,20 0,-19 0,19 0,0 0,0 0,-20 20,20-20,0 0,0 0,0 0,0 20,0-20,0 0,0 0,20 0,-40 0,40 19,-20-19,0 0,1 0,-1 0,-20 0,40 0,-20 0,0 0,0 0,-20 0,40 0,-20-19,0 19,0 0,-20 0,20 0,0 0,0 0,0 0,-19 0,19 0,0 0,0 0,-20 0,0 0,0 0,20 0,-19 19,19-19,-20 20,0 0,20-1,-20 1,20 0,-19 0</inkml:trace>
</inkml:ink>
</file>

<file path=ppt/ink/ink7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4:30.67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9326 301,'-39'20,"-1"-20,0 0,1 0,-1-20,-20 0,1 0,-21 20,21-20,-20 1,-1 19,21-20,-41 0,21 0,0 1,-21 19,21-20,-20 0,0 0,-1 20,-19-20,20 20,-20-19,20 19,-20-20,0 20,-20 0,20 0,0-20,0 20,0 0,-20 0,0 0,20 0,-20 0,0 20,0-20,20 0,-20 0,0 20,-20-20,20 19,1-19,-1 20,0-20,0 20,0-20,0 20,-20-20,0 20,21-20,-1 19,0-19,0 20,0 0,0 0,0-20,0 19,20 1,-20 0,0 0,0 0,20-1,-19 1,18 0,1 0,-20-1,20 1,0 0,0 0,0 0,-20-1,20-19,0 20,0 0,0-20,20 20,-20-20,20 19,-1-19,1 0,20 20</inkml:trace>
</inkml:ink>
</file>

<file path=ppt/ink/ink7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4:31.91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0-10,'40'0,"-1"0,1-20,0 20,-1 0,21-22,-1 22,21 0,-21 0,21 22,-21-22,21 0,-1 0,0 0,21 0,-21 0,0 0,21 0,-1 20,0-20,0 0,20 0,-19 0,19 0,-20 0,20 0,0 0,0 0,0 0,0 0,20 0,0 0,-20 0,20 0,20 0,0 0,0 0,-1 0,0 0,1 0,19 0,-19 0,20-20,-20 20,19 0,-19 0,0 0,0 0,-1 0,1-22,0 22,-20 22,20-22,-21 0,1 0,0 0,0 20,0-20,-20 20,0-20,0 19,20 3,-20-3</inkml:trace>
</inkml:ink>
</file>

<file path=ppt/ink/ink7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4:32.64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8096 19,'-19'0,"-41"0,1 0,19-20,-20 20,1 0,-1 0,1 0,-21 20,1-20,0 0,-1 19,1-19,-20 0,19 20,-39-20,20 0,0 0,0 20,-21-20,1 0,0 0,0 0,0 0,-20 20,0-20,1 0,-1 0,0 20,0-20,-20 0,20 20,0-20,-20 19,1 1,19-20,-20 20,0 0,1 0,-21 0,20 0,0-1,-19 1,19 0,0 0,-19 0,-1 0,1-1,-1 1,0 0,1 0,-1 0,1 0,-21-1,21 1,-1 20,-19-20,19 0,0 0,1 19,-1-19</inkml:trace>
</inkml:ink>
</file>

<file path=ppt/ink/ink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4:18.43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74 372,'0'25,"25"49,-25-24,0 24,-25 1,25-26,0-24,0 25,-24-26,24-24</inkml:trace>
  <inkml:trace contextRef="#ctx0" brushRef="#br0" timeOffset="250">0 0,'25'0,"-25"0</inkml:trace>
  <inkml:trace contextRef="#ctx0" brushRef="#br0" timeOffset="359">322 471,'25'74,"-25"1,24-25,-24-1,0 1,0-25,-24-25,24-25,0 0,0-25,0-24,0-1,0 1,24-25,1 49,25 1,-26 49,26 0,24 0,-24 49,-1 1,1-1,-26 26,1-1,0 1,0-26,-25 1,24-25,-24 24,25-24,0 0,-25-25</inkml:trace>
</inkml:ink>
</file>

<file path=ppt/ink/ink8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4:37.31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0-1,'139'58,"-59"-58,-21 19,40-19,-19 20,-1-20,1 0,-1 0,0 0,21-20,-1 20,0 0,1-19,-21 19,20 0,1 0,-1 0,0 19,0 1,1-1,-21 1</inkml:trace>
</inkml:ink>
</file>

<file path=ppt/ink/ink8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2:54.33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99,'59'0,"-19"0,0 0,-1 0,21 0,-21 0,21-20,-1 20,1 0,19 0,-19 0,19 0,1 0,-1-20,0 20,21 0,-1 0,0 0,0 0,0 0,1 0,19 0,-20-20,0 20,20 0,0 0,-20 0,1 0,19-19,-20 19,20 0,0 0,-20 0,20 0,-20 0,20 0,1 0,-1 0,-20-20,20 20,20 0,-20 0,0 0,0 0,20 0,-20 0,20 0,-20 0,20 20,-20-20,20 0,-20 0,20 0,-20 0,19 0,1 0,0 0,-20 0,20 0,20 0,-20 0,0 0,0 0,-1 0,1 0,0 0,0 0,20 19,-20-19,0 0,19 0,-19 20,20-20,-20 0,0 20,20-20,-21 20,1-1,0-19,0 20,-20 19,0-20,0 1,-20 20,1-20</inkml:trace>
</inkml:ink>
</file>

<file path=ppt/ink/ink8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2:55.46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7085 299,'-99'0,"40"-20,-1 20,-19-20,19 20,-19-20,19 20,-19-20,-1 20,-19-20,20 0,-20 20,-1-20,1 20,20-20,-21 20,-19-19,20 19,-20-20,20 20,-20-20,20 20,-40-20,19 20,1-20,0 20,-20-20,0 20,1 0,18 0,1-20,-20 20,-19 0,39 0,-20 0,0 0,0 20,0-20,20 0,-20 20,0-20,0 0,20 20,-20-20,0 0,20 20,-20-20,20 20,-20-20,0 0,0 20,0-20,20 0,-20 19,0-19,0 0,20 20,0-20,0 20,0-20,0 20</inkml:trace>
</inkml:ink>
</file>

<file path=ppt/ink/ink8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2:56.62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0 294,'40'0,"-21"0,1 0,20 0,-20-20,19 20,21 0,-20 0,19 0,1 0,-1-20,1 20,19 0,-20 0,21 0,-1 0,20 0,-19-19,-1 19,20 0,-19 0,19-20,0 20,20-19,-20 19,20-20,0 20,0 0,0-19,0 19,0-20,20 20,-20-20,20 20,0-19,20 19,-20-20,19 20,-19 0,20-19,0 19,19 0,-19-20,19 20,1 0,-20-20,19 20,20 0,-19 0,0 0,19 0,-20-19,21 19,-1 0,-19 0,19 0,1 0,-1 0,-20 0,21 0,-1 0,-19 0,-1 19,21-19,-21 0,1 0,-1 0,-19 20,0-20,-1 20,1-20,-20 19,-20 1,0-1,0-19,-40 20,1 0,-21-1</inkml:trace>
</inkml:ink>
</file>

<file path=ppt/ink/ink8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2:57.83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3315 43,'-99'-20,"20"20,-21 0,-19-20,20 20,-20 0,0 0,-20 0,0 0,0 0,-20 0,0 0,-39 0,19 20,-19-20,-21 20,21-20,-21 19,1 1,0 0,19 19</inkml:trace>
</inkml:ink>
</file>

<file path=ppt/ink/ink8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3:08.17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0 520,'119'-21,"-40"21,21-20,19-1,0 21,20-21,-20 0,20 1,-20 20,20-21,0 0,0 0,0 1,-1 20,21-21,-20 0,20 0,0 1,-1-1,1 21,0-21,20 21,-21-21,1 21,0-20,0 20,19-21,-19 21,0-21,19 21,-19-21,0 21,0-21,-1 21,1 0,0 0,-20 0,20 0,-1 0,-19 0,0-20,20 20,0 0,-20 0,19 0,-19 0,20 0,-20-21,0 21,0 0,20 0,-1 0,-19-21,0 21,20 0,-20 0,20 0,-20 0,19-21,-19 42,20-21,-20 0,20 0,-20 0,19 0,-19 21,0-21,20 0,-20 21,0-21,-20 20,20-20,-20 0,0 21,0-21,-20 0,1 0,-1 0,-40 0,1 0</inkml:trace>
</inkml:ink>
</file>

<file path=ppt/ink/ink8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3:09.52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-1 183,'59'0,"1"20,-1-20,1-20,19 20,1 0,19 0,-20 0,20 0,20 0,-19 0,-1 0,20 0,0 0,0 0,0-19,0 19,0-19,20 19,0-19,0 19,20-19,-20 19,0 0,20-19,-1 19,1 0,-20 0,20 0,0 0,-1 0,21-19,-20 19,0 0,-1 0,21 0,-20 0,0 0,19 0,-19 0,0 0,19 0,1 0,-20 0,18 0,2 0,0 19,-21-19,21 0,20 19,-41-19,21 0,0 0,-1 19,1-19,-1 19,1-19,0 19,-21-19,41 19,-20-19,-21 20,41-20,-21 0,1 19,0-19,-1 0,1 0,0 19,19-19,-19 0,-1 0,1 19,19-19,-39 0,40 0,-21 0,1 0,-1 0,1 0,0 0,-1 0,1 0,0 0,-21 0,21 0,0 0,-21 0,21 0,-20 0,0 0,-1 0,1 0,0 0,20-19,-21 19,-19 0,20-19,0 19,0 0,-21-19,21 19,-20-20,20 20,-20 0,0-19,0 19,0 0,0-19,0 19,19 0,-19-19,0 19,0-19,-1 19,21-19,-20 19,-20 0,20-19,0 19,19 0,-38 0,18-19,1 19,20 0,-40-19,20 19,0 0,0 0,0 0,0 0,-20 0,20 0,0-19,0 19,0 0,0 0,0 0,-20 0,20 0,0 0,-20 19,20-19,-1 0,-18 19,18-19,1 19,-20 0,1 0,18 0,-18 0,-1 0,0 0,-20 1,0-1,0 0,1 0,-21 0,20-19,-39 19,-1-19,1 19,-1-19</inkml:trace>
</inkml:ink>
</file>

<file path=ppt/ink/ink8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3:12.03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25,'119'0,"0"0,20-19,-20 19,20 0,20 0,-20 0,19 0,1 0,0 0,19 0,1 19,-20-19,19 0,1 0,0 0,19 20,-19-20,19 0,-19 0,19 0,21 0,-21 0,0 0,21 0,-1 19,-20-19,41 0,-41-19,40 19,-19 0,-1 0,20 0,-20 0,1 0,18 0,-19 19,0-19,20 0,-19 19,19-19,0 0,20 19,-20-19,-20 0,40 20,-19-20,-1 19,0 1,-20 0,40-1,-20-19,0 20,20-2,-19 2,-1-20,0 19,0 1,0-20,-20 0,21 0,-21 0,0 19,0-19</inkml:trace>
</inkml:ink>
</file>

<file path=ppt/ink/ink8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3:27.22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0-1,'40'0,"-20"0,0 0,19 0,1 0,0 0,0 0,-1 0,21 0,-1 0,1 0,-1 20,1-20,19 0,-19 20,19-20,20 0,-19 20,19-20,0 19,0-19,1 20,19-20,-20 0,20 20,-20-20,20 20,0-20,1 0,-1 20,19-20,-18 0,-1 0,20 19,-20-19,0 0,20 0,0 0,-1 0,1 0,0 0,0 0,0 0,0 0,-20 0,20 0,0 0,20 0,-20 0,0 0,-1 0,1 0,0-19,0 19,0 0,0 0,20 0,-20 0,0 0,0-20,19 20,-19 0,0 0,20 0,-20-20,20 20,-21 0,1 0,0 0,20-20,0 20,-20 0,0 0,19 0,-19 0,0 0,0 0,0 0,20 0,-20 20,0-20,19 0,-19 0,0 0,0 20,0-20,20 0,-20 20,0-20,0 0,0 0,-1 19,-18-19,18 0,1 0,0 20,-20-20,0 0,1 0,18 20,-38-20,19 0,0 0,-20 0,20 20,-20-20,1 19,-1-19,0 20,-20-20,1 20,-1 0</inkml:trace>
</inkml:ink>
</file>

<file path=ppt/ink/ink8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3:28.75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0-1,'20'0,"20"0,-1 0,1 0,19 19,1-19,19 0,1 0,19 0,0 0,0 0,20 0,0 0,20 0,0 0,0 0,20 0,-1 20,1-20,20 0,-1 0,1 20,-1-20,21 18,-21-18,1 20,19-20,-19 19,19 1</inkml:trace>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4:19.25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0 348,'50'149,"-50"-49,25-26,-25 1,0-25,0-25,0-1,0-48,0-26,24-25,-24-24,0-1,25 1,0 24,0 1,24 49,1 0,-25 25,24 0,-24 25,25 0,-25 49,0 1,-1 24,-24 1,25-1,-25-24,0-25,0-1,0-24,25 0,-25 0,0-50,25 0</inkml:trace>
  <inkml:trace contextRef="#ctx0" brushRef="#br0" timeOffset="452">868 448,'-24'124,"24"-50,0 1,24-25,-24 0,25-26,0 1,0 0,0-50,0 25,-1-25,1-24,0-1,0 0,0-49,-25 24,24-24,-24 24,0 25,0 26,0 48,25 26,-25 0,25 24,-25 1,25 24,-25 1,0-25,25-26,-25 1,0-25,24 0,1-25,0-50</inkml:trace>
  <inkml:trace contextRef="#ctx0" brushRef="#br0" timeOffset="952">1464 0,'0'50,"25"24,-25 26,25-1,-1 1,-24-1,25 1,-25-1,0-49,25 24,-25-24,0-25,0 25,25-50,-25 25,25-50</inkml:trace>
  <inkml:trace contextRef="#ctx0" brushRef="#br0" timeOffset="1233">1290 497,'75'0,"-1"0,25-25,1 25,-26-24,-24 24</inkml:trace>
  <inkml:trace contextRef="#ctx0" brushRef="#br0" timeOffset="1405">1985 771,'25'99,"-25"-74,25 25,-25-25,24-25,-24-25,-24 0,24-25,0 1,-25-1,25-25,-25 1,25-26,0 50,0 1,25 24,0 0,24 0,-24 0,49 25,-24 0</inkml:trace>
  <inkml:trace contextRef="#ctx0" brushRef="#br0" timeOffset="1686">2506 597,'0'74,"0"1,0 0,0-51,0 26,0-25,0-25</inkml:trace>
  <inkml:trace contextRef="#ctx0" brushRef="#br0" timeOffset="1873">2431 298,'0'-24,"0"24</inkml:trace>
  <inkml:trace contextRef="#ctx0" brushRef="#br0" timeOffset="2030">2680 671,'74'25,"-49"-25,24 0,1 0,-25-25,24 0,-24-24,0-1,0-25,-25 26,25-1,-50 25,0 50,0 0,-24 25,24-1,0 26,0-1,0 1,25-25,25 0,-25-1,25-24,0 0,0-25,24 0,-24 0</inkml:trace>
  <inkml:trace contextRef="#ctx0" brushRef="#br0" timeOffset="2404">3325 796,'0'74,"0"-49,0 0,0-50,0 0,0-24,0-1,24 0,-24-25,25 1,0 24,0 0,0 1,-1 49,26 0,-25 0,25 25,-1 24,-24 26,0-1,0 26,-1-25,-24-1,0 1,0-26,0 1,25-25,-25 0,25-25,-25-25,0 0</inkml:trace>
  <inkml:trace contextRef="#ctx0" brushRef="#br0" timeOffset="2873">4044 99,'-25'25,"25"25,0 50,25-26,-25 50,0-24,0 24,0-49,0-1,-25 1,25-25,0-1,25-24,-25 0,0-25</inkml:trace>
  <inkml:trace contextRef="#ctx0" brushRef="#br0" timeOffset="3154">3697 472,'25'0,"24"-24,1 24,24 0,1 0,24 0,0 0</inkml:trace>
  <inkml:trace contextRef="#ctx0" brushRef="#br0" timeOffset="3310">4788 448,'-24'0,"-51"0,26 24,-26-24,25 25,-24-25,24 25,50 0,0 0,50 0,0 24,24-24,25 25,1 0,-26 0,25 24,-24-24,-26 0,-24-1,0-24,-25 25,-25-25,-25 0,-24 0,-25-1,0-24,-1 25</inkml:trace>
</inkml:ink>
</file>

<file path=ppt/ink/ink9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3:29.47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0-1,'20'0,"20"0,-20 0,20 0,-1 0,21 0,19 0,-19 0,39 0,-20 20,21-20,-1 0,20 0,0 0,20 0,0 0,-20 0,40 20,0-20,0 0,0 0,39 0,-19 0,-1 20,21-20,0 0,-1 0,-19 19,39-19,-39 0,39 20,-19-1,19-19,0 20,-19 0,0-20,19 20,0 0,-19 0,19-20,-19 20,-21-1,21 1,-20 20</inkml:trace>
</inkml:ink>
</file>

<file path=ppt/ink/ink9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3:30.12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6763 299,'-119'0,"20"0,0-20,-20 20,-20-20,0 0,-20 0,1 0,-41 1,1-1,-1 0,-19 0,-20 0,0 0,-20 1,20-1,-40 0,20 20,-19-20,0 20,-1 0,0 0,-19 0,-1 0,20 0,-19 0,-1 20,20-20,0 20,1 0</inkml:trace>
</inkml:ink>
</file>

<file path=ppt/ink/ink9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4:26.53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0-1,'20'19,"20"-19,0 0,-20 20,-1-20,21 0,-20 0,20 20,-1-20,1 20,20-20,-1 0,1 20,19-20,-19 20,39-20,-20 0,0 20,21-20,-1 0,0 0,0 19,20-19,1 0,-1 20,0-20,20 20,-1-20,1 0,0 0,0 20,0-20,20 0,0 0,19 0,-19 20,20-20,-1 0,-19 0,20 0,-1 20,21-20,-21 0,1 19,19-19,1 0,-1 0,1 20,-1-20,1 0,-1 0,20 0,-19 20,19-20,-19 0,-1 0,20 0,-19 0,-1 0,20 0,1 20,-41-20,41 0,-1 0,-20 0,1 0,-1 0,1 0,19 0,0 0,-19 0,19 0,-39 0,19 0,20 0,-19 0,-1 20,21-20,-41 0,21 0,19 20,-39-20,19 0,0 0,1 20,-20-20,19 0,-19 0,-1-20,21 20,-21 0,1 0,-1 0,1 0,0 0,-1 20,1-20,-20 19,19 1,-19 0,0 0,-1 0,1 19,-20-19,-20 20,0 0</inkml:trace>
</inkml:ink>
</file>

<file path=ppt/ink/ink9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4:27.77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11151 0,'-139'39,"0"-20,20 1,-20-1,-20-19,21 20,-1-20,-40 0,1 19,19-19,-20 0,-39 0,20 0,-21-19,1 19,0 0,-20 0,19 0,-19 0,-20-20,20 20,-20 0,0 0,-19 0,-1-19,20 19,-40 0,20 0,1-20,-1 20,-20 0,1-19,-1 19,20 0,-19 0,-1 0,20 0,0 0,1 0,-21 19,40-19,0 20,-20-20,40 0,0 0,20 0,19 0,21 0</inkml:trace>
</inkml:ink>
</file>

<file path=ppt/ink/ink9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5:07.50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0 392,'40'-40,"39"20,1-1,-21 1,1 0,19 20,-19-20,-1-1,21 21,-21 0,20-20,-19 20,19 0,-19-19,19 19,-19 0,19-20,1 20,-1-20,0 20,21-21,-21 21,20 0,0 0,1 0,19-20,-20 20,0 0,0 0,20 0,0 0,-19 0,19 0,-20 0,20 0,0 0,-20 0,20 20,0-20,1 0,-1 0,0 21,0-21,0 0,0 20,0-20,0 0,0 0,20 20,-20-20,0 0,20 19,-20-19,20 0,0 20,-20-20,20 0,-20 21,20-21,0 0,0 0,-20 0,20 0,0 0,0 0,-1 0,1 0,-20 0,20 0,-20 0,20 0,0 0,-20 20,20-20,-20 0,0-20,0 20,0 0,1 0,-1-21,20 21,-20 0,0-20,-20 20,40 0,-20 0,20 0,-20 0,0 0,0 0,20 0,-20 0,0 0,0 0,0 0,20 0,-20 20,0-20,0 0,0 0,20 0,-20 0,0 21,0-21,20 0,0 0,-20 0,20 0,0 0,-20 0,20 0,-20 0,20 0,0 0,0 0,-20 0,20 0,0 0,0 0,0 20,0-20,-1 0,1 20,20-20,0 20,-20-20,20 21,-21-21,21 0,-20 20,20-20,0 0,-1 0,-19 0,20 0,0 0,0 0,-20 0,19-20,-19 20,20 0,-20-21,20 21,-1-20,1 20,-20-20,0 20,20 0,-1-20,-19 20,0-21,0 21,20 0,-20-20,0 20,0-19,19 19,-38-20,18 20,1-20,0-1,0 21,0-20,-20 20,20-20,0 0,-20 20,0-20,0 20,0-21,0 21,0-20,0 20,1 0,-1-20,0 20,-20 0,20 0,-20 0,20 0,0 0,-19 0,19 20,-20-20,0 20,-20-20,21 0,-21 21,0-21,-19 0,-1 0,-19 0,0 0</inkml:trace>
</inkml:ink>
</file>

<file path=ppt/ink/ink9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5:09.92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7981 158,'-278'-20,"139"1,0 19,20-20,0 0,-1 20,-19-19,1 19,-1-20,0 20,-20 0,-20 0,20 0,-19 0,-21 0,20 0,1 0,-21 0,-19 0,19-20,1 20,-20 0,-1-20,-19 20,0 0,0 0,-1 0,1 0,0 0,-20 0,0 20,20-20,-20 0,19 20,-19-20,40 20,-20-1,19-19,1 20,19-20</inkml:trace>
</inkml:ink>
</file>

<file path=ppt/ink/ink9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6:50.40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0,'20'20,"0"0,20 0,-21-20,21 20,0-1,-1 1,21 0,-20 0,19 0,1 0,-1-1,1 1,19 0,0 0,21-20,-21 20,20-20,-19 20,19-1,0-19,20 20,-20-20,20 20,-19-20,19 20,20-20,-20 20,0-20,20 0,-20 20,19-20,-18 20,18-20,1 0,0 19,0-19,0 0,0 0,0 0,20 0,-21 0,1 0,20 0,-20 0,20 0,-20 0,19 20,-19-20,20 0,-20 0,20 0,-1 0,1 0,-20 0,20 0,-1 0,1 0,0 0,-20 0,19 0,21 20,-20-20,-20 0,39 0,-19 0,0 0,-1 20,21-20,-20 0,0 0,-1 20,21-20,-1 0,-19 20,20-20,-21 0,1 19,20-19,-21 0,21 0,-20 0,19 0,1-19,-20 19,-1 0,1 0,20-20,-21 20,1 0,0-20,0 20,-1-20,21 20,-20 0,-1-20,1 0,0 20,0-19,-1-1,-19 20,20-20,0 0,-1 0,1 0,0 20,-20-20,20 1,-21-1,21 0,0 0,-20 0,20 20,-21-20,21 1,-20 19,0-20,20 0,-20 20,19-20,-19 20,0-20,0 20,0-20,0 20,0 0,0 0,0-19,-20 19,19 0,-18 0,18 0,1 0,-20 0,-19 0,19 0,19 0,-18 0,-21 0,0 19,20-19,-20 0,20 0,-20 0,1 20,-1-20,20 0,-20 20,0-20,1 0,-1 20,0-20,20 20,-20-20,0 20,1-1,-21-19,20 20,-19-20,-21 20,21 0,-21-20,1 20,-21-20,1 0,0 0</inkml:trace>
</inkml:ink>
</file>

<file path=ppt/ink/ink9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6:55.93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99,'80'0,"-41"0,21 0,-1 0,1 0,0 0,-1 0,20 0,-19 0,19 0,1 0,-1 0,0 0,21 0,-21 0,20 0,1-20,-1 20,0 0,0 0,0 0,20-20,1 20,-1 0,0-19,0 19,0 0,0 0,20-20,-20 20,20 0,0-20,0 20,-20 0,19 0,1 0,20 0,-20 0,0 0,20 0,-20 20,19-20,21 0,-20 20,-1-20,21 0,0 0,-21 0,41 0,-1 19,-19-19,-1 0,21 20,-21-20,1 0,0 20,-1 0,-19-20,0 19,0 1</inkml:trace>
</inkml:ink>
</file>

<file path=ppt/ink/ink9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7:05.67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0 140,'60'-21,"-21"21,21-20,-20 20,19 0,1-20,-1 20,21 20,-1-20,1 0,-1 0,20 0,-19 0,19 0,0 0,0 0,20-20,1 20,-1-20,-20 20,20 0,0-20,0 20,-20 0,21 0,-21-20,0 20,0 0,-19 0,-1-20,1 20,-21 0,1 0,-1 0,-19 0,0 0,-1 0,-19 0,-20 0,20 0</inkml:trace>
</inkml:ink>
</file>

<file path=ppt/ink/ink9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7:09.87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17,'39'0,"1"0,20 0,-21 0,1 0,19 0,1 0,19 0,1 0,39 0,0 0,0 0,0 0,20 0,20-17,0 17,-20 0,19 0,0 0,1 0,-20 0,0 0,0 0,-20 17,0-17,-20 0,1 0,-21 0,0 0,-19 0,0 0,-21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6FC07E3-7316-4019-8A02-7703B96016CD}" type="datetimeFigureOut">
              <a:rPr lang="en-US" smtClean="0"/>
              <a:pPr/>
              <a:t>2/13/2017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595762C-6CB7-4335-BB86-99327100CA47}" type="slidenum">
              <a:rPr lang="en-US" smtClean="0"/>
              <a:pPr/>
              <a:t>‹#›</a:t>
            </a:fld>
            <a:endParaRPr lang="en-US"/>
          </a:p>
        </p:txBody>
      </p:sp>
    </p:spTree>
    <p:extLst>
      <p:ext uri="{BB962C8B-B14F-4D97-AF65-F5344CB8AC3E}">
        <p14:creationId xmlns:p14="http://schemas.microsoft.com/office/powerpoint/2010/main" val="1945905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95762C-6CB7-4335-BB86-99327100CA47}" type="slidenum">
              <a:rPr lang="en-US" smtClean="0"/>
              <a:pPr/>
              <a:t>3</a:t>
            </a:fld>
            <a:endParaRPr lang="en-US"/>
          </a:p>
        </p:txBody>
      </p:sp>
    </p:spTree>
    <p:extLst>
      <p:ext uri="{BB962C8B-B14F-4D97-AF65-F5344CB8AC3E}">
        <p14:creationId xmlns:p14="http://schemas.microsoft.com/office/powerpoint/2010/main" val="2645396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19</a:t>
            </a:fld>
            <a:endParaRPr lang="en-US"/>
          </a:p>
        </p:txBody>
      </p:sp>
    </p:spTree>
    <p:extLst>
      <p:ext uri="{BB962C8B-B14F-4D97-AF65-F5344CB8AC3E}">
        <p14:creationId xmlns:p14="http://schemas.microsoft.com/office/powerpoint/2010/main" val="281441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20</a:t>
            </a:fld>
            <a:endParaRPr lang="en-US"/>
          </a:p>
        </p:txBody>
      </p:sp>
    </p:spTree>
    <p:extLst>
      <p:ext uri="{BB962C8B-B14F-4D97-AF65-F5344CB8AC3E}">
        <p14:creationId xmlns:p14="http://schemas.microsoft.com/office/powerpoint/2010/main" val="72765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21</a:t>
            </a:fld>
            <a:endParaRPr lang="en-US"/>
          </a:p>
        </p:txBody>
      </p:sp>
    </p:spTree>
    <p:extLst>
      <p:ext uri="{BB962C8B-B14F-4D97-AF65-F5344CB8AC3E}">
        <p14:creationId xmlns:p14="http://schemas.microsoft.com/office/powerpoint/2010/main" val="456137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22</a:t>
            </a:fld>
            <a:endParaRPr lang="en-US"/>
          </a:p>
        </p:txBody>
      </p:sp>
    </p:spTree>
    <p:extLst>
      <p:ext uri="{BB962C8B-B14F-4D97-AF65-F5344CB8AC3E}">
        <p14:creationId xmlns:p14="http://schemas.microsoft.com/office/powerpoint/2010/main" val="1831827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23</a:t>
            </a:fld>
            <a:endParaRPr lang="en-US"/>
          </a:p>
        </p:txBody>
      </p:sp>
    </p:spTree>
    <p:extLst>
      <p:ext uri="{BB962C8B-B14F-4D97-AF65-F5344CB8AC3E}">
        <p14:creationId xmlns:p14="http://schemas.microsoft.com/office/powerpoint/2010/main" val="3163723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24</a:t>
            </a:fld>
            <a:endParaRPr lang="en-US"/>
          </a:p>
        </p:txBody>
      </p:sp>
    </p:spTree>
    <p:extLst>
      <p:ext uri="{BB962C8B-B14F-4D97-AF65-F5344CB8AC3E}">
        <p14:creationId xmlns:p14="http://schemas.microsoft.com/office/powerpoint/2010/main" val="3695725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25</a:t>
            </a:fld>
            <a:endParaRPr lang="en-US"/>
          </a:p>
        </p:txBody>
      </p:sp>
    </p:spTree>
    <p:extLst>
      <p:ext uri="{BB962C8B-B14F-4D97-AF65-F5344CB8AC3E}">
        <p14:creationId xmlns:p14="http://schemas.microsoft.com/office/powerpoint/2010/main" val="2202409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26</a:t>
            </a:fld>
            <a:endParaRPr lang="en-US"/>
          </a:p>
        </p:txBody>
      </p:sp>
    </p:spTree>
    <p:extLst>
      <p:ext uri="{BB962C8B-B14F-4D97-AF65-F5344CB8AC3E}">
        <p14:creationId xmlns:p14="http://schemas.microsoft.com/office/powerpoint/2010/main" val="1194698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27</a:t>
            </a:fld>
            <a:endParaRPr lang="en-US"/>
          </a:p>
        </p:txBody>
      </p:sp>
    </p:spTree>
    <p:extLst>
      <p:ext uri="{BB962C8B-B14F-4D97-AF65-F5344CB8AC3E}">
        <p14:creationId xmlns:p14="http://schemas.microsoft.com/office/powerpoint/2010/main" val="2868787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28</a:t>
            </a:fld>
            <a:endParaRPr lang="en-US"/>
          </a:p>
        </p:txBody>
      </p:sp>
    </p:spTree>
    <p:extLst>
      <p:ext uri="{BB962C8B-B14F-4D97-AF65-F5344CB8AC3E}">
        <p14:creationId xmlns:p14="http://schemas.microsoft.com/office/powerpoint/2010/main" val="3018568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95762C-6CB7-4335-BB86-99327100CA47}" type="slidenum">
              <a:rPr lang="en-US" smtClean="0"/>
              <a:pPr/>
              <a:t>4</a:t>
            </a:fld>
            <a:endParaRPr lang="en-US"/>
          </a:p>
        </p:txBody>
      </p:sp>
    </p:spTree>
    <p:extLst>
      <p:ext uri="{BB962C8B-B14F-4D97-AF65-F5344CB8AC3E}">
        <p14:creationId xmlns:p14="http://schemas.microsoft.com/office/powerpoint/2010/main" val="2873788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34</a:t>
            </a:fld>
            <a:endParaRPr lang="en-US"/>
          </a:p>
        </p:txBody>
      </p:sp>
    </p:spTree>
    <p:extLst>
      <p:ext uri="{BB962C8B-B14F-4D97-AF65-F5344CB8AC3E}">
        <p14:creationId xmlns:p14="http://schemas.microsoft.com/office/powerpoint/2010/main" val="2181537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35</a:t>
            </a:fld>
            <a:endParaRPr lang="en-US"/>
          </a:p>
        </p:txBody>
      </p:sp>
    </p:spTree>
    <p:extLst>
      <p:ext uri="{BB962C8B-B14F-4D97-AF65-F5344CB8AC3E}">
        <p14:creationId xmlns:p14="http://schemas.microsoft.com/office/powerpoint/2010/main" val="2921039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36</a:t>
            </a:fld>
            <a:endParaRPr lang="en-US"/>
          </a:p>
        </p:txBody>
      </p:sp>
    </p:spTree>
    <p:extLst>
      <p:ext uri="{BB962C8B-B14F-4D97-AF65-F5344CB8AC3E}">
        <p14:creationId xmlns:p14="http://schemas.microsoft.com/office/powerpoint/2010/main" val="2933714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37</a:t>
            </a:fld>
            <a:endParaRPr lang="en-US"/>
          </a:p>
        </p:txBody>
      </p:sp>
    </p:spTree>
    <p:extLst>
      <p:ext uri="{BB962C8B-B14F-4D97-AF65-F5344CB8AC3E}">
        <p14:creationId xmlns:p14="http://schemas.microsoft.com/office/powerpoint/2010/main" val="84102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38</a:t>
            </a:fld>
            <a:endParaRPr lang="en-US"/>
          </a:p>
        </p:txBody>
      </p:sp>
    </p:spTree>
    <p:extLst>
      <p:ext uri="{BB962C8B-B14F-4D97-AF65-F5344CB8AC3E}">
        <p14:creationId xmlns:p14="http://schemas.microsoft.com/office/powerpoint/2010/main" val="393930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39</a:t>
            </a:fld>
            <a:endParaRPr lang="en-US"/>
          </a:p>
        </p:txBody>
      </p:sp>
    </p:spTree>
    <p:extLst>
      <p:ext uri="{BB962C8B-B14F-4D97-AF65-F5344CB8AC3E}">
        <p14:creationId xmlns:p14="http://schemas.microsoft.com/office/powerpoint/2010/main" val="672230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40</a:t>
            </a:fld>
            <a:endParaRPr lang="en-US"/>
          </a:p>
        </p:txBody>
      </p:sp>
    </p:spTree>
    <p:extLst>
      <p:ext uri="{BB962C8B-B14F-4D97-AF65-F5344CB8AC3E}">
        <p14:creationId xmlns:p14="http://schemas.microsoft.com/office/powerpoint/2010/main" val="2515182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41</a:t>
            </a:fld>
            <a:endParaRPr lang="en-US"/>
          </a:p>
        </p:txBody>
      </p:sp>
    </p:spTree>
    <p:extLst>
      <p:ext uri="{BB962C8B-B14F-4D97-AF65-F5344CB8AC3E}">
        <p14:creationId xmlns:p14="http://schemas.microsoft.com/office/powerpoint/2010/main" val="1096276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42</a:t>
            </a:fld>
            <a:endParaRPr lang="en-US"/>
          </a:p>
        </p:txBody>
      </p:sp>
    </p:spTree>
    <p:extLst>
      <p:ext uri="{BB962C8B-B14F-4D97-AF65-F5344CB8AC3E}">
        <p14:creationId xmlns:p14="http://schemas.microsoft.com/office/powerpoint/2010/main" val="4144577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43</a:t>
            </a:fld>
            <a:endParaRPr lang="en-US"/>
          </a:p>
        </p:txBody>
      </p:sp>
    </p:spTree>
    <p:extLst>
      <p:ext uri="{BB962C8B-B14F-4D97-AF65-F5344CB8AC3E}">
        <p14:creationId xmlns:p14="http://schemas.microsoft.com/office/powerpoint/2010/main" val="533601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95762C-6CB7-4335-BB86-99327100CA47}" type="slidenum">
              <a:rPr lang="en-US" smtClean="0"/>
              <a:pPr/>
              <a:t>5</a:t>
            </a:fld>
            <a:endParaRPr lang="en-US"/>
          </a:p>
        </p:txBody>
      </p:sp>
    </p:spTree>
    <p:extLst>
      <p:ext uri="{BB962C8B-B14F-4D97-AF65-F5344CB8AC3E}">
        <p14:creationId xmlns:p14="http://schemas.microsoft.com/office/powerpoint/2010/main" val="2626391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44</a:t>
            </a:fld>
            <a:endParaRPr lang="en-US"/>
          </a:p>
        </p:txBody>
      </p:sp>
    </p:spTree>
    <p:extLst>
      <p:ext uri="{BB962C8B-B14F-4D97-AF65-F5344CB8AC3E}">
        <p14:creationId xmlns:p14="http://schemas.microsoft.com/office/powerpoint/2010/main" val="2159885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45</a:t>
            </a:fld>
            <a:endParaRPr lang="en-US"/>
          </a:p>
        </p:txBody>
      </p:sp>
    </p:spTree>
    <p:extLst>
      <p:ext uri="{BB962C8B-B14F-4D97-AF65-F5344CB8AC3E}">
        <p14:creationId xmlns:p14="http://schemas.microsoft.com/office/powerpoint/2010/main" val="3912136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95762C-6CB7-4335-BB86-99327100CA47}" type="slidenum">
              <a:rPr lang="en-US" smtClean="0"/>
              <a:pPr/>
              <a:t>46</a:t>
            </a:fld>
            <a:endParaRPr lang="en-US"/>
          </a:p>
        </p:txBody>
      </p:sp>
    </p:spTree>
    <p:extLst>
      <p:ext uri="{BB962C8B-B14F-4D97-AF65-F5344CB8AC3E}">
        <p14:creationId xmlns:p14="http://schemas.microsoft.com/office/powerpoint/2010/main" val="355819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95762C-6CB7-4335-BB86-99327100CA47}" type="slidenum">
              <a:rPr lang="en-US" smtClean="0"/>
              <a:pPr/>
              <a:t>47</a:t>
            </a:fld>
            <a:endParaRPr lang="en-US"/>
          </a:p>
        </p:txBody>
      </p:sp>
    </p:spTree>
    <p:extLst>
      <p:ext uri="{BB962C8B-B14F-4D97-AF65-F5344CB8AC3E}">
        <p14:creationId xmlns:p14="http://schemas.microsoft.com/office/powerpoint/2010/main" val="1458854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48</a:t>
            </a:fld>
            <a:endParaRPr lang="en-US"/>
          </a:p>
        </p:txBody>
      </p:sp>
    </p:spTree>
    <p:extLst>
      <p:ext uri="{BB962C8B-B14F-4D97-AF65-F5344CB8AC3E}">
        <p14:creationId xmlns:p14="http://schemas.microsoft.com/office/powerpoint/2010/main" val="36595308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49</a:t>
            </a:fld>
            <a:endParaRPr lang="en-US"/>
          </a:p>
        </p:txBody>
      </p:sp>
    </p:spTree>
    <p:extLst>
      <p:ext uri="{BB962C8B-B14F-4D97-AF65-F5344CB8AC3E}">
        <p14:creationId xmlns:p14="http://schemas.microsoft.com/office/powerpoint/2010/main" val="20862760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50</a:t>
            </a:fld>
            <a:endParaRPr lang="en-US"/>
          </a:p>
        </p:txBody>
      </p:sp>
    </p:spTree>
    <p:extLst>
      <p:ext uri="{BB962C8B-B14F-4D97-AF65-F5344CB8AC3E}">
        <p14:creationId xmlns:p14="http://schemas.microsoft.com/office/powerpoint/2010/main" val="3929836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52</a:t>
            </a:fld>
            <a:endParaRPr lang="en-US"/>
          </a:p>
        </p:txBody>
      </p:sp>
    </p:spTree>
    <p:extLst>
      <p:ext uri="{BB962C8B-B14F-4D97-AF65-F5344CB8AC3E}">
        <p14:creationId xmlns:p14="http://schemas.microsoft.com/office/powerpoint/2010/main" val="1423835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53</a:t>
            </a:fld>
            <a:endParaRPr lang="en-US"/>
          </a:p>
        </p:txBody>
      </p:sp>
    </p:spTree>
    <p:extLst>
      <p:ext uri="{BB962C8B-B14F-4D97-AF65-F5344CB8AC3E}">
        <p14:creationId xmlns:p14="http://schemas.microsoft.com/office/powerpoint/2010/main" val="29073317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54</a:t>
            </a:fld>
            <a:endParaRPr lang="en-US"/>
          </a:p>
        </p:txBody>
      </p:sp>
    </p:spTree>
    <p:extLst>
      <p:ext uri="{BB962C8B-B14F-4D97-AF65-F5344CB8AC3E}">
        <p14:creationId xmlns:p14="http://schemas.microsoft.com/office/powerpoint/2010/main" val="206389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11</a:t>
            </a:fld>
            <a:endParaRPr lang="en-US"/>
          </a:p>
        </p:txBody>
      </p:sp>
    </p:spTree>
    <p:extLst>
      <p:ext uri="{BB962C8B-B14F-4D97-AF65-F5344CB8AC3E}">
        <p14:creationId xmlns:p14="http://schemas.microsoft.com/office/powerpoint/2010/main" val="3146751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55</a:t>
            </a:fld>
            <a:endParaRPr lang="en-US"/>
          </a:p>
        </p:txBody>
      </p:sp>
    </p:spTree>
    <p:extLst>
      <p:ext uri="{BB962C8B-B14F-4D97-AF65-F5344CB8AC3E}">
        <p14:creationId xmlns:p14="http://schemas.microsoft.com/office/powerpoint/2010/main" val="3666005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56</a:t>
            </a:fld>
            <a:endParaRPr lang="en-US"/>
          </a:p>
        </p:txBody>
      </p:sp>
    </p:spTree>
    <p:extLst>
      <p:ext uri="{BB962C8B-B14F-4D97-AF65-F5344CB8AC3E}">
        <p14:creationId xmlns:p14="http://schemas.microsoft.com/office/powerpoint/2010/main" val="14460140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57</a:t>
            </a:fld>
            <a:endParaRPr lang="en-US"/>
          </a:p>
        </p:txBody>
      </p:sp>
    </p:spTree>
    <p:extLst>
      <p:ext uri="{BB962C8B-B14F-4D97-AF65-F5344CB8AC3E}">
        <p14:creationId xmlns:p14="http://schemas.microsoft.com/office/powerpoint/2010/main" val="41948865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95762C-6CB7-4335-BB86-99327100CA47}" type="slidenum">
              <a:rPr lang="en-US" smtClean="0"/>
              <a:pPr/>
              <a:t>58</a:t>
            </a:fld>
            <a:endParaRPr lang="en-US"/>
          </a:p>
        </p:txBody>
      </p:sp>
    </p:spTree>
    <p:extLst>
      <p:ext uri="{BB962C8B-B14F-4D97-AF65-F5344CB8AC3E}">
        <p14:creationId xmlns:p14="http://schemas.microsoft.com/office/powerpoint/2010/main" val="29717045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59</a:t>
            </a:fld>
            <a:endParaRPr lang="en-US"/>
          </a:p>
        </p:txBody>
      </p:sp>
    </p:spTree>
    <p:extLst>
      <p:ext uri="{BB962C8B-B14F-4D97-AF65-F5344CB8AC3E}">
        <p14:creationId xmlns:p14="http://schemas.microsoft.com/office/powerpoint/2010/main" val="698300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60</a:t>
            </a:fld>
            <a:endParaRPr lang="en-US"/>
          </a:p>
        </p:txBody>
      </p:sp>
    </p:spTree>
    <p:extLst>
      <p:ext uri="{BB962C8B-B14F-4D97-AF65-F5344CB8AC3E}">
        <p14:creationId xmlns:p14="http://schemas.microsoft.com/office/powerpoint/2010/main" val="30737142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62</a:t>
            </a:fld>
            <a:endParaRPr lang="en-US"/>
          </a:p>
        </p:txBody>
      </p:sp>
    </p:spTree>
    <p:extLst>
      <p:ext uri="{BB962C8B-B14F-4D97-AF65-F5344CB8AC3E}">
        <p14:creationId xmlns:p14="http://schemas.microsoft.com/office/powerpoint/2010/main" val="2584577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14</a:t>
            </a:fld>
            <a:endParaRPr lang="en-US"/>
          </a:p>
        </p:txBody>
      </p:sp>
    </p:spTree>
    <p:extLst>
      <p:ext uri="{BB962C8B-B14F-4D97-AF65-F5344CB8AC3E}">
        <p14:creationId xmlns:p14="http://schemas.microsoft.com/office/powerpoint/2010/main" val="1536406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15</a:t>
            </a:fld>
            <a:endParaRPr lang="en-US"/>
          </a:p>
        </p:txBody>
      </p:sp>
    </p:spTree>
    <p:extLst>
      <p:ext uri="{BB962C8B-B14F-4D97-AF65-F5344CB8AC3E}">
        <p14:creationId xmlns:p14="http://schemas.microsoft.com/office/powerpoint/2010/main" val="3652315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16</a:t>
            </a:fld>
            <a:endParaRPr lang="en-US"/>
          </a:p>
        </p:txBody>
      </p:sp>
    </p:spTree>
    <p:extLst>
      <p:ext uri="{BB962C8B-B14F-4D97-AF65-F5344CB8AC3E}">
        <p14:creationId xmlns:p14="http://schemas.microsoft.com/office/powerpoint/2010/main" val="4246590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17</a:t>
            </a:fld>
            <a:endParaRPr lang="en-US"/>
          </a:p>
        </p:txBody>
      </p:sp>
    </p:spTree>
    <p:extLst>
      <p:ext uri="{BB962C8B-B14F-4D97-AF65-F5344CB8AC3E}">
        <p14:creationId xmlns:p14="http://schemas.microsoft.com/office/powerpoint/2010/main" val="323671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18</a:t>
            </a:fld>
            <a:endParaRPr lang="en-US"/>
          </a:p>
        </p:txBody>
      </p:sp>
    </p:spTree>
    <p:extLst>
      <p:ext uri="{BB962C8B-B14F-4D97-AF65-F5344CB8AC3E}">
        <p14:creationId xmlns:p14="http://schemas.microsoft.com/office/powerpoint/2010/main" val="227045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D0195E3D-C381-4BDB-9ADB-993BEF879984}" type="datetimeFigureOut">
              <a:rPr lang="en-US" smtClean="0"/>
              <a:pPr/>
              <a:t>2/13/2017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914ACD2-B9C0-4255-ACF7-79E67FBED5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195E3D-C381-4BDB-9ADB-993BEF879984}" type="datetimeFigureOut">
              <a:rPr lang="en-US" smtClean="0"/>
              <a:pPr/>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4ACD2-B9C0-4255-ACF7-79E67FBED5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195E3D-C381-4BDB-9ADB-993BEF879984}" type="datetimeFigureOut">
              <a:rPr lang="en-US" smtClean="0"/>
              <a:pPr/>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4ACD2-B9C0-4255-ACF7-79E67FBED5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195E3D-C381-4BDB-9ADB-993BEF879984}" type="datetimeFigureOut">
              <a:rPr lang="en-US" smtClean="0"/>
              <a:pPr/>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4ACD2-B9C0-4255-ACF7-79E67FBED5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0195E3D-C381-4BDB-9ADB-993BEF879984}" type="datetimeFigureOut">
              <a:rPr lang="en-US" smtClean="0"/>
              <a:pPr/>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4ACD2-B9C0-4255-ACF7-79E67FBED5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0195E3D-C381-4BDB-9ADB-993BEF879984}" type="datetimeFigureOut">
              <a:rPr lang="en-US" smtClean="0"/>
              <a:pPr/>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4ACD2-B9C0-4255-ACF7-79E67FBED5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D0195E3D-C381-4BDB-9ADB-993BEF879984}" type="datetimeFigureOut">
              <a:rPr lang="en-US" smtClean="0"/>
              <a:pPr/>
              <a:t>2/13/2017</a:t>
            </a:fld>
            <a:endParaRPr lang="en-US"/>
          </a:p>
        </p:txBody>
      </p:sp>
      <p:sp>
        <p:nvSpPr>
          <p:cNvPr id="27" name="Slide Number Placeholder 26"/>
          <p:cNvSpPr>
            <a:spLocks noGrp="1"/>
          </p:cNvSpPr>
          <p:nvPr>
            <p:ph type="sldNum" sz="quarter" idx="11"/>
          </p:nvPr>
        </p:nvSpPr>
        <p:spPr/>
        <p:txBody>
          <a:bodyPr rtlCol="0"/>
          <a:lstStyle/>
          <a:p>
            <a:fld id="{E914ACD2-B9C0-4255-ACF7-79E67FBED5F8}"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D0195E3D-C381-4BDB-9ADB-993BEF879984}" type="datetimeFigureOut">
              <a:rPr lang="en-US" smtClean="0"/>
              <a:pPr/>
              <a:t>2/13/2017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E914ACD2-B9C0-4255-ACF7-79E67FBED5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95E3D-C381-4BDB-9ADB-993BEF879984}" type="datetimeFigureOut">
              <a:rPr lang="en-US" smtClean="0"/>
              <a:pPr/>
              <a:t>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14ACD2-B9C0-4255-ACF7-79E67FBED5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0195E3D-C381-4BDB-9ADB-993BEF879984}" type="datetimeFigureOut">
              <a:rPr lang="en-US" smtClean="0"/>
              <a:pPr/>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4ACD2-B9C0-4255-ACF7-79E67FBED5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0195E3D-C381-4BDB-9ADB-993BEF879984}" type="datetimeFigureOut">
              <a:rPr lang="en-US" smtClean="0"/>
              <a:pPr/>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4ACD2-B9C0-4255-ACF7-79E67FBED5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0195E3D-C381-4BDB-9ADB-993BEF879984}" type="datetimeFigureOut">
              <a:rPr lang="en-US" smtClean="0"/>
              <a:pPr/>
              <a:t>2/13/2017</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914ACD2-B9C0-4255-ACF7-79E67FBED5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8.emf"/><Relationship Id="rId18" Type="http://schemas.openxmlformats.org/officeDocument/2006/relationships/customXml" Target="../ink/ink14.xml"/><Relationship Id="rId26" Type="http://schemas.openxmlformats.org/officeDocument/2006/relationships/customXml" Target="../ink/ink18.xml"/><Relationship Id="rId39" Type="http://schemas.openxmlformats.org/officeDocument/2006/relationships/image" Target="../media/image21.emf"/><Relationship Id="rId21" Type="http://schemas.openxmlformats.org/officeDocument/2006/relationships/image" Target="../media/image12.emf"/><Relationship Id="rId34" Type="http://schemas.openxmlformats.org/officeDocument/2006/relationships/customXml" Target="../ink/ink22.xml"/><Relationship Id="rId42" Type="http://schemas.openxmlformats.org/officeDocument/2006/relationships/customXml" Target="../ink/ink26.xml"/><Relationship Id="rId47" Type="http://schemas.openxmlformats.org/officeDocument/2006/relationships/image" Target="../media/image25.emf"/><Relationship Id="rId50" Type="http://schemas.openxmlformats.org/officeDocument/2006/relationships/customXml" Target="../ink/ink30.xml"/><Relationship Id="rId55" Type="http://schemas.openxmlformats.org/officeDocument/2006/relationships/image" Target="../media/image29.emf"/><Relationship Id="rId63" Type="http://schemas.openxmlformats.org/officeDocument/2006/relationships/image" Target="../media/image33.emf"/><Relationship Id="rId68" Type="http://schemas.openxmlformats.org/officeDocument/2006/relationships/customXml" Target="../ink/ink39.xml"/><Relationship Id="rId7" Type="http://schemas.openxmlformats.org/officeDocument/2006/relationships/image" Target="../media/image5.emf"/><Relationship Id="rId71" Type="http://schemas.openxmlformats.org/officeDocument/2006/relationships/image" Target="../media/image37.emf"/><Relationship Id="rId2" Type="http://schemas.openxmlformats.org/officeDocument/2006/relationships/customXml" Target="../ink/ink6.xml"/><Relationship Id="rId16" Type="http://schemas.openxmlformats.org/officeDocument/2006/relationships/customXml" Target="../ink/ink13.xml"/><Relationship Id="rId29" Type="http://schemas.openxmlformats.org/officeDocument/2006/relationships/image" Target="../media/image16.emf"/><Relationship Id="rId11" Type="http://schemas.openxmlformats.org/officeDocument/2006/relationships/image" Target="../media/image7.emf"/><Relationship Id="rId24" Type="http://schemas.openxmlformats.org/officeDocument/2006/relationships/customXml" Target="../ink/ink17.xml"/><Relationship Id="rId32" Type="http://schemas.openxmlformats.org/officeDocument/2006/relationships/customXml" Target="../ink/ink21.xml"/><Relationship Id="rId37" Type="http://schemas.openxmlformats.org/officeDocument/2006/relationships/image" Target="../media/image20.emf"/><Relationship Id="rId40" Type="http://schemas.openxmlformats.org/officeDocument/2006/relationships/customXml" Target="../ink/ink25.xml"/><Relationship Id="rId45" Type="http://schemas.openxmlformats.org/officeDocument/2006/relationships/image" Target="../media/image24.emf"/><Relationship Id="rId53" Type="http://schemas.openxmlformats.org/officeDocument/2006/relationships/image" Target="../media/image28.emf"/><Relationship Id="rId58" Type="http://schemas.openxmlformats.org/officeDocument/2006/relationships/customXml" Target="../ink/ink34.xml"/><Relationship Id="rId66" Type="http://schemas.openxmlformats.org/officeDocument/2006/relationships/customXml" Target="../ink/ink38.xml"/><Relationship Id="rId5" Type="http://schemas.openxmlformats.org/officeDocument/2006/relationships/image" Target="../media/image4.emf"/><Relationship Id="rId15" Type="http://schemas.openxmlformats.org/officeDocument/2006/relationships/image" Target="../media/image9.emf"/><Relationship Id="rId23" Type="http://schemas.openxmlformats.org/officeDocument/2006/relationships/image" Target="../media/image13.emf"/><Relationship Id="rId28" Type="http://schemas.openxmlformats.org/officeDocument/2006/relationships/customXml" Target="../ink/ink19.xml"/><Relationship Id="rId36" Type="http://schemas.openxmlformats.org/officeDocument/2006/relationships/customXml" Target="../ink/ink23.xml"/><Relationship Id="rId49" Type="http://schemas.openxmlformats.org/officeDocument/2006/relationships/image" Target="../media/image26.emf"/><Relationship Id="rId57" Type="http://schemas.openxmlformats.org/officeDocument/2006/relationships/image" Target="../media/image30.emf"/><Relationship Id="rId61" Type="http://schemas.openxmlformats.org/officeDocument/2006/relationships/image" Target="../media/image32.emf"/><Relationship Id="rId10" Type="http://schemas.openxmlformats.org/officeDocument/2006/relationships/customXml" Target="../ink/ink10.xml"/><Relationship Id="rId19" Type="http://schemas.openxmlformats.org/officeDocument/2006/relationships/image" Target="../media/image11.emf"/><Relationship Id="rId31" Type="http://schemas.openxmlformats.org/officeDocument/2006/relationships/image" Target="../media/image17.emf"/><Relationship Id="rId44" Type="http://schemas.openxmlformats.org/officeDocument/2006/relationships/customXml" Target="../ink/ink27.xml"/><Relationship Id="rId52" Type="http://schemas.openxmlformats.org/officeDocument/2006/relationships/customXml" Target="../ink/ink31.xml"/><Relationship Id="rId60" Type="http://schemas.openxmlformats.org/officeDocument/2006/relationships/customXml" Target="../ink/ink35.xml"/><Relationship Id="rId65" Type="http://schemas.openxmlformats.org/officeDocument/2006/relationships/image" Target="../media/image34.emf"/><Relationship Id="rId73" Type="http://schemas.openxmlformats.org/officeDocument/2006/relationships/image" Target="../media/image38.emf"/><Relationship Id="rId4" Type="http://schemas.openxmlformats.org/officeDocument/2006/relationships/customXml" Target="../ink/ink7.xml"/><Relationship Id="rId9" Type="http://schemas.openxmlformats.org/officeDocument/2006/relationships/image" Target="../media/image6.emf"/><Relationship Id="rId14" Type="http://schemas.openxmlformats.org/officeDocument/2006/relationships/customXml" Target="../ink/ink12.xml"/><Relationship Id="rId22" Type="http://schemas.openxmlformats.org/officeDocument/2006/relationships/customXml" Target="../ink/ink16.xml"/><Relationship Id="rId27" Type="http://schemas.openxmlformats.org/officeDocument/2006/relationships/image" Target="../media/image15.emf"/><Relationship Id="rId30" Type="http://schemas.openxmlformats.org/officeDocument/2006/relationships/customXml" Target="../ink/ink20.xml"/><Relationship Id="rId35" Type="http://schemas.openxmlformats.org/officeDocument/2006/relationships/image" Target="../media/image19.emf"/><Relationship Id="rId43" Type="http://schemas.openxmlformats.org/officeDocument/2006/relationships/image" Target="../media/image23.emf"/><Relationship Id="rId48" Type="http://schemas.openxmlformats.org/officeDocument/2006/relationships/customXml" Target="../ink/ink29.xml"/><Relationship Id="rId56" Type="http://schemas.openxmlformats.org/officeDocument/2006/relationships/customXml" Target="../ink/ink33.xml"/><Relationship Id="rId64" Type="http://schemas.openxmlformats.org/officeDocument/2006/relationships/customXml" Target="../ink/ink37.xml"/><Relationship Id="rId69" Type="http://schemas.openxmlformats.org/officeDocument/2006/relationships/image" Target="../media/image36.emf"/><Relationship Id="rId8" Type="http://schemas.openxmlformats.org/officeDocument/2006/relationships/customXml" Target="../ink/ink9.xml"/><Relationship Id="rId51" Type="http://schemas.openxmlformats.org/officeDocument/2006/relationships/image" Target="../media/image27.emf"/><Relationship Id="rId72" Type="http://schemas.openxmlformats.org/officeDocument/2006/relationships/customXml" Target="../ink/ink41.xml"/><Relationship Id="rId3" Type="http://schemas.openxmlformats.org/officeDocument/2006/relationships/image" Target="../media/image310.emf"/><Relationship Id="rId12" Type="http://schemas.openxmlformats.org/officeDocument/2006/relationships/customXml" Target="../ink/ink11.xml"/><Relationship Id="rId17" Type="http://schemas.openxmlformats.org/officeDocument/2006/relationships/image" Target="../media/image10.emf"/><Relationship Id="rId25" Type="http://schemas.openxmlformats.org/officeDocument/2006/relationships/image" Target="../media/image14.emf"/><Relationship Id="rId33" Type="http://schemas.openxmlformats.org/officeDocument/2006/relationships/image" Target="../media/image18.emf"/><Relationship Id="rId38" Type="http://schemas.openxmlformats.org/officeDocument/2006/relationships/customXml" Target="../ink/ink24.xml"/><Relationship Id="rId46" Type="http://schemas.openxmlformats.org/officeDocument/2006/relationships/customXml" Target="../ink/ink28.xml"/><Relationship Id="rId59" Type="http://schemas.openxmlformats.org/officeDocument/2006/relationships/image" Target="../media/image31.emf"/><Relationship Id="rId67" Type="http://schemas.openxmlformats.org/officeDocument/2006/relationships/image" Target="../media/image35.emf"/><Relationship Id="rId20" Type="http://schemas.openxmlformats.org/officeDocument/2006/relationships/customXml" Target="../ink/ink15.xml"/><Relationship Id="rId41" Type="http://schemas.openxmlformats.org/officeDocument/2006/relationships/image" Target="../media/image22.emf"/><Relationship Id="rId54" Type="http://schemas.openxmlformats.org/officeDocument/2006/relationships/customXml" Target="../ink/ink32.xml"/><Relationship Id="rId62" Type="http://schemas.openxmlformats.org/officeDocument/2006/relationships/customXml" Target="../ink/ink36.xml"/><Relationship Id="rId70" Type="http://schemas.openxmlformats.org/officeDocument/2006/relationships/customXml" Target="../ink/ink40.xml"/><Relationship Id="rId1" Type="http://schemas.openxmlformats.org/officeDocument/2006/relationships/slideLayout" Target="../slideLayouts/slideLayout7.xml"/><Relationship Id="rId6" Type="http://schemas.openxmlformats.org/officeDocument/2006/relationships/customXml" Target="../ink/ink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customXml" Target="../ink/ink44.xml"/><Relationship Id="rId13" Type="http://schemas.openxmlformats.org/officeDocument/2006/relationships/image" Target="../media/image44.emf"/><Relationship Id="rId18" Type="http://schemas.openxmlformats.org/officeDocument/2006/relationships/customXml" Target="../ink/ink49.xml"/><Relationship Id="rId3" Type="http://schemas.openxmlformats.org/officeDocument/2006/relationships/hyperlink" Target="http://www.williamsclass.com/SeventhScienceWork/CellTheoryParts.htm" TargetMode="External"/><Relationship Id="rId21" Type="http://schemas.openxmlformats.org/officeDocument/2006/relationships/image" Target="../media/image48.emf"/><Relationship Id="rId7" Type="http://schemas.openxmlformats.org/officeDocument/2006/relationships/image" Target="../media/image41.emf"/><Relationship Id="rId12" Type="http://schemas.openxmlformats.org/officeDocument/2006/relationships/customXml" Target="../ink/ink46.xml"/><Relationship Id="rId17" Type="http://schemas.openxmlformats.org/officeDocument/2006/relationships/image" Target="../media/image46.emf"/><Relationship Id="rId2" Type="http://schemas.openxmlformats.org/officeDocument/2006/relationships/image" Target="../media/image2.jpeg"/><Relationship Id="rId16" Type="http://schemas.openxmlformats.org/officeDocument/2006/relationships/customXml" Target="../ink/ink48.xml"/><Relationship Id="rId20" Type="http://schemas.openxmlformats.org/officeDocument/2006/relationships/customXml" Target="../ink/ink50.xml"/><Relationship Id="rId1" Type="http://schemas.openxmlformats.org/officeDocument/2006/relationships/slideLayout" Target="../slideLayouts/slideLayout2.xml"/><Relationship Id="rId6" Type="http://schemas.openxmlformats.org/officeDocument/2006/relationships/customXml" Target="../ink/ink43.xml"/><Relationship Id="rId11" Type="http://schemas.openxmlformats.org/officeDocument/2006/relationships/image" Target="../media/image43.emf"/><Relationship Id="rId5" Type="http://schemas.openxmlformats.org/officeDocument/2006/relationships/image" Target="../media/image40.emf"/><Relationship Id="rId15" Type="http://schemas.openxmlformats.org/officeDocument/2006/relationships/image" Target="../media/image45.emf"/><Relationship Id="rId10" Type="http://schemas.openxmlformats.org/officeDocument/2006/relationships/customXml" Target="../ink/ink45.xml"/><Relationship Id="rId19" Type="http://schemas.openxmlformats.org/officeDocument/2006/relationships/image" Target="../media/image47.emf"/><Relationship Id="rId4" Type="http://schemas.openxmlformats.org/officeDocument/2006/relationships/customXml" Target="../ink/ink42.xml"/><Relationship Id="rId9" Type="http://schemas.openxmlformats.org/officeDocument/2006/relationships/image" Target="../media/image42.emf"/><Relationship Id="rId14" Type="http://schemas.openxmlformats.org/officeDocument/2006/relationships/customXml" Target="../ink/ink4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hyperlink" Target="http://www.google.com/imgres?imgurl=http://meditation.dmc.tv/images/articles/Wannisa/25.3.jpg&amp;imgrefurl=http://meditation.dmc.tv/peace/Eating-Well.html&amp;usg=__8py8DMjoYKq2OExw_BKmT8OiBDQ=&amp;h=390&amp;w=300&amp;sz=24&amp;hl=en&amp;start=20&amp;zoom=1&amp;tbnid=0fJQ7skSXawUoM:&amp;tbnh=123&amp;tbnw=95&amp;ei=P_iXT6WKEYnh0QG4p53gBg&amp;prev=/search?q=eating&amp;hl=en&amp;safe=active&amp;gbv=2&amp;tbm=isch&amp;itbs=1" TargetMode="External"/><Relationship Id="rId7" Type="http://schemas.openxmlformats.org/officeDocument/2006/relationships/customXml" Target="../ink/ink52.xml"/><Relationship Id="rId12" Type="http://schemas.openxmlformats.org/officeDocument/2006/relationships/image" Target="../media/image55.em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2.emf"/><Relationship Id="rId11" Type="http://schemas.openxmlformats.org/officeDocument/2006/relationships/customXml" Target="../ink/ink54.xml"/><Relationship Id="rId5" Type="http://schemas.openxmlformats.org/officeDocument/2006/relationships/customXml" Target="../ink/ink51.xml"/><Relationship Id="rId10" Type="http://schemas.openxmlformats.org/officeDocument/2006/relationships/image" Target="../media/image54.emf"/><Relationship Id="rId4" Type="http://schemas.openxmlformats.org/officeDocument/2006/relationships/image" Target="../media/image5.jpeg"/><Relationship Id="rId9" Type="http://schemas.openxmlformats.org/officeDocument/2006/relationships/customXml" Target="../ink/ink5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8.em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customXml" Target="../ink/ink56.xml"/><Relationship Id="rId5" Type="http://schemas.openxmlformats.org/officeDocument/2006/relationships/image" Target="../media/image57.emf"/><Relationship Id="rId4" Type="http://schemas.openxmlformats.org/officeDocument/2006/relationships/customXml" Target="../ink/ink55.xml"/></Relationships>
</file>

<file path=ppt/slides/_rels/slide16.xml.rels><?xml version="1.0" encoding="UTF-8" standalone="yes"?>
<Relationships xmlns="http://schemas.openxmlformats.org/package/2006/relationships"><Relationship Id="rId8" Type="http://schemas.openxmlformats.org/officeDocument/2006/relationships/customXml" Target="../ink/ink59.xml"/><Relationship Id="rId3" Type="http://schemas.openxmlformats.org/officeDocument/2006/relationships/image" Target="../media/image7.jpeg"/><Relationship Id="rId7" Type="http://schemas.openxmlformats.org/officeDocument/2006/relationships/image" Target="../media/image61.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customXml" Target="../ink/ink58.xml"/><Relationship Id="rId5" Type="http://schemas.openxmlformats.org/officeDocument/2006/relationships/image" Target="../media/image60.emf"/><Relationship Id="rId4" Type="http://schemas.openxmlformats.org/officeDocument/2006/relationships/customXml" Target="../ink/ink57.xml"/><Relationship Id="rId9" Type="http://schemas.openxmlformats.org/officeDocument/2006/relationships/image" Target="../media/image62.emf"/></Relationships>
</file>

<file path=ppt/slides/_rels/slide17.xml.rels><?xml version="1.0" encoding="UTF-8" standalone="yes"?>
<Relationships xmlns="http://schemas.openxmlformats.org/package/2006/relationships"><Relationship Id="rId8" Type="http://schemas.openxmlformats.org/officeDocument/2006/relationships/customXml" Target="../ink/ink62.xml"/><Relationship Id="rId3" Type="http://schemas.openxmlformats.org/officeDocument/2006/relationships/image" Target="../media/image8.jpeg"/><Relationship Id="rId7" Type="http://schemas.openxmlformats.org/officeDocument/2006/relationships/image" Target="../media/image65.e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ustomXml" Target="../ink/ink61.xml"/><Relationship Id="rId5" Type="http://schemas.openxmlformats.org/officeDocument/2006/relationships/image" Target="../media/image64.emf"/><Relationship Id="rId4" Type="http://schemas.openxmlformats.org/officeDocument/2006/relationships/customXml" Target="../ink/ink60.xml"/><Relationship Id="rId9" Type="http://schemas.openxmlformats.org/officeDocument/2006/relationships/image" Target="../media/image66.emf"/></Relationships>
</file>

<file path=ppt/slides/_rels/slide18.xml.rels><?xml version="1.0" encoding="UTF-8" standalone="yes"?>
<Relationships xmlns="http://schemas.openxmlformats.org/package/2006/relationships"><Relationship Id="rId8" Type="http://schemas.openxmlformats.org/officeDocument/2006/relationships/customXml" Target="../ink/ink65.xml"/><Relationship Id="rId3" Type="http://schemas.openxmlformats.org/officeDocument/2006/relationships/image" Target="../media/image9.jpeg"/><Relationship Id="rId7" Type="http://schemas.openxmlformats.org/officeDocument/2006/relationships/image" Target="../media/image69.emf"/><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customXml" Target="../ink/ink64.xml"/><Relationship Id="rId5" Type="http://schemas.openxmlformats.org/officeDocument/2006/relationships/image" Target="../media/image68.emf"/><Relationship Id="rId4" Type="http://schemas.openxmlformats.org/officeDocument/2006/relationships/customXml" Target="../ink/ink63.xml"/><Relationship Id="rId9" Type="http://schemas.openxmlformats.org/officeDocument/2006/relationships/image" Target="../media/image70.emf"/></Relationships>
</file>

<file path=ppt/slides/_rels/slide19.x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image" Target="../media/image10.jpeg"/><Relationship Id="rId7" Type="http://schemas.openxmlformats.org/officeDocument/2006/relationships/customXml" Target="../ink/ink67.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73.emf"/><Relationship Id="rId5" Type="http://schemas.openxmlformats.org/officeDocument/2006/relationships/customXml" Target="../ink/ink66.xml"/><Relationship Id="rId10" Type="http://schemas.openxmlformats.org/officeDocument/2006/relationships/image" Target="../media/image75.emf"/><Relationship Id="rId4" Type="http://schemas.openxmlformats.org/officeDocument/2006/relationships/image" Target="../media/image11.jpeg"/><Relationship Id="rId9" Type="http://schemas.openxmlformats.org/officeDocument/2006/relationships/customXml" Target="../ink/ink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customXml" Target="../ink/ink69.xml"/><Relationship Id="rId7" Type="http://schemas.openxmlformats.org/officeDocument/2006/relationships/customXml" Target="../ink/ink7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7.emf"/><Relationship Id="rId5" Type="http://schemas.openxmlformats.org/officeDocument/2006/relationships/customXml" Target="../ink/ink70.xml"/><Relationship Id="rId10" Type="http://schemas.openxmlformats.org/officeDocument/2006/relationships/image" Target="../media/image79.emf"/><Relationship Id="rId4" Type="http://schemas.openxmlformats.org/officeDocument/2006/relationships/image" Target="../media/image76.emf"/><Relationship Id="rId9" Type="http://schemas.openxmlformats.org/officeDocument/2006/relationships/customXml" Target="../ink/ink72.xml"/></Relationships>
</file>

<file path=ppt/slides/_rels/slide26.xml.rels><?xml version="1.0" encoding="UTF-8" standalone="yes"?>
<Relationships xmlns="http://schemas.openxmlformats.org/package/2006/relationships"><Relationship Id="rId8" Type="http://schemas.openxmlformats.org/officeDocument/2006/relationships/image" Target="../media/image82.emf"/><Relationship Id="rId3" Type="http://schemas.openxmlformats.org/officeDocument/2006/relationships/customXml" Target="../ink/ink73.xml"/><Relationship Id="rId7" Type="http://schemas.openxmlformats.org/officeDocument/2006/relationships/customXml" Target="../ink/ink75.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81.emf"/><Relationship Id="rId5" Type="http://schemas.openxmlformats.org/officeDocument/2006/relationships/customXml" Target="../ink/ink74.xml"/><Relationship Id="rId4" Type="http://schemas.openxmlformats.org/officeDocument/2006/relationships/image" Target="../media/image80.emf"/></Relationships>
</file>

<file path=ppt/slides/_rels/slide27.xml.rels><?xml version="1.0" encoding="UTF-8" standalone="yes"?>
<Relationships xmlns="http://schemas.openxmlformats.org/package/2006/relationships"><Relationship Id="rId8" Type="http://schemas.openxmlformats.org/officeDocument/2006/relationships/image" Target="../media/image85.emf"/><Relationship Id="rId3" Type="http://schemas.openxmlformats.org/officeDocument/2006/relationships/customXml" Target="../ink/ink76.xml"/><Relationship Id="rId7" Type="http://schemas.openxmlformats.org/officeDocument/2006/relationships/customXml" Target="../ink/ink78.xml"/><Relationship Id="rId12" Type="http://schemas.openxmlformats.org/officeDocument/2006/relationships/image" Target="../media/image87.emf"/><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84.emf"/><Relationship Id="rId11" Type="http://schemas.openxmlformats.org/officeDocument/2006/relationships/customXml" Target="../ink/ink80.xml"/><Relationship Id="rId5" Type="http://schemas.openxmlformats.org/officeDocument/2006/relationships/customXml" Target="../ink/ink77.xml"/><Relationship Id="rId10" Type="http://schemas.openxmlformats.org/officeDocument/2006/relationships/image" Target="../media/image86.emf"/><Relationship Id="rId4" Type="http://schemas.openxmlformats.org/officeDocument/2006/relationships/image" Target="../media/image83.emf"/><Relationship Id="rId9" Type="http://schemas.openxmlformats.org/officeDocument/2006/relationships/customXml" Target="../ink/ink79.xml"/></Relationships>
</file>

<file path=ppt/slides/_rels/slide28.xml.rels><?xml version="1.0" encoding="UTF-8" standalone="yes"?>
<Relationships xmlns="http://schemas.openxmlformats.org/package/2006/relationships"><Relationship Id="rId8" Type="http://schemas.openxmlformats.org/officeDocument/2006/relationships/image" Target="../media/image90.emf"/><Relationship Id="rId3" Type="http://schemas.openxmlformats.org/officeDocument/2006/relationships/customXml" Target="../ink/ink81.xml"/><Relationship Id="rId7" Type="http://schemas.openxmlformats.org/officeDocument/2006/relationships/customXml" Target="../ink/ink83.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89.emf"/><Relationship Id="rId5" Type="http://schemas.openxmlformats.org/officeDocument/2006/relationships/customXml" Target="../ink/ink82.xml"/><Relationship Id="rId10" Type="http://schemas.openxmlformats.org/officeDocument/2006/relationships/image" Target="../media/image91.emf"/><Relationship Id="rId4" Type="http://schemas.openxmlformats.org/officeDocument/2006/relationships/image" Target="../media/image88.emf"/><Relationship Id="rId9" Type="http://schemas.openxmlformats.org/officeDocument/2006/relationships/customXml" Target="../ink/ink84.xml"/></Relationships>
</file>

<file path=ppt/slides/_rels/slide29.xml.rels><?xml version="1.0" encoding="UTF-8" standalone="yes"?>
<Relationships xmlns="http://schemas.openxmlformats.org/package/2006/relationships"><Relationship Id="rId8" Type="http://schemas.openxmlformats.org/officeDocument/2006/relationships/image" Target="../media/image95.emf"/><Relationship Id="rId13" Type="http://schemas.openxmlformats.org/officeDocument/2006/relationships/customXml" Target="../ink/ink90.xml"/><Relationship Id="rId18" Type="http://schemas.openxmlformats.org/officeDocument/2006/relationships/image" Target="../media/image100.emf"/><Relationship Id="rId3" Type="http://schemas.openxmlformats.org/officeDocument/2006/relationships/customXml" Target="../ink/ink85.xml"/><Relationship Id="rId21" Type="http://schemas.openxmlformats.org/officeDocument/2006/relationships/customXml" Target="../ink/ink94.xml"/><Relationship Id="rId7" Type="http://schemas.openxmlformats.org/officeDocument/2006/relationships/customXml" Target="../ink/ink87.xml"/><Relationship Id="rId12" Type="http://schemas.openxmlformats.org/officeDocument/2006/relationships/image" Target="../media/image97.emf"/><Relationship Id="rId17" Type="http://schemas.openxmlformats.org/officeDocument/2006/relationships/customXml" Target="../ink/ink92.xml"/><Relationship Id="rId2" Type="http://schemas.openxmlformats.org/officeDocument/2006/relationships/image" Target="../media/image12.jpeg"/><Relationship Id="rId16" Type="http://schemas.openxmlformats.org/officeDocument/2006/relationships/image" Target="../media/image99.emf"/><Relationship Id="rId20" Type="http://schemas.openxmlformats.org/officeDocument/2006/relationships/image" Target="../media/image101.emf"/><Relationship Id="rId1" Type="http://schemas.openxmlformats.org/officeDocument/2006/relationships/slideLayout" Target="../slideLayouts/slideLayout2.xml"/><Relationship Id="rId6" Type="http://schemas.openxmlformats.org/officeDocument/2006/relationships/image" Target="../media/image94.emf"/><Relationship Id="rId11" Type="http://schemas.openxmlformats.org/officeDocument/2006/relationships/customXml" Target="../ink/ink89.xml"/><Relationship Id="rId24" Type="http://schemas.openxmlformats.org/officeDocument/2006/relationships/image" Target="../media/image103.emf"/><Relationship Id="rId5" Type="http://schemas.openxmlformats.org/officeDocument/2006/relationships/customXml" Target="../ink/ink86.xml"/><Relationship Id="rId15" Type="http://schemas.openxmlformats.org/officeDocument/2006/relationships/customXml" Target="../ink/ink91.xml"/><Relationship Id="rId23" Type="http://schemas.openxmlformats.org/officeDocument/2006/relationships/customXml" Target="../ink/ink95.xml"/><Relationship Id="rId10" Type="http://schemas.openxmlformats.org/officeDocument/2006/relationships/image" Target="../media/image96.emf"/><Relationship Id="rId19" Type="http://schemas.openxmlformats.org/officeDocument/2006/relationships/customXml" Target="../ink/ink93.xml"/><Relationship Id="rId4" Type="http://schemas.openxmlformats.org/officeDocument/2006/relationships/image" Target="../media/image93.emf"/><Relationship Id="rId9" Type="http://schemas.openxmlformats.org/officeDocument/2006/relationships/customXml" Target="../ink/ink88.xml"/><Relationship Id="rId14" Type="http://schemas.openxmlformats.org/officeDocument/2006/relationships/image" Target="../media/image98.emf"/><Relationship Id="rId22" Type="http://schemas.openxmlformats.org/officeDocument/2006/relationships/image" Target="../media/image102.emf"/></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0.emf"/></Relationships>
</file>

<file path=ppt/slides/_rels/slide30.xml.rels><?xml version="1.0" encoding="UTF-8" standalone="yes"?>
<Relationships xmlns="http://schemas.openxmlformats.org/package/2006/relationships"><Relationship Id="rId8" Type="http://schemas.openxmlformats.org/officeDocument/2006/relationships/image" Target="../media/image107.emf"/><Relationship Id="rId13" Type="http://schemas.openxmlformats.org/officeDocument/2006/relationships/customXml" Target="../ink/ink101.xml"/><Relationship Id="rId18" Type="http://schemas.openxmlformats.org/officeDocument/2006/relationships/image" Target="../media/image112.emf"/><Relationship Id="rId3" Type="http://schemas.openxmlformats.org/officeDocument/2006/relationships/customXml" Target="../ink/ink96.xml"/><Relationship Id="rId21" Type="http://schemas.openxmlformats.org/officeDocument/2006/relationships/customXml" Target="../ink/ink105.xml"/><Relationship Id="rId7" Type="http://schemas.openxmlformats.org/officeDocument/2006/relationships/customXml" Target="../ink/ink98.xml"/><Relationship Id="rId12" Type="http://schemas.openxmlformats.org/officeDocument/2006/relationships/image" Target="../media/image109.emf"/><Relationship Id="rId17" Type="http://schemas.openxmlformats.org/officeDocument/2006/relationships/customXml" Target="../ink/ink103.xml"/><Relationship Id="rId2" Type="http://schemas.openxmlformats.org/officeDocument/2006/relationships/image" Target="../media/image13.jpeg"/><Relationship Id="rId16" Type="http://schemas.openxmlformats.org/officeDocument/2006/relationships/image" Target="../media/image111.emf"/><Relationship Id="rId20" Type="http://schemas.openxmlformats.org/officeDocument/2006/relationships/image" Target="../media/image113.emf"/><Relationship Id="rId1" Type="http://schemas.openxmlformats.org/officeDocument/2006/relationships/slideLayout" Target="../slideLayouts/slideLayout2.xml"/><Relationship Id="rId6" Type="http://schemas.openxmlformats.org/officeDocument/2006/relationships/image" Target="../media/image106.emf"/><Relationship Id="rId11" Type="http://schemas.openxmlformats.org/officeDocument/2006/relationships/customXml" Target="../ink/ink100.xml"/><Relationship Id="rId5" Type="http://schemas.openxmlformats.org/officeDocument/2006/relationships/customXml" Target="../ink/ink97.xml"/><Relationship Id="rId15" Type="http://schemas.openxmlformats.org/officeDocument/2006/relationships/customXml" Target="../ink/ink102.xml"/><Relationship Id="rId10" Type="http://schemas.openxmlformats.org/officeDocument/2006/relationships/image" Target="../media/image108.emf"/><Relationship Id="rId19" Type="http://schemas.openxmlformats.org/officeDocument/2006/relationships/customXml" Target="../ink/ink104.xml"/><Relationship Id="rId4" Type="http://schemas.openxmlformats.org/officeDocument/2006/relationships/image" Target="../media/image105.emf"/><Relationship Id="rId9" Type="http://schemas.openxmlformats.org/officeDocument/2006/relationships/customXml" Target="../ink/ink99.xml"/><Relationship Id="rId14" Type="http://schemas.openxmlformats.org/officeDocument/2006/relationships/image" Target="../media/image110.emf"/><Relationship Id="rId22" Type="http://schemas.openxmlformats.org/officeDocument/2006/relationships/image" Target="../media/image39.emf"/></Relationships>
</file>

<file path=ppt/slides/_rels/slide31.xml.rels><?xml version="1.0" encoding="UTF-8" standalone="yes"?>
<Relationships xmlns="http://schemas.openxmlformats.org/package/2006/relationships"><Relationship Id="rId8" Type="http://schemas.openxmlformats.org/officeDocument/2006/relationships/image" Target="../media/image117.emf"/><Relationship Id="rId13" Type="http://schemas.openxmlformats.org/officeDocument/2006/relationships/customXml" Target="../ink/ink111.xml"/><Relationship Id="rId18" Type="http://schemas.openxmlformats.org/officeDocument/2006/relationships/image" Target="../media/image122.emf"/><Relationship Id="rId26" Type="http://schemas.openxmlformats.org/officeDocument/2006/relationships/image" Target="../media/image126.emf"/><Relationship Id="rId3" Type="http://schemas.openxmlformats.org/officeDocument/2006/relationships/customXml" Target="../ink/ink106.xml"/><Relationship Id="rId21" Type="http://schemas.openxmlformats.org/officeDocument/2006/relationships/customXml" Target="../ink/ink115.xml"/><Relationship Id="rId7" Type="http://schemas.openxmlformats.org/officeDocument/2006/relationships/customXml" Target="../ink/ink108.xml"/><Relationship Id="rId12" Type="http://schemas.openxmlformats.org/officeDocument/2006/relationships/image" Target="../media/image119.emf"/><Relationship Id="rId17" Type="http://schemas.openxmlformats.org/officeDocument/2006/relationships/customXml" Target="../ink/ink113.xml"/><Relationship Id="rId25" Type="http://schemas.openxmlformats.org/officeDocument/2006/relationships/customXml" Target="../ink/ink117.xml"/><Relationship Id="rId2" Type="http://schemas.openxmlformats.org/officeDocument/2006/relationships/image" Target="../media/image14.jpeg"/><Relationship Id="rId16" Type="http://schemas.openxmlformats.org/officeDocument/2006/relationships/image" Target="../media/image121.emf"/><Relationship Id="rId20" Type="http://schemas.openxmlformats.org/officeDocument/2006/relationships/image" Target="../media/image123.emf"/><Relationship Id="rId1" Type="http://schemas.openxmlformats.org/officeDocument/2006/relationships/slideLayout" Target="../slideLayouts/slideLayout2.xml"/><Relationship Id="rId6" Type="http://schemas.openxmlformats.org/officeDocument/2006/relationships/image" Target="../media/image116.emf"/><Relationship Id="rId11" Type="http://schemas.openxmlformats.org/officeDocument/2006/relationships/customXml" Target="../ink/ink110.xml"/><Relationship Id="rId24" Type="http://schemas.openxmlformats.org/officeDocument/2006/relationships/image" Target="../media/image125.emf"/><Relationship Id="rId5" Type="http://schemas.openxmlformats.org/officeDocument/2006/relationships/customXml" Target="../ink/ink107.xml"/><Relationship Id="rId15" Type="http://schemas.openxmlformats.org/officeDocument/2006/relationships/customXml" Target="../ink/ink112.xml"/><Relationship Id="rId23" Type="http://schemas.openxmlformats.org/officeDocument/2006/relationships/customXml" Target="../ink/ink116.xml"/><Relationship Id="rId10" Type="http://schemas.openxmlformats.org/officeDocument/2006/relationships/image" Target="../media/image118.emf"/><Relationship Id="rId19" Type="http://schemas.openxmlformats.org/officeDocument/2006/relationships/customXml" Target="../ink/ink114.xml"/><Relationship Id="rId4" Type="http://schemas.openxmlformats.org/officeDocument/2006/relationships/image" Target="../media/image115.emf"/><Relationship Id="rId9" Type="http://schemas.openxmlformats.org/officeDocument/2006/relationships/customXml" Target="../ink/ink109.xml"/><Relationship Id="rId14" Type="http://schemas.openxmlformats.org/officeDocument/2006/relationships/image" Target="../media/image120.emf"/><Relationship Id="rId22" Type="http://schemas.openxmlformats.org/officeDocument/2006/relationships/image" Target="../media/image124.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210.emf"/><Relationship Id="rId13" Type="http://schemas.openxmlformats.org/officeDocument/2006/relationships/customXml" Target="../ink/ink123.xml"/><Relationship Id="rId18" Type="http://schemas.openxmlformats.org/officeDocument/2006/relationships/image" Target="../media/image133.emf"/><Relationship Id="rId3" Type="http://schemas.openxmlformats.org/officeDocument/2006/relationships/customXml" Target="../ink/ink118.xml"/><Relationship Id="rId7" Type="http://schemas.openxmlformats.org/officeDocument/2006/relationships/customXml" Target="../ink/ink120.xml"/><Relationship Id="rId12" Type="http://schemas.openxmlformats.org/officeDocument/2006/relationships/image" Target="../media/image130.emf"/><Relationship Id="rId17" Type="http://schemas.openxmlformats.org/officeDocument/2006/relationships/customXml" Target="../ink/ink125.xml"/><Relationship Id="rId2" Type="http://schemas.openxmlformats.org/officeDocument/2006/relationships/notesSlide" Target="../notesSlides/notesSlide21.xml"/><Relationship Id="rId16" Type="http://schemas.openxmlformats.org/officeDocument/2006/relationships/image" Target="../media/image132.emf"/><Relationship Id="rId20" Type="http://schemas.openxmlformats.org/officeDocument/2006/relationships/image" Target="../media/image134.emf"/><Relationship Id="rId1" Type="http://schemas.openxmlformats.org/officeDocument/2006/relationships/slideLayout" Target="../slideLayouts/slideLayout2.xml"/><Relationship Id="rId6" Type="http://schemas.openxmlformats.org/officeDocument/2006/relationships/image" Target="../media/image128.emf"/><Relationship Id="rId11" Type="http://schemas.openxmlformats.org/officeDocument/2006/relationships/customXml" Target="../ink/ink122.xml"/><Relationship Id="rId5" Type="http://schemas.openxmlformats.org/officeDocument/2006/relationships/customXml" Target="../ink/ink119.xml"/><Relationship Id="rId15" Type="http://schemas.openxmlformats.org/officeDocument/2006/relationships/customXml" Target="../ink/ink124.xml"/><Relationship Id="rId10" Type="http://schemas.openxmlformats.org/officeDocument/2006/relationships/image" Target="../media/image129.emf"/><Relationship Id="rId19" Type="http://schemas.openxmlformats.org/officeDocument/2006/relationships/customXml" Target="../ink/ink126.xml"/><Relationship Id="rId4" Type="http://schemas.openxmlformats.org/officeDocument/2006/relationships/image" Target="../media/image127.emf"/><Relationship Id="rId9" Type="http://schemas.openxmlformats.org/officeDocument/2006/relationships/customXml" Target="../ink/ink121.xml"/><Relationship Id="rId14" Type="http://schemas.openxmlformats.org/officeDocument/2006/relationships/image" Target="../media/image131.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37.emf"/><Relationship Id="rId3" Type="http://schemas.openxmlformats.org/officeDocument/2006/relationships/customXml" Target="../ink/ink127.xml"/><Relationship Id="rId7" Type="http://schemas.openxmlformats.org/officeDocument/2006/relationships/customXml" Target="../ink/ink129.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36.emf"/><Relationship Id="rId5" Type="http://schemas.openxmlformats.org/officeDocument/2006/relationships/customXml" Target="../ink/ink128.xml"/><Relationship Id="rId10" Type="http://schemas.openxmlformats.org/officeDocument/2006/relationships/image" Target="../media/image49.emf"/><Relationship Id="rId4" Type="http://schemas.openxmlformats.org/officeDocument/2006/relationships/image" Target="../media/image135.emf"/><Relationship Id="rId9" Type="http://schemas.openxmlformats.org/officeDocument/2006/relationships/customXml" Target="../ink/ink130.xml"/></Relationships>
</file>

<file path=ppt/slides/_rels/slide38.xml.rels><?xml version="1.0" encoding="UTF-8" standalone="yes"?>
<Relationships xmlns="http://schemas.openxmlformats.org/package/2006/relationships"><Relationship Id="rId3" Type="http://schemas.openxmlformats.org/officeDocument/2006/relationships/customXml" Target="../ink/ink131.xm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38.emf"/></Relationships>
</file>

<file path=ppt/slides/_rels/slide39.xml.rels><?xml version="1.0" encoding="UTF-8" standalone="yes"?>
<Relationships xmlns="http://schemas.openxmlformats.org/package/2006/relationships"><Relationship Id="rId3" Type="http://schemas.openxmlformats.org/officeDocument/2006/relationships/customXml" Target="../ink/ink132.xm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0.emf"/></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0.emf"/></Relationships>
</file>

<file path=ppt/slides/_rels/slide40.xml.rels><?xml version="1.0" encoding="UTF-8" standalone="yes"?>
<Relationships xmlns="http://schemas.openxmlformats.org/package/2006/relationships"><Relationship Id="rId8" Type="http://schemas.openxmlformats.org/officeDocument/2006/relationships/image" Target="../media/image141.emf"/><Relationship Id="rId3" Type="http://schemas.openxmlformats.org/officeDocument/2006/relationships/customXml" Target="../ink/ink133.xml"/><Relationship Id="rId7" Type="http://schemas.openxmlformats.org/officeDocument/2006/relationships/customXml" Target="../ink/ink135.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40.emf"/><Relationship Id="rId5" Type="http://schemas.openxmlformats.org/officeDocument/2006/relationships/customXml" Target="../ink/ink134.xml"/><Relationship Id="rId10" Type="http://schemas.openxmlformats.org/officeDocument/2006/relationships/image" Target="../media/image142.emf"/><Relationship Id="rId4" Type="http://schemas.openxmlformats.org/officeDocument/2006/relationships/image" Target="../media/image139.emf"/><Relationship Id="rId9" Type="http://schemas.openxmlformats.org/officeDocument/2006/relationships/customXml" Target="../ink/ink136.xml"/></Relationships>
</file>

<file path=ppt/slides/_rels/slide41.xml.rels><?xml version="1.0" encoding="UTF-8" standalone="yes"?>
<Relationships xmlns="http://schemas.openxmlformats.org/package/2006/relationships"><Relationship Id="rId8" Type="http://schemas.openxmlformats.org/officeDocument/2006/relationships/customXml" Target="../ink/ink139.xml"/><Relationship Id="rId3" Type="http://schemas.openxmlformats.org/officeDocument/2006/relationships/image" Target="../media/image15.gif"/><Relationship Id="rId7" Type="http://schemas.openxmlformats.org/officeDocument/2006/relationships/image" Target="../media/image145.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customXml" Target="../ink/ink138.xml"/><Relationship Id="rId11" Type="http://schemas.openxmlformats.org/officeDocument/2006/relationships/image" Target="../media/image147.emf"/><Relationship Id="rId5" Type="http://schemas.openxmlformats.org/officeDocument/2006/relationships/image" Target="../media/image144.emf"/><Relationship Id="rId10" Type="http://schemas.openxmlformats.org/officeDocument/2006/relationships/customXml" Target="../ink/ink140.xml"/><Relationship Id="rId4" Type="http://schemas.openxmlformats.org/officeDocument/2006/relationships/customXml" Target="../ink/ink137.xml"/><Relationship Id="rId9" Type="http://schemas.openxmlformats.org/officeDocument/2006/relationships/image" Target="../media/image146.emf"/></Relationships>
</file>

<file path=ppt/slides/_rels/slide4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customXml" Target="../ink/ink143.xml"/><Relationship Id="rId13" Type="http://schemas.openxmlformats.org/officeDocument/2006/relationships/image" Target="../media/image153.emf"/><Relationship Id="rId18" Type="http://schemas.openxmlformats.org/officeDocument/2006/relationships/customXml" Target="../ink/ink148.xml"/><Relationship Id="rId3" Type="http://schemas.openxmlformats.org/officeDocument/2006/relationships/image" Target="../media/image16.gif"/><Relationship Id="rId7" Type="http://schemas.openxmlformats.org/officeDocument/2006/relationships/image" Target="../media/image150.emf"/><Relationship Id="rId12" Type="http://schemas.openxmlformats.org/officeDocument/2006/relationships/customXml" Target="../ink/ink145.xml"/><Relationship Id="rId17" Type="http://schemas.openxmlformats.org/officeDocument/2006/relationships/image" Target="../media/image155.emf"/><Relationship Id="rId2" Type="http://schemas.openxmlformats.org/officeDocument/2006/relationships/notesSlide" Target="../notesSlides/notesSlide31.xml"/><Relationship Id="rId16" Type="http://schemas.openxmlformats.org/officeDocument/2006/relationships/customXml" Target="../ink/ink147.xml"/><Relationship Id="rId1" Type="http://schemas.openxmlformats.org/officeDocument/2006/relationships/slideLayout" Target="../slideLayouts/slideLayout4.xml"/><Relationship Id="rId6" Type="http://schemas.openxmlformats.org/officeDocument/2006/relationships/customXml" Target="../ink/ink142.xml"/><Relationship Id="rId11" Type="http://schemas.openxmlformats.org/officeDocument/2006/relationships/image" Target="../media/image152.emf"/><Relationship Id="rId5" Type="http://schemas.openxmlformats.org/officeDocument/2006/relationships/image" Target="../media/image149.emf"/><Relationship Id="rId15" Type="http://schemas.openxmlformats.org/officeDocument/2006/relationships/image" Target="../media/image154.emf"/><Relationship Id="rId10" Type="http://schemas.openxmlformats.org/officeDocument/2006/relationships/customXml" Target="../ink/ink144.xml"/><Relationship Id="rId19" Type="http://schemas.openxmlformats.org/officeDocument/2006/relationships/image" Target="../media/image156.emf"/><Relationship Id="rId4" Type="http://schemas.openxmlformats.org/officeDocument/2006/relationships/customXml" Target="../ink/ink141.xml"/><Relationship Id="rId9" Type="http://schemas.openxmlformats.org/officeDocument/2006/relationships/image" Target="../media/image151.emf"/><Relationship Id="rId14" Type="http://schemas.openxmlformats.org/officeDocument/2006/relationships/customXml" Target="../ink/ink146.xml"/></Relationships>
</file>

<file path=ppt/slides/_rels/slide46.xml.rels><?xml version="1.0" encoding="UTF-8" standalone="yes"?>
<Relationships xmlns="http://schemas.openxmlformats.org/package/2006/relationships"><Relationship Id="rId8" Type="http://schemas.openxmlformats.org/officeDocument/2006/relationships/image" Target="../media/image159.emf"/><Relationship Id="rId3" Type="http://schemas.openxmlformats.org/officeDocument/2006/relationships/customXml" Target="../ink/ink149.xml"/><Relationship Id="rId7" Type="http://schemas.openxmlformats.org/officeDocument/2006/relationships/customXml" Target="../ink/ink151.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58.emf"/><Relationship Id="rId5" Type="http://schemas.openxmlformats.org/officeDocument/2006/relationships/customXml" Target="../ink/ink150.xml"/><Relationship Id="rId10" Type="http://schemas.openxmlformats.org/officeDocument/2006/relationships/image" Target="../media/image160.emf"/><Relationship Id="rId4" Type="http://schemas.openxmlformats.org/officeDocument/2006/relationships/image" Target="../media/image157.emf"/><Relationship Id="rId9" Type="http://schemas.openxmlformats.org/officeDocument/2006/relationships/customXml" Target="../ink/ink152.xml"/></Relationships>
</file>

<file path=ppt/slides/_rels/slide47.xml.rels><?xml version="1.0" encoding="UTF-8" standalone="yes"?>
<Relationships xmlns="http://schemas.openxmlformats.org/package/2006/relationships"><Relationship Id="rId8" Type="http://schemas.openxmlformats.org/officeDocument/2006/relationships/image" Target="../media/image159.emf"/><Relationship Id="rId13" Type="http://schemas.openxmlformats.org/officeDocument/2006/relationships/customXml" Target="../ink/ink158.xml"/><Relationship Id="rId3" Type="http://schemas.openxmlformats.org/officeDocument/2006/relationships/customXml" Target="../ink/ink153.xml"/><Relationship Id="rId7" Type="http://schemas.openxmlformats.org/officeDocument/2006/relationships/customXml" Target="../ink/ink155.xml"/><Relationship Id="rId12" Type="http://schemas.openxmlformats.org/officeDocument/2006/relationships/image" Target="../media/image56.emf"/><Relationship Id="rId2" Type="http://schemas.openxmlformats.org/officeDocument/2006/relationships/notesSlide" Target="../notesSlides/notesSlide33.xml"/><Relationship Id="rId16" Type="http://schemas.openxmlformats.org/officeDocument/2006/relationships/image" Target="../media/image63.emf"/><Relationship Id="rId1" Type="http://schemas.openxmlformats.org/officeDocument/2006/relationships/slideLayout" Target="../slideLayouts/slideLayout1.xml"/><Relationship Id="rId6" Type="http://schemas.openxmlformats.org/officeDocument/2006/relationships/image" Target="../media/image158.emf"/><Relationship Id="rId11" Type="http://schemas.openxmlformats.org/officeDocument/2006/relationships/customXml" Target="../ink/ink157.xml"/><Relationship Id="rId5" Type="http://schemas.openxmlformats.org/officeDocument/2006/relationships/customXml" Target="../ink/ink154.xml"/><Relationship Id="rId15" Type="http://schemas.openxmlformats.org/officeDocument/2006/relationships/customXml" Target="../ink/ink159.xml"/><Relationship Id="rId10" Type="http://schemas.openxmlformats.org/officeDocument/2006/relationships/image" Target="../media/image160.emf"/><Relationship Id="rId4" Type="http://schemas.openxmlformats.org/officeDocument/2006/relationships/image" Target="../media/image157.emf"/><Relationship Id="rId9" Type="http://schemas.openxmlformats.org/officeDocument/2006/relationships/customXml" Target="../ink/ink156.xml"/><Relationship Id="rId14" Type="http://schemas.openxmlformats.org/officeDocument/2006/relationships/image" Target="../media/image59.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0.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4.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customXml" Target="../ink/ink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8" Type="http://schemas.openxmlformats.org/officeDocument/2006/relationships/image" Target="../media/image164.emf"/><Relationship Id="rId13" Type="http://schemas.openxmlformats.org/officeDocument/2006/relationships/customXml" Target="../ink/ink164.xml"/><Relationship Id="rId18" Type="http://schemas.openxmlformats.org/officeDocument/2006/relationships/image" Target="../media/image169.emf"/><Relationship Id="rId3" Type="http://schemas.openxmlformats.org/officeDocument/2006/relationships/image" Target="../media/image17.png"/><Relationship Id="rId21" Type="http://schemas.openxmlformats.org/officeDocument/2006/relationships/customXml" Target="../ink/ink168.xml"/><Relationship Id="rId7" Type="http://schemas.openxmlformats.org/officeDocument/2006/relationships/customXml" Target="../ink/ink161.xml"/><Relationship Id="rId12" Type="http://schemas.openxmlformats.org/officeDocument/2006/relationships/image" Target="../media/image166.emf"/><Relationship Id="rId17" Type="http://schemas.openxmlformats.org/officeDocument/2006/relationships/customXml" Target="../ink/ink166.xml"/><Relationship Id="rId2" Type="http://schemas.openxmlformats.org/officeDocument/2006/relationships/hyperlink" Target="http://player.discoveryeducation.com/index.cfm?guidAssetId=07A0F9B6-0A16-48CE-8565-787A1957EE2D&amp;blnFromSearch=1&amp;productcode=DETB" TargetMode="External"/><Relationship Id="rId16" Type="http://schemas.openxmlformats.org/officeDocument/2006/relationships/image" Target="../media/image168.emf"/><Relationship Id="rId20" Type="http://schemas.openxmlformats.org/officeDocument/2006/relationships/image" Target="../media/image170.emf"/><Relationship Id="rId1" Type="http://schemas.openxmlformats.org/officeDocument/2006/relationships/slideLayout" Target="../slideLayouts/slideLayout2.xml"/><Relationship Id="rId6" Type="http://schemas.openxmlformats.org/officeDocument/2006/relationships/image" Target="../media/image163.emf"/><Relationship Id="rId11" Type="http://schemas.openxmlformats.org/officeDocument/2006/relationships/customXml" Target="../ink/ink163.xml"/><Relationship Id="rId24" Type="http://schemas.openxmlformats.org/officeDocument/2006/relationships/image" Target="../media/image172.emf"/><Relationship Id="rId5" Type="http://schemas.openxmlformats.org/officeDocument/2006/relationships/customXml" Target="../ink/ink160.xml"/><Relationship Id="rId15" Type="http://schemas.openxmlformats.org/officeDocument/2006/relationships/customXml" Target="../ink/ink165.xml"/><Relationship Id="rId23" Type="http://schemas.openxmlformats.org/officeDocument/2006/relationships/customXml" Target="../ink/ink169.xml"/><Relationship Id="rId10" Type="http://schemas.openxmlformats.org/officeDocument/2006/relationships/image" Target="../media/image165.emf"/><Relationship Id="rId19" Type="http://schemas.openxmlformats.org/officeDocument/2006/relationships/customXml" Target="../ink/ink167.xml"/><Relationship Id="rId4" Type="http://schemas.openxmlformats.org/officeDocument/2006/relationships/image" Target="../media/image18.png"/><Relationship Id="rId9" Type="http://schemas.openxmlformats.org/officeDocument/2006/relationships/customXml" Target="../ink/ink162.xml"/><Relationship Id="rId14" Type="http://schemas.openxmlformats.org/officeDocument/2006/relationships/image" Target="../media/image167.emf"/><Relationship Id="rId22" Type="http://schemas.openxmlformats.org/officeDocument/2006/relationships/image" Target="../media/image171.e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Diffusion, Osmosis and Cellular Respiration </a:t>
            </a:r>
            <a:endParaRPr lang="en-US" dirty="0"/>
          </a:p>
        </p:txBody>
      </p:sp>
      <p:sp>
        <p:nvSpPr>
          <p:cNvPr id="3" name="Subtitle 2"/>
          <p:cNvSpPr>
            <a:spLocks noGrp="1"/>
          </p:cNvSpPr>
          <p:nvPr>
            <p:ph type="subTitle" idx="1"/>
          </p:nvPr>
        </p:nvSpPr>
        <p:spPr/>
        <p:txBody>
          <a:bodyPr/>
          <a:lstStyle/>
          <a:p>
            <a:r>
              <a:rPr lang="en-US" dirty="0" smtClean="0"/>
              <a:t>Mr. Black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15714" name="Ink 2"/>
              <p14:cNvContentPartPr>
                <a14:cpLocks xmlns:a14="http://schemas.microsoft.com/office/drawing/2010/main" noRot="1" noChangeAspect="1" noEditPoints="1" noChangeArrowheads="1" noChangeShapeType="1"/>
              </p14:cNvContentPartPr>
              <p14:nvPr/>
            </p14:nvContentPartPr>
            <p14:xfrm>
              <a:off x="0" y="554038"/>
              <a:ext cx="2411413" cy="571500"/>
            </p14:xfrm>
          </p:contentPart>
        </mc:Choice>
        <mc:Fallback xmlns="">
          <p:pic>
            <p:nvPicPr>
              <p:cNvPr id="115714" name="Ink 2"/>
              <p:cNvPicPr>
                <a:picLocks noRot="1" noChangeAspect="1" noEditPoints="1" noChangeArrowheads="1" noChangeShapeType="1"/>
              </p:cNvPicPr>
              <p:nvPr/>
            </p:nvPicPr>
            <p:blipFill>
              <a:blip r:embed="rId3"/>
              <a:stretch>
                <a:fillRect/>
              </a:stretch>
            </p:blipFill>
            <p:spPr>
              <a:xfrm>
                <a:off x="-9361" y="544681"/>
                <a:ext cx="2430134" cy="59021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5715" name="Ink 3"/>
              <p14:cNvContentPartPr>
                <a14:cpLocks xmlns:a14="http://schemas.microsoft.com/office/drawing/2010/main" noRot="1" noChangeAspect="1" noEditPoints="1" noChangeArrowheads="1" noChangeShapeType="1"/>
              </p14:cNvContentPartPr>
              <p14:nvPr/>
            </p14:nvContentPartPr>
            <p14:xfrm>
              <a:off x="2660650" y="696913"/>
              <a:ext cx="1036638" cy="374650"/>
            </p14:xfrm>
          </p:contentPart>
        </mc:Choice>
        <mc:Fallback xmlns="">
          <p:pic>
            <p:nvPicPr>
              <p:cNvPr id="115715" name="Ink 3"/>
              <p:cNvPicPr>
                <a:picLocks noRot="1" noChangeAspect="1" noEditPoints="1" noChangeArrowheads="1" noChangeShapeType="1"/>
              </p:cNvPicPr>
              <p:nvPr/>
            </p:nvPicPr>
            <p:blipFill>
              <a:blip r:embed="rId5"/>
              <a:stretch>
                <a:fillRect/>
              </a:stretch>
            </p:blipFill>
            <p:spPr>
              <a:xfrm>
                <a:off x="2651291" y="687556"/>
                <a:ext cx="1055355" cy="39336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5716" name="Ink 4"/>
              <p14:cNvContentPartPr>
                <a14:cpLocks xmlns:a14="http://schemas.microsoft.com/office/drawing/2010/main" noRot="1" noChangeAspect="1" noEditPoints="1" noChangeArrowheads="1" noChangeShapeType="1"/>
              </p14:cNvContentPartPr>
              <p14:nvPr/>
            </p14:nvContentPartPr>
            <p14:xfrm>
              <a:off x="3884613" y="741363"/>
              <a:ext cx="330200" cy="312737"/>
            </p14:xfrm>
          </p:contentPart>
        </mc:Choice>
        <mc:Fallback xmlns="">
          <p:pic>
            <p:nvPicPr>
              <p:cNvPr id="115716" name="Ink 4"/>
              <p:cNvPicPr>
                <a:picLocks noRot="1" noChangeAspect="1" noEditPoints="1" noChangeArrowheads="1" noChangeShapeType="1"/>
              </p:cNvPicPr>
              <p:nvPr/>
            </p:nvPicPr>
            <p:blipFill>
              <a:blip r:embed="rId7"/>
              <a:stretch>
                <a:fillRect/>
              </a:stretch>
            </p:blipFill>
            <p:spPr>
              <a:xfrm>
                <a:off x="3875251" y="732006"/>
                <a:ext cx="348925" cy="33145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5717" name="Ink 5"/>
              <p14:cNvContentPartPr>
                <a14:cpLocks xmlns:a14="http://schemas.microsoft.com/office/drawing/2010/main" noRot="1" noChangeAspect="1" noEditPoints="1" noChangeArrowheads="1" noChangeShapeType="1"/>
              </p14:cNvContentPartPr>
              <p14:nvPr/>
            </p14:nvContentPartPr>
            <p14:xfrm>
              <a:off x="4429125" y="776288"/>
              <a:ext cx="1839913" cy="447675"/>
            </p14:xfrm>
          </p:contentPart>
        </mc:Choice>
        <mc:Fallback xmlns="">
          <p:pic>
            <p:nvPicPr>
              <p:cNvPr id="115717" name="Ink 5"/>
              <p:cNvPicPr>
                <a:picLocks noRot="1" noChangeAspect="1" noEditPoints="1" noChangeArrowheads="1" noChangeShapeType="1"/>
              </p:cNvPicPr>
              <p:nvPr/>
            </p:nvPicPr>
            <p:blipFill>
              <a:blip r:embed="rId9"/>
              <a:stretch>
                <a:fillRect/>
              </a:stretch>
            </p:blipFill>
            <p:spPr>
              <a:xfrm>
                <a:off x="4419765" y="766931"/>
                <a:ext cx="1858633" cy="46638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5718" name="Ink 6"/>
              <p14:cNvContentPartPr>
                <a14:cpLocks xmlns:a14="http://schemas.microsoft.com/office/drawing/2010/main" noRot="1" noChangeAspect="1" noEditPoints="1" noChangeArrowheads="1" noChangeShapeType="1"/>
              </p14:cNvContentPartPr>
              <p14:nvPr/>
            </p14:nvContentPartPr>
            <p14:xfrm>
              <a:off x="446088" y="1438275"/>
              <a:ext cx="53975" cy="80963"/>
            </p14:xfrm>
          </p:contentPart>
        </mc:Choice>
        <mc:Fallback xmlns="">
          <p:pic>
            <p:nvPicPr>
              <p:cNvPr id="115718" name="Ink 6"/>
              <p:cNvPicPr>
                <a:picLocks noRot="1" noChangeAspect="1" noEditPoints="1" noChangeArrowheads="1" noChangeShapeType="1"/>
              </p:cNvPicPr>
              <p:nvPr/>
            </p:nvPicPr>
            <p:blipFill>
              <a:blip r:embed="rId11"/>
              <a:stretch>
                <a:fillRect/>
              </a:stretch>
            </p:blipFill>
            <p:spPr>
              <a:xfrm>
                <a:off x="436732" y="1428919"/>
                <a:ext cx="72686" cy="9967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5719" name="Ink 7"/>
              <p14:cNvContentPartPr>
                <a14:cpLocks xmlns:a14="http://schemas.microsoft.com/office/drawing/2010/main" noRot="1" noChangeAspect="1" noEditPoints="1" noChangeArrowheads="1" noChangeShapeType="1"/>
              </p14:cNvContentPartPr>
              <p14:nvPr/>
            </p14:nvContentPartPr>
            <p14:xfrm>
              <a:off x="687388" y="1276350"/>
              <a:ext cx="1563687" cy="376238"/>
            </p14:xfrm>
          </p:contentPart>
        </mc:Choice>
        <mc:Fallback xmlns="">
          <p:pic>
            <p:nvPicPr>
              <p:cNvPr id="115719" name="Ink 7"/>
              <p:cNvPicPr>
                <a:picLocks noRot="1" noChangeAspect="1" noEditPoints="1" noChangeArrowheads="1" noChangeShapeType="1"/>
              </p:cNvPicPr>
              <p:nvPr/>
            </p:nvPicPr>
            <p:blipFill>
              <a:blip r:embed="rId13"/>
              <a:stretch>
                <a:fillRect/>
              </a:stretch>
            </p:blipFill>
            <p:spPr>
              <a:xfrm>
                <a:off x="678029" y="1266989"/>
                <a:ext cx="1582405" cy="394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5720" name="Ink 8"/>
              <p14:cNvContentPartPr>
                <a14:cpLocks xmlns:a14="http://schemas.microsoft.com/office/drawing/2010/main" noRot="1" noChangeAspect="1" noEditPoints="1" noChangeArrowheads="1" noChangeShapeType="1"/>
              </p14:cNvContentPartPr>
              <p14:nvPr/>
            </p14:nvContentPartPr>
            <p14:xfrm>
              <a:off x="2428875" y="1347788"/>
              <a:ext cx="1706563" cy="384175"/>
            </p14:xfrm>
          </p:contentPart>
        </mc:Choice>
        <mc:Fallback xmlns="">
          <p:pic>
            <p:nvPicPr>
              <p:cNvPr id="115720" name="Ink 8"/>
              <p:cNvPicPr>
                <a:picLocks noRot="1" noChangeAspect="1" noEditPoints="1" noChangeArrowheads="1" noChangeShapeType="1"/>
              </p:cNvPicPr>
              <p:nvPr/>
            </p:nvPicPr>
            <p:blipFill>
              <a:blip r:embed="rId15"/>
              <a:stretch>
                <a:fillRect/>
              </a:stretch>
            </p:blipFill>
            <p:spPr>
              <a:xfrm>
                <a:off x="2419514" y="1338427"/>
                <a:ext cx="1725285" cy="4028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5721" name="Ink 9"/>
              <p14:cNvContentPartPr>
                <a14:cpLocks xmlns:a14="http://schemas.microsoft.com/office/drawing/2010/main" noRot="1" noChangeAspect="1" noEditPoints="1" noChangeArrowheads="1" noChangeShapeType="1"/>
              </p14:cNvContentPartPr>
              <p14:nvPr/>
            </p14:nvContentPartPr>
            <p14:xfrm>
              <a:off x="4340225" y="1384300"/>
              <a:ext cx="428625" cy="322263"/>
            </p14:xfrm>
          </p:contentPart>
        </mc:Choice>
        <mc:Fallback xmlns="">
          <p:pic>
            <p:nvPicPr>
              <p:cNvPr id="115721" name="Ink 9"/>
              <p:cNvPicPr>
                <a:picLocks noRot="1" noChangeAspect="1" noEditPoints="1" noChangeArrowheads="1" noChangeShapeType="1"/>
              </p:cNvPicPr>
              <p:nvPr/>
            </p:nvPicPr>
            <p:blipFill>
              <a:blip r:embed="rId17"/>
              <a:stretch>
                <a:fillRect/>
              </a:stretch>
            </p:blipFill>
            <p:spPr>
              <a:xfrm>
                <a:off x="4330868" y="1374938"/>
                <a:ext cx="447339" cy="34098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5722" name="Ink 10"/>
              <p14:cNvContentPartPr>
                <a14:cpLocks xmlns:a14="http://schemas.microsoft.com/office/drawing/2010/main" noRot="1" noChangeAspect="1" noEditPoints="1" noChangeArrowheads="1" noChangeShapeType="1"/>
              </p14:cNvContentPartPr>
              <p14:nvPr/>
            </p14:nvContentPartPr>
            <p14:xfrm>
              <a:off x="4991100" y="1500188"/>
              <a:ext cx="1108075" cy="384175"/>
            </p14:xfrm>
          </p:contentPart>
        </mc:Choice>
        <mc:Fallback xmlns="">
          <p:pic>
            <p:nvPicPr>
              <p:cNvPr id="115722" name="Ink 10"/>
              <p:cNvPicPr>
                <a:picLocks noRot="1" noChangeAspect="1" noEditPoints="1" noChangeArrowheads="1" noChangeShapeType="1"/>
              </p:cNvPicPr>
              <p:nvPr/>
            </p:nvPicPr>
            <p:blipFill>
              <a:blip r:embed="rId19"/>
              <a:stretch>
                <a:fillRect/>
              </a:stretch>
            </p:blipFill>
            <p:spPr>
              <a:xfrm>
                <a:off x="4981737" y="1490827"/>
                <a:ext cx="1126801" cy="402898"/>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5723" name="Ink 11"/>
              <p14:cNvContentPartPr>
                <a14:cpLocks xmlns:a14="http://schemas.microsoft.com/office/drawing/2010/main" noRot="1" noChangeAspect="1" noEditPoints="1" noChangeArrowheads="1" noChangeShapeType="1"/>
              </p14:cNvContentPartPr>
              <p14:nvPr/>
            </p14:nvContentPartPr>
            <p14:xfrm>
              <a:off x="392113" y="1928813"/>
              <a:ext cx="2135187" cy="509587"/>
            </p14:xfrm>
          </p:contentPart>
        </mc:Choice>
        <mc:Fallback xmlns="">
          <p:pic>
            <p:nvPicPr>
              <p:cNvPr id="115723" name="Ink 11"/>
              <p:cNvPicPr>
                <a:picLocks noRot="1" noChangeAspect="1" noEditPoints="1" noChangeArrowheads="1" noChangeShapeType="1"/>
              </p:cNvPicPr>
              <p:nvPr/>
            </p:nvPicPr>
            <p:blipFill>
              <a:blip r:embed="rId21"/>
              <a:stretch>
                <a:fillRect/>
              </a:stretch>
            </p:blipFill>
            <p:spPr>
              <a:xfrm>
                <a:off x="382753" y="1919456"/>
                <a:ext cx="2153907" cy="52830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5724" name="Ink 12"/>
              <p14:cNvContentPartPr>
                <a14:cpLocks xmlns:a14="http://schemas.microsoft.com/office/drawing/2010/main" noRot="1" noChangeAspect="1" noEditPoints="1" noChangeArrowheads="1" noChangeShapeType="1"/>
              </p14:cNvContentPartPr>
              <p14:nvPr/>
            </p14:nvContentPartPr>
            <p14:xfrm>
              <a:off x="2803525" y="2044700"/>
              <a:ext cx="2081213" cy="500063"/>
            </p14:xfrm>
          </p:contentPart>
        </mc:Choice>
        <mc:Fallback xmlns="">
          <p:pic>
            <p:nvPicPr>
              <p:cNvPr id="115724" name="Ink 12"/>
              <p:cNvPicPr>
                <a:picLocks noRot="1" noChangeAspect="1" noEditPoints="1" noChangeArrowheads="1" noChangeShapeType="1"/>
              </p:cNvPicPr>
              <p:nvPr/>
            </p:nvPicPr>
            <p:blipFill>
              <a:blip r:embed="rId23"/>
              <a:stretch>
                <a:fillRect/>
              </a:stretch>
            </p:blipFill>
            <p:spPr>
              <a:xfrm>
                <a:off x="2794165" y="2035340"/>
                <a:ext cx="2099933" cy="51878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5725" name="Ink 13"/>
              <p14:cNvContentPartPr>
                <a14:cpLocks xmlns:a14="http://schemas.microsoft.com/office/drawing/2010/main" noRot="1" noChangeAspect="1" noEditPoints="1" noChangeArrowheads="1" noChangeShapeType="1"/>
              </p14:cNvContentPartPr>
              <p14:nvPr/>
            </p14:nvContentPartPr>
            <p14:xfrm>
              <a:off x="5081588" y="2224088"/>
              <a:ext cx="446087" cy="187325"/>
            </p14:xfrm>
          </p:contentPart>
        </mc:Choice>
        <mc:Fallback xmlns="">
          <p:pic>
            <p:nvPicPr>
              <p:cNvPr id="115725" name="Ink 13"/>
              <p:cNvPicPr>
                <a:picLocks noRot="1" noChangeAspect="1" noEditPoints="1" noChangeArrowheads="1" noChangeShapeType="1"/>
              </p:cNvPicPr>
              <p:nvPr/>
            </p:nvPicPr>
            <p:blipFill>
              <a:blip r:embed="rId25"/>
              <a:stretch>
                <a:fillRect/>
              </a:stretch>
            </p:blipFill>
            <p:spPr>
              <a:xfrm>
                <a:off x="5072227" y="2214722"/>
                <a:ext cx="464809" cy="206058"/>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5726" name="Ink 14"/>
              <p14:cNvContentPartPr>
                <a14:cpLocks xmlns:a14="http://schemas.microsoft.com/office/drawing/2010/main" noRot="1" noChangeAspect="1" noEditPoints="1" noChangeArrowheads="1" noChangeShapeType="1"/>
              </p14:cNvContentPartPr>
              <p14:nvPr/>
            </p14:nvContentPartPr>
            <p14:xfrm>
              <a:off x="5732463" y="2133600"/>
              <a:ext cx="1857375" cy="671513"/>
            </p14:xfrm>
          </p:contentPart>
        </mc:Choice>
        <mc:Fallback xmlns="">
          <p:pic>
            <p:nvPicPr>
              <p:cNvPr id="115726" name="Ink 14"/>
              <p:cNvPicPr>
                <a:picLocks noRot="1" noChangeAspect="1" noEditPoints="1" noChangeArrowheads="1" noChangeShapeType="1"/>
              </p:cNvPicPr>
              <p:nvPr/>
            </p:nvPicPr>
            <p:blipFill>
              <a:blip r:embed="rId27"/>
              <a:stretch>
                <a:fillRect/>
              </a:stretch>
            </p:blipFill>
            <p:spPr>
              <a:xfrm>
                <a:off x="5723102" y="2124243"/>
                <a:ext cx="1876096" cy="69022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5727" name="Ink 15"/>
              <p14:cNvContentPartPr>
                <a14:cpLocks xmlns:a14="http://schemas.microsoft.com/office/drawing/2010/main" noRot="1" noChangeAspect="1" noEditPoints="1" noChangeArrowheads="1" noChangeShapeType="1"/>
              </p14:cNvContentPartPr>
              <p14:nvPr/>
            </p14:nvContentPartPr>
            <p14:xfrm>
              <a:off x="0" y="2643188"/>
              <a:ext cx="2206625" cy="588962"/>
            </p14:xfrm>
          </p:contentPart>
        </mc:Choice>
        <mc:Fallback xmlns="">
          <p:pic>
            <p:nvPicPr>
              <p:cNvPr id="115727" name="Ink 15"/>
              <p:cNvPicPr>
                <a:picLocks noRot="1" noChangeAspect="1" noEditPoints="1" noChangeArrowheads="1" noChangeShapeType="1"/>
              </p:cNvPicPr>
              <p:nvPr/>
            </p:nvPicPr>
            <p:blipFill>
              <a:blip r:embed="rId29"/>
              <a:stretch>
                <a:fillRect/>
              </a:stretch>
            </p:blipFill>
            <p:spPr>
              <a:xfrm>
                <a:off x="-9359" y="2633828"/>
                <a:ext cx="2225344" cy="60768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5728" name="Ink 16"/>
              <p14:cNvContentPartPr>
                <a14:cpLocks xmlns:a14="http://schemas.microsoft.com/office/drawing/2010/main" noRot="1" noChangeAspect="1" noEditPoints="1" noChangeArrowheads="1" noChangeShapeType="1"/>
              </p14:cNvContentPartPr>
              <p14:nvPr/>
            </p14:nvContentPartPr>
            <p14:xfrm>
              <a:off x="2419350" y="2776538"/>
              <a:ext cx="268288" cy="179387"/>
            </p14:xfrm>
          </p:contentPart>
        </mc:Choice>
        <mc:Fallback xmlns="">
          <p:pic>
            <p:nvPicPr>
              <p:cNvPr id="115728" name="Ink 16"/>
              <p:cNvPicPr>
                <a:picLocks noRot="1" noChangeAspect="1" noEditPoints="1" noChangeArrowheads="1" noChangeShapeType="1"/>
              </p:cNvPicPr>
              <p:nvPr/>
            </p:nvPicPr>
            <p:blipFill>
              <a:blip r:embed="rId31"/>
              <a:stretch>
                <a:fillRect/>
              </a:stretch>
            </p:blipFill>
            <p:spPr>
              <a:xfrm>
                <a:off x="2409987" y="2767191"/>
                <a:ext cx="287014" cy="19808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729" name="Ink 17"/>
              <p14:cNvContentPartPr>
                <a14:cpLocks xmlns:a14="http://schemas.microsoft.com/office/drawing/2010/main" noRot="1" noChangeAspect="1" noEditPoints="1" noChangeArrowheads="1" noChangeShapeType="1"/>
              </p14:cNvContentPartPr>
              <p14:nvPr/>
            </p14:nvContentPartPr>
            <p14:xfrm>
              <a:off x="2874963" y="2724150"/>
              <a:ext cx="1143000" cy="303213"/>
            </p14:xfrm>
          </p:contentPart>
        </mc:Choice>
        <mc:Fallback xmlns="">
          <p:pic>
            <p:nvPicPr>
              <p:cNvPr id="115729" name="Ink 17"/>
              <p:cNvPicPr>
                <a:picLocks noRot="1" noChangeAspect="1" noEditPoints="1" noChangeArrowheads="1" noChangeShapeType="1"/>
              </p:cNvPicPr>
              <p:nvPr/>
            </p:nvPicPr>
            <p:blipFill>
              <a:blip r:embed="rId33"/>
              <a:stretch>
                <a:fillRect/>
              </a:stretch>
            </p:blipFill>
            <p:spPr>
              <a:xfrm>
                <a:off x="2865603" y="2714787"/>
                <a:ext cx="1161720" cy="32193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730" name="Ink 18"/>
              <p14:cNvContentPartPr>
                <a14:cpLocks xmlns:a14="http://schemas.microsoft.com/office/drawing/2010/main" noRot="1" noChangeAspect="1" noEditPoints="1" noChangeArrowheads="1" noChangeShapeType="1"/>
              </p14:cNvContentPartPr>
              <p14:nvPr/>
            </p14:nvContentPartPr>
            <p14:xfrm>
              <a:off x="4357688" y="2724150"/>
              <a:ext cx="830262" cy="320675"/>
            </p14:xfrm>
          </p:contentPart>
        </mc:Choice>
        <mc:Fallback xmlns="">
          <p:pic>
            <p:nvPicPr>
              <p:cNvPr id="115730" name="Ink 18"/>
              <p:cNvPicPr>
                <a:picLocks noRot="1" noChangeAspect="1" noEditPoints="1" noChangeArrowheads="1" noChangeShapeType="1"/>
              </p:cNvPicPr>
              <p:nvPr/>
            </p:nvPicPr>
            <p:blipFill>
              <a:blip r:embed="rId35"/>
              <a:stretch>
                <a:fillRect/>
              </a:stretch>
            </p:blipFill>
            <p:spPr>
              <a:xfrm>
                <a:off x="4348327" y="2714792"/>
                <a:ext cx="848984" cy="33939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5731" name="Ink 19"/>
              <p14:cNvContentPartPr>
                <a14:cpLocks xmlns:a14="http://schemas.microsoft.com/office/drawing/2010/main" noRot="1" noChangeAspect="1" noEditPoints="1" noChangeArrowheads="1" noChangeShapeType="1"/>
              </p14:cNvContentPartPr>
              <p14:nvPr/>
            </p14:nvContentPartPr>
            <p14:xfrm>
              <a:off x="5419725" y="2830513"/>
              <a:ext cx="866775" cy="206375"/>
            </p14:xfrm>
          </p:contentPart>
        </mc:Choice>
        <mc:Fallback xmlns="">
          <p:pic>
            <p:nvPicPr>
              <p:cNvPr id="115731" name="Ink 19"/>
              <p:cNvPicPr>
                <a:picLocks noRot="1" noChangeAspect="1" noEditPoints="1" noChangeArrowheads="1" noChangeShapeType="1"/>
              </p:cNvPicPr>
              <p:nvPr/>
            </p:nvPicPr>
            <p:blipFill>
              <a:blip r:embed="rId37"/>
              <a:stretch>
                <a:fillRect/>
              </a:stretch>
            </p:blipFill>
            <p:spPr>
              <a:xfrm>
                <a:off x="5410366" y="2821149"/>
                <a:ext cx="885493" cy="225104"/>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5732" name="Ink 20"/>
              <p14:cNvContentPartPr>
                <a14:cpLocks xmlns:a14="http://schemas.microsoft.com/office/drawing/2010/main" noRot="1" noChangeAspect="1" noEditPoints="1" noChangeArrowheads="1" noChangeShapeType="1"/>
              </p14:cNvContentPartPr>
              <p14:nvPr/>
            </p14:nvContentPartPr>
            <p14:xfrm>
              <a:off x="6527800" y="2830513"/>
              <a:ext cx="1544638" cy="482600"/>
            </p14:xfrm>
          </p:contentPart>
        </mc:Choice>
        <mc:Fallback xmlns="">
          <p:pic>
            <p:nvPicPr>
              <p:cNvPr id="115732" name="Ink 20"/>
              <p:cNvPicPr>
                <a:picLocks noRot="1" noChangeAspect="1" noEditPoints="1" noChangeArrowheads="1" noChangeShapeType="1"/>
              </p:cNvPicPr>
              <p:nvPr/>
            </p:nvPicPr>
            <p:blipFill>
              <a:blip r:embed="rId39"/>
              <a:stretch>
                <a:fillRect/>
              </a:stretch>
            </p:blipFill>
            <p:spPr>
              <a:xfrm>
                <a:off x="6518441" y="2821156"/>
                <a:ext cx="1563357" cy="501314"/>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5733" name="Ink 21"/>
              <p14:cNvContentPartPr>
                <a14:cpLocks xmlns:a14="http://schemas.microsoft.com/office/drawing/2010/main" noRot="1" noChangeAspect="1" noEditPoints="1" noChangeArrowheads="1" noChangeShapeType="1"/>
              </p14:cNvContentPartPr>
              <p14:nvPr/>
            </p14:nvContentPartPr>
            <p14:xfrm>
              <a:off x="928688" y="3178175"/>
              <a:ext cx="393700" cy="519113"/>
            </p14:xfrm>
          </p:contentPart>
        </mc:Choice>
        <mc:Fallback xmlns="">
          <p:pic>
            <p:nvPicPr>
              <p:cNvPr id="115733" name="Ink 21"/>
              <p:cNvPicPr>
                <a:picLocks noRot="1" noChangeAspect="1" noEditPoints="1" noChangeArrowheads="1" noChangeShapeType="1"/>
              </p:cNvPicPr>
              <p:nvPr/>
            </p:nvPicPr>
            <p:blipFill>
              <a:blip r:embed="rId41"/>
              <a:stretch>
                <a:fillRect/>
              </a:stretch>
            </p:blipFill>
            <p:spPr>
              <a:xfrm>
                <a:off x="919331" y="3168815"/>
                <a:ext cx="412413" cy="537833"/>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5734" name="Ink 22"/>
              <p14:cNvContentPartPr>
                <a14:cpLocks xmlns:a14="http://schemas.microsoft.com/office/drawing/2010/main" noRot="1" noChangeAspect="1" noEditPoints="1" noChangeArrowheads="1" noChangeShapeType="1"/>
              </p14:cNvContentPartPr>
              <p14:nvPr/>
            </p14:nvContentPartPr>
            <p14:xfrm>
              <a:off x="1482725" y="3286125"/>
              <a:ext cx="1438275" cy="411163"/>
            </p14:xfrm>
          </p:contentPart>
        </mc:Choice>
        <mc:Fallback xmlns="">
          <p:pic>
            <p:nvPicPr>
              <p:cNvPr id="115734" name="Ink 22"/>
              <p:cNvPicPr>
                <a:picLocks noRot="1" noChangeAspect="1" noEditPoints="1" noChangeArrowheads="1" noChangeShapeType="1"/>
              </p:cNvPicPr>
              <p:nvPr/>
            </p:nvPicPr>
            <p:blipFill>
              <a:blip r:embed="rId43"/>
              <a:stretch>
                <a:fillRect/>
              </a:stretch>
            </p:blipFill>
            <p:spPr>
              <a:xfrm>
                <a:off x="1473365" y="3276764"/>
                <a:ext cx="1456996" cy="429885"/>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15735" name="Ink 23"/>
              <p14:cNvContentPartPr>
                <a14:cpLocks xmlns:a14="http://schemas.microsoft.com/office/drawing/2010/main" noRot="1" noChangeAspect="1" noEditPoints="1" noChangeArrowheads="1" noChangeShapeType="1"/>
              </p14:cNvContentPartPr>
              <p14:nvPr/>
            </p14:nvContentPartPr>
            <p14:xfrm>
              <a:off x="3116263" y="3411538"/>
              <a:ext cx="1098550" cy="374650"/>
            </p14:xfrm>
          </p:contentPart>
        </mc:Choice>
        <mc:Fallback xmlns="">
          <p:pic>
            <p:nvPicPr>
              <p:cNvPr id="115735" name="Ink 23"/>
              <p:cNvPicPr>
                <a:picLocks noRot="1" noChangeAspect="1" noEditPoints="1" noChangeArrowheads="1" noChangeShapeType="1"/>
              </p:cNvPicPr>
              <p:nvPr/>
            </p:nvPicPr>
            <p:blipFill>
              <a:blip r:embed="rId45"/>
              <a:stretch>
                <a:fillRect/>
              </a:stretch>
            </p:blipFill>
            <p:spPr>
              <a:xfrm>
                <a:off x="3106904" y="3402181"/>
                <a:ext cx="1117267" cy="39336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15736" name="Ink 24"/>
              <p14:cNvContentPartPr>
                <a14:cpLocks xmlns:a14="http://schemas.microsoft.com/office/drawing/2010/main" noRot="1" noChangeAspect="1" noEditPoints="1" noChangeArrowheads="1" noChangeShapeType="1"/>
              </p14:cNvContentPartPr>
              <p14:nvPr/>
            </p14:nvContentPartPr>
            <p14:xfrm>
              <a:off x="4456113" y="3313113"/>
              <a:ext cx="1160462" cy="330200"/>
            </p14:xfrm>
          </p:contentPart>
        </mc:Choice>
        <mc:Fallback xmlns="">
          <p:pic>
            <p:nvPicPr>
              <p:cNvPr id="115736" name="Ink 24"/>
              <p:cNvPicPr>
                <a:picLocks noRot="1" noChangeAspect="1" noEditPoints="1" noChangeArrowheads="1" noChangeShapeType="1"/>
              </p:cNvPicPr>
              <p:nvPr/>
            </p:nvPicPr>
            <p:blipFill>
              <a:blip r:embed="rId47"/>
              <a:stretch>
                <a:fillRect/>
              </a:stretch>
            </p:blipFill>
            <p:spPr>
              <a:xfrm>
                <a:off x="4446754" y="3303751"/>
                <a:ext cx="1179179" cy="348925"/>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15737" name="Ink 25"/>
              <p14:cNvContentPartPr>
                <a14:cpLocks xmlns:a14="http://schemas.microsoft.com/office/drawing/2010/main" noRot="1" noChangeAspect="1" noEditPoints="1" noChangeArrowheads="1" noChangeShapeType="1"/>
              </p14:cNvContentPartPr>
              <p14:nvPr/>
            </p14:nvContentPartPr>
            <p14:xfrm>
              <a:off x="5759450" y="3367088"/>
              <a:ext cx="285750" cy="249237"/>
            </p14:xfrm>
          </p:contentPart>
        </mc:Choice>
        <mc:Fallback xmlns="">
          <p:pic>
            <p:nvPicPr>
              <p:cNvPr id="115737" name="Ink 25"/>
              <p:cNvPicPr>
                <a:picLocks noRot="1" noChangeAspect="1" noEditPoints="1" noChangeArrowheads="1" noChangeShapeType="1"/>
              </p:cNvPicPr>
              <p:nvPr/>
            </p:nvPicPr>
            <p:blipFill>
              <a:blip r:embed="rId49"/>
              <a:stretch>
                <a:fillRect/>
              </a:stretch>
            </p:blipFill>
            <p:spPr>
              <a:xfrm>
                <a:off x="5750093" y="3357724"/>
                <a:ext cx="304464" cy="267966"/>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15738" name="Ink 26"/>
              <p14:cNvContentPartPr>
                <a14:cpLocks xmlns:a14="http://schemas.microsoft.com/office/drawing/2010/main" noRot="1" noChangeAspect="1" noEditPoints="1" noChangeArrowheads="1" noChangeShapeType="1"/>
              </p14:cNvContentPartPr>
              <p14:nvPr/>
            </p14:nvContentPartPr>
            <p14:xfrm>
              <a:off x="6375400" y="3160713"/>
              <a:ext cx="2393950" cy="625475"/>
            </p14:xfrm>
          </p:contentPart>
        </mc:Choice>
        <mc:Fallback xmlns="">
          <p:pic>
            <p:nvPicPr>
              <p:cNvPr id="115738" name="Ink 26"/>
              <p:cNvPicPr>
                <a:picLocks noRot="1" noChangeAspect="1" noEditPoints="1" noChangeArrowheads="1" noChangeShapeType="1"/>
              </p:cNvPicPr>
              <p:nvPr/>
            </p:nvPicPr>
            <p:blipFill>
              <a:blip r:embed="rId51"/>
              <a:stretch>
                <a:fillRect/>
              </a:stretch>
            </p:blipFill>
            <p:spPr>
              <a:xfrm>
                <a:off x="6366040" y="3151351"/>
                <a:ext cx="2412670" cy="644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5739" name="Ink 27"/>
              <p14:cNvContentPartPr>
                <a14:cpLocks xmlns:a14="http://schemas.microsoft.com/office/drawing/2010/main" noRot="1" noChangeAspect="1" noEditPoints="1" noChangeArrowheads="1" noChangeShapeType="1"/>
              </p14:cNvContentPartPr>
              <p14:nvPr/>
            </p14:nvContentPartPr>
            <p14:xfrm>
              <a:off x="581025" y="3919538"/>
              <a:ext cx="1231900" cy="403225"/>
            </p14:xfrm>
          </p:contentPart>
        </mc:Choice>
        <mc:Fallback xmlns="">
          <p:pic>
            <p:nvPicPr>
              <p:cNvPr id="115739" name="Ink 27"/>
              <p:cNvPicPr>
                <a:picLocks noRot="1" noChangeAspect="1" noEditPoints="1" noChangeArrowheads="1" noChangeShapeType="1"/>
              </p:cNvPicPr>
              <p:nvPr/>
            </p:nvPicPr>
            <p:blipFill>
              <a:blip r:embed="rId53"/>
              <a:stretch>
                <a:fillRect/>
              </a:stretch>
            </p:blipFill>
            <p:spPr>
              <a:xfrm>
                <a:off x="571665" y="3910177"/>
                <a:ext cx="1250620" cy="421946"/>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5740" name="Ink 28"/>
              <p14:cNvContentPartPr>
                <a14:cpLocks xmlns:a14="http://schemas.microsoft.com/office/drawing/2010/main" noRot="1" noChangeAspect="1" noEditPoints="1" noChangeArrowheads="1" noChangeShapeType="1"/>
              </p14:cNvContentPartPr>
              <p14:nvPr/>
            </p14:nvContentPartPr>
            <p14:xfrm>
              <a:off x="2027238" y="3919538"/>
              <a:ext cx="901700" cy="358775"/>
            </p14:xfrm>
          </p:contentPart>
        </mc:Choice>
        <mc:Fallback xmlns="">
          <p:pic>
            <p:nvPicPr>
              <p:cNvPr id="115740" name="Ink 28"/>
              <p:cNvPicPr>
                <a:picLocks noRot="1" noChangeAspect="1" noEditPoints="1" noChangeArrowheads="1" noChangeShapeType="1"/>
              </p:cNvPicPr>
              <p:nvPr/>
            </p:nvPicPr>
            <p:blipFill>
              <a:blip r:embed="rId55"/>
              <a:stretch>
                <a:fillRect/>
              </a:stretch>
            </p:blipFill>
            <p:spPr>
              <a:xfrm>
                <a:off x="2017879" y="3910182"/>
                <a:ext cx="920418" cy="37748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15741" name="Ink 29"/>
              <p14:cNvContentPartPr>
                <a14:cpLocks xmlns:a14="http://schemas.microsoft.com/office/drawing/2010/main" noRot="1" noChangeAspect="1" noEditPoints="1" noChangeArrowheads="1" noChangeShapeType="1"/>
              </p14:cNvContentPartPr>
              <p14:nvPr/>
            </p14:nvContentPartPr>
            <p14:xfrm>
              <a:off x="3170238" y="3973513"/>
              <a:ext cx="1152525" cy="366712"/>
            </p14:xfrm>
          </p:contentPart>
        </mc:Choice>
        <mc:Fallback xmlns="">
          <p:pic>
            <p:nvPicPr>
              <p:cNvPr id="115741" name="Ink 29"/>
              <p:cNvPicPr>
                <a:picLocks noRot="1" noChangeAspect="1" noEditPoints="1" noChangeArrowheads="1" noChangeShapeType="1"/>
              </p:cNvPicPr>
              <p:nvPr/>
            </p:nvPicPr>
            <p:blipFill>
              <a:blip r:embed="rId57"/>
              <a:stretch>
                <a:fillRect/>
              </a:stretch>
            </p:blipFill>
            <p:spPr>
              <a:xfrm>
                <a:off x="3160877" y="3964156"/>
                <a:ext cx="1171248" cy="385425"/>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5742" name="Ink 30"/>
              <p14:cNvContentPartPr>
                <a14:cpLocks xmlns:a14="http://schemas.microsoft.com/office/drawing/2010/main" noRot="1" noChangeAspect="1" noEditPoints="1" noChangeArrowheads="1" noChangeShapeType="1"/>
              </p14:cNvContentPartPr>
              <p14:nvPr/>
            </p14:nvContentPartPr>
            <p14:xfrm>
              <a:off x="4518025" y="3946525"/>
              <a:ext cx="1420813" cy="723900"/>
            </p14:xfrm>
          </p:contentPart>
        </mc:Choice>
        <mc:Fallback xmlns="">
          <p:pic>
            <p:nvPicPr>
              <p:cNvPr id="115742" name="Ink 30"/>
              <p:cNvPicPr>
                <a:picLocks noRot="1" noChangeAspect="1" noEditPoints="1" noChangeArrowheads="1" noChangeShapeType="1"/>
              </p:cNvPicPr>
              <p:nvPr/>
            </p:nvPicPr>
            <p:blipFill>
              <a:blip r:embed="rId59"/>
              <a:stretch>
                <a:fillRect/>
              </a:stretch>
            </p:blipFill>
            <p:spPr>
              <a:xfrm>
                <a:off x="4508666" y="3937166"/>
                <a:ext cx="1439532" cy="742618"/>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5743" name="Ink 31"/>
              <p14:cNvContentPartPr>
                <a14:cpLocks xmlns:a14="http://schemas.microsoft.com/office/drawing/2010/main" noRot="1" noChangeAspect="1" noEditPoints="1" noChangeArrowheads="1" noChangeShapeType="1"/>
              </p14:cNvContentPartPr>
              <p14:nvPr/>
            </p14:nvContentPartPr>
            <p14:xfrm>
              <a:off x="0" y="4491038"/>
              <a:ext cx="1598613" cy="608012"/>
            </p14:xfrm>
          </p:contentPart>
        </mc:Choice>
        <mc:Fallback xmlns="">
          <p:pic>
            <p:nvPicPr>
              <p:cNvPr id="115743" name="Ink 31"/>
              <p:cNvPicPr>
                <a:picLocks noRot="1" noChangeAspect="1" noEditPoints="1" noChangeArrowheads="1" noChangeShapeType="1"/>
              </p:cNvPicPr>
              <p:nvPr/>
            </p:nvPicPr>
            <p:blipFill>
              <a:blip r:embed="rId61"/>
              <a:stretch>
                <a:fillRect/>
              </a:stretch>
            </p:blipFill>
            <p:spPr>
              <a:xfrm>
                <a:off x="-9359" y="4481678"/>
                <a:ext cx="1617331" cy="626731"/>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5744" name="Ink 32"/>
              <p14:cNvContentPartPr>
                <a14:cpLocks xmlns:a14="http://schemas.microsoft.com/office/drawing/2010/main" noRot="1" noChangeAspect="1" noEditPoints="1" noChangeArrowheads="1" noChangeShapeType="1"/>
              </p14:cNvContentPartPr>
              <p14:nvPr/>
            </p14:nvContentPartPr>
            <p14:xfrm>
              <a:off x="2035175" y="4429125"/>
              <a:ext cx="4029075" cy="1027113"/>
            </p14:xfrm>
          </p:contentPart>
        </mc:Choice>
        <mc:Fallback xmlns="">
          <p:pic>
            <p:nvPicPr>
              <p:cNvPr id="115744" name="Ink 32"/>
              <p:cNvPicPr>
                <a:picLocks noRot="1" noChangeAspect="1" noEditPoints="1" noChangeArrowheads="1" noChangeShapeType="1"/>
              </p:cNvPicPr>
              <p:nvPr/>
            </p:nvPicPr>
            <p:blipFill>
              <a:blip r:embed="rId63"/>
              <a:stretch>
                <a:fillRect/>
              </a:stretch>
            </p:blipFill>
            <p:spPr>
              <a:xfrm>
                <a:off x="2025815" y="4419765"/>
                <a:ext cx="4047795" cy="1045834"/>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5745" name="Ink 33"/>
              <p14:cNvContentPartPr>
                <a14:cpLocks xmlns:a14="http://schemas.microsoft.com/office/drawing/2010/main" noRot="1" noChangeAspect="1" noEditPoints="1" noChangeArrowheads="1" noChangeShapeType="1"/>
              </p14:cNvContentPartPr>
              <p14:nvPr/>
            </p14:nvContentPartPr>
            <p14:xfrm>
              <a:off x="482600" y="5268913"/>
              <a:ext cx="4303713" cy="652462"/>
            </p14:xfrm>
          </p:contentPart>
        </mc:Choice>
        <mc:Fallback xmlns="">
          <p:pic>
            <p:nvPicPr>
              <p:cNvPr id="115745" name="Ink 33"/>
              <p:cNvPicPr>
                <a:picLocks noRot="1" noChangeAspect="1" noEditPoints="1" noChangeArrowheads="1" noChangeShapeType="1"/>
              </p:cNvPicPr>
              <p:nvPr/>
            </p:nvPicPr>
            <p:blipFill>
              <a:blip r:embed="rId65"/>
              <a:stretch>
                <a:fillRect/>
              </a:stretch>
            </p:blipFill>
            <p:spPr>
              <a:xfrm>
                <a:off x="473240" y="5259551"/>
                <a:ext cx="4322433" cy="671186"/>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5746" name="Ink 34"/>
              <p14:cNvContentPartPr>
                <a14:cpLocks xmlns:a14="http://schemas.microsoft.com/office/drawing/2010/main" noRot="1" noChangeAspect="1" noEditPoints="1" noChangeArrowheads="1" noChangeShapeType="1"/>
              </p14:cNvContentPartPr>
              <p14:nvPr/>
            </p14:nvContentPartPr>
            <p14:xfrm>
              <a:off x="544513" y="5919788"/>
              <a:ext cx="1617662" cy="501650"/>
            </p14:xfrm>
          </p:contentPart>
        </mc:Choice>
        <mc:Fallback xmlns="">
          <p:pic>
            <p:nvPicPr>
              <p:cNvPr id="115746" name="Ink 34"/>
              <p:cNvPicPr>
                <a:picLocks noRot="1" noChangeAspect="1" noEditPoints="1" noChangeArrowheads="1" noChangeShapeType="1"/>
              </p:cNvPicPr>
              <p:nvPr/>
            </p:nvPicPr>
            <p:blipFill>
              <a:blip r:embed="rId67"/>
              <a:stretch>
                <a:fillRect/>
              </a:stretch>
            </p:blipFill>
            <p:spPr>
              <a:xfrm>
                <a:off x="535154" y="5910432"/>
                <a:ext cx="1636380" cy="52036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15747" name="Ink 35"/>
              <p14:cNvContentPartPr>
                <a14:cpLocks xmlns:a14="http://schemas.microsoft.com/office/drawing/2010/main" noRot="1" noChangeAspect="1" noEditPoints="1" noChangeArrowheads="1" noChangeShapeType="1"/>
              </p14:cNvContentPartPr>
              <p14:nvPr/>
            </p14:nvContentPartPr>
            <p14:xfrm>
              <a:off x="2347913" y="5973763"/>
              <a:ext cx="1260475" cy="581025"/>
            </p14:xfrm>
          </p:contentPart>
        </mc:Choice>
        <mc:Fallback xmlns="">
          <p:pic>
            <p:nvPicPr>
              <p:cNvPr id="115747" name="Ink 35"/>
              <p:cNvPicPr>
                <a:picLocks noRot="1" noChangeAspect="1" noEditPoints="1" noChangeArrowheads="1" noChangeShapeType="1"/>
              </p:cNvPicPr>
              <p:nvPr/>
            </p:nvPicPr>
            <p:blipFill>
              <a:blip r:embed="rId69"/>
              <a:stretch>
                <a:fillRect/>
              </a:stretch>
            </p:blipFill>
            <p:spPr>
              <a:xfrm>
                <a:off x="2338552" y="5964403"/>
                <a:ext cx="1279197" cy="599745"/>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15748" name="Ink 36"/>
              <p14:cNvContentPartPr>
                <a14:cpLocks xmlns:a14="http://schemas.microsoft.com/office/drawing/2010/main" noRot="1" noChangeAspect="1" noEditPoints="1" noChangeArrowheads="1" noChangeShapeType="1"/>
              </p14:cNvContentPartPr>
              <p14:nvPr/>
            </p14:nvContentPartPr>
            <p14:xfrm>
              <a:off x="3768725" y="6072188"/>
              <a:ext cx="1411288" cy="536575"/>
            </p14:xfrm>
          </p:contentPart>
        </mc:Choice>
        <mc:Fallback xmlns="">
          <p:pic>
            <p:nvPicPr>
              <p:cNvPr id="115748" name="Ink 36"/>
              <p:cNvPicPr>
                <a:picLocks noRot="1" noChangeAspect="1" noEditPoints="1" noChangeArrowheads="1" noChangeShapeType="1"/>
              </p:cNvPicPr>
              <p:nvPr/>
            </p:nvPicPr>
            <p:blipFill>
              <a:blip r:embed="rId71"/>
              <a:stretch>
                <a:fillRect/>
              </a:stretch>
            </p:blipFill>
            <p:spPr>
              <a:xfrm>
                <a:off x="3759364" y="6062825"/>
                <a:ext cx="1430009" cy="555301"/>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5749" name="Ink 37"/>
              <p14:cNvContentPartPr>
                <a14:cpLocks xmlns:a14="http://schemas.microsoft.com/office/drawing/2010/main" noRot="1" noChangeAspect="1" noEditPoints="1" noChangeArrowheads="1" noChangeShapeType="1"/>
              </p14:cNvContentPartPr>
              <p14:nvPr/>
            </p14:nvContentPartPr>
            <p14:xfrm>
              <a:off x="5340350" y="6072188"/>
              <a:ext cx="1133475" cy="411162"/>
            </p14:xfrm>
          </p:contentPart>
        </mc:Choice>
        <mc:Fallback xmlns="">
          <p:pic>
            <p:nvPicPr>
              <p:cNvPr id="115749" name="Ink 37"/>
              <p:cNvPicPr>
                <a:picLocks noRot="1" noChangeAspect="1" noEditPoints="1" noChangeArrowheads="1" noChangeShapeType="1"/>
              </p:cNvPicPr>
              <p:nvPr/>
            </p:nvPicPr>
            <p:blipFill>
              <a:blip r:embed="rId73"/>
              <a:stretch>
                <a:fillRect/>
              </a:stretch>
            </p:blipFill>
            <p:spPr>
              <a:xfrm>
                <a:off x="5330991" y="6062827"/>
                <a:ext cx="1152192" cy="429884"/>
              </a:xfrm>
              <a:prstGeom prst="rect">
                <a:avLst/>
              </a:prstGeom>
            </p:spPr>
          </p:pic>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Remember what qualifies as “alive”?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normAutofit fontScale="90000"/>
          </a:bodyPr>
          <a:lstStyle/>
          <a:p>
            <a:r>
              <a:rPr lang="en-US" dirty="0" smtClean="0"/>
              <a:t>The Cell Theory consists of 3 main parts: </a:t>
            </a:r>
            <a:br>
              <a:rPr lang="en-US" dirty="0" smtClean="0"/>
            </a:br>
            <a:endParaRPr lang="en-US" dirty="0"/>
          </a:p>
        </p:txBody>
      </p:sp>
      <p:sp>
        <p:nvSpPr>
          <p:cNvPr id="3" name="Content Placeholder 2"/>
          <p:cNvSpPr>
            <a:spLocks noGrp="1"/>
          </p:cNvSpPr>
          <p:nvPr>
            <p:ph idx="1"/>
          </p:nvPr>
        </p:nvSpPr>
        <p:spPr>
          <a:xfrm>
            <a:off x="0" y="762000"/>
            <a:ext cx="9144000" cy="4648200"/>
          </a:xfrm>
        </p:spPr>
        <p:txBody>
          <a:bodyPr/>
          <a:lstStyle/>
          <a:p>
            <a:pPr marL="624078" indent="-514350">
              <a:buFont typeface="+mj-lt"/>
              <a:buAutoNum type="arabicPeriod"/>
            </a:pPr>
            <a:r>
              <a:rPr lang="en-US" dirty="0" smtClean="0"/>
              <a:t>Every living thing is made of one or more cells</a:t>
            </a:r>
          </a:p>
          <a:p>
            <a:pPr marL="624078" indent="-514350">
              <a:buFont typeface="+mj-lt"/>
              <a:buAutoNum type="arabicPeriod"/>
            </a:pPr>
            <a:r>
              <a:rPr lang="en-US" dirty="0" smtClean="0"/>
              <a:t>Cells carry out the functions needed to support life</a:t>
            </a:r>
          </a:p>
          <a:p>
            <a:pPr marL="624078" indent="-514350">
              <a:buFont typeface="+mj-lt"/>
              <a:buAutoNum type="arabicPeriod"/>
            </a:pPr>
            <a:r>
              <a:rPr lang="en-US" dirty="0" smtClean="0"/>
              <a:t>Cells come only from other living cells</a:t>
            </a:r>
          </a:p>
          <a:p>
            <a:pPr marL="624078" indent="-514350">
              <a:buFont typeface="+mj-lt"/>
              <a:buAutoNum type="arabicPeriod"/>
            </a:pPr>
            <a:endParaRPr lang="en-US" dirty="0" smtClean="0"/>
          </a:p>
          <a:p>
            <a:pPr marL="624078" indent="-514350">
              <a:buFont typeface="+mj-lt"/>
              <a:buAutoNum type="arabicPeriod"/>
            </a:pPr>
            <a:r>
              <a:rPr lang="en-US" dirty="0" smtClean="0"/>
              <a:t>Some scientists also include a fourth concept:</a:t>
            </a:r>
          </a:p>
          <a:p>
            <a:pPr marL="624078" indent="-514350">
              <a:buNone/>
            </a:pPr>
            <a:r>
              <a:rPr lang="en-US" dirty="0" smtClean="0"/>
              <a:t>--------Cells are the most basic structure of life---------</a:t>
            </a:r>
          </a:p>
          <a:p>
            <a:pPr marL="624078" indent="-514350">
              <a:buNone/>
            </a:pPr>
            <a:endParaRPr lang="en-US" dirty="0" smtClean="0"/>
          </a:p>
          <a:p>
            <a:pPr marL="624078" indent="-514350">
              <a:buNone/>
            </a:pPr>
            <a:endParaRPr lang="en-US" dirty="0"/>
          </a:p>
        </p:txBody>
      </p:sp>
      <p:pic>
        <p:nvPicPr>
          <p:cNvPr id="75778" name="Picture 2" descr="http://www.williamsclass.com/SeventhScienceWork/ImagesCells/CellWall.jpg"/>
          <p:cNvPicPr>
            <a:picLocks noChangeAspect="1" noChangeArrowheads="1"/>
          </p:cNvPicPr>
          <p:nvPr/>
        </p:nvPicPr>
        <p:blipFill>
          <a:blip r:embed="rId2" cstate="print"/>
          <a:srcRect/>
          <a:stretch>
            <a:fillRect/>
          </a:stretch>
        </p:blipFill>
        <p:spPr bwMode="auto">
          <a:xfrm>
            <a:off x="4800600" y="3505200"/>
            <a:ext cx="4144433" cy="3108325"/>
          </a:xfrm>
          <a:prstGeom prst="rect">
            <a:avLst/>
          </a:prstGeom>
          <a:noFill/>
        </p:spPr>
      </p:pic>
      <p:sp>
        <p:nvSpPr>
          <p:cNvPr id="6" name="Rectangle 5"/>
          <p:cNvSpPr/>
          <p:nvPr/>
        </p:nvSpPr>
        <p:spPr>
          <a:xfrm>
            <a:off x="228600" y="3505200"/>
            <a:ext cx="4572000" cy="1200329"/>
          </a:xfrm>
          <a:prstGeom prst="rect">
            <a:avLst/>
          </a:prstGeom>
        </p:spPr>
        <p:txBody>
          <a:bodyPr>
            <a:spAutoFit/>
          </a:bodyPr>
          <a:lstStyle/>
          <a:p>
            <a:endParaRPr lang="en-US" dirty="0" smtClean="0"/>
          </a:p>
          <a:p>
            <a:endParaRPr lang="en-US" dirty="0" smtClean="0"/>
          </a:p>
          <a:p>
            <a:endParaRPr lang="en-US" dirty="0" smtClean="0"/>
          </a:p>
          <a:p>
            <a:endParaRPr lang="en-US" dirty="0"/>
          </a:p>
        </p:txBody>
      </p:sp>
      <p:sp>
        <p:nvSpPr>
          <p:cNvPr id="8" name="TextBox 7"/>
          <p:cNvSpPr txBox="1"/>
          <p:nvPr/>
        </p:nvSpPr>
        <p:spPr>
          <a:xfrm>
            <a:off x="228600" y="5934670"/>
            <a:ext cx="4191000" cy="923330"/>
          </a:xfrm>
          <a:prstGeom prst="rect">
            <a:avLst/>
          </a:prstGeom>
          <a:noFill/>
        </p:spPr>
        <p:txBody>
          <a:bodyPr wrap="square" rtlCol="0">
            <a:spAutoFit/>
          </a:bodyPr>
          <a:lstStyle/>
          <a:p>
            <a:r>
              <a:rPr lang="en-US" dirty="0" smtClean="0">
                <a:hlinkClick r:id="rId3"/>
              </a:rPr>
              <a:t>http://www.williamsclass.com/SeventhScienceWork/CellTheoryParts.htm</a:t>
            </a:r>
            <a:r>
              <a:rPr lang="en-US" dirty="0" smtClean="0"/>
              <a:t>]</a:t>
            </a:r>
          </a:p>
          <a:p>
            <a:endParaRPr lang="en-US" dirty="0"/>
          </a:p>
        </p:txBody>
      </p:sp>
      <mc:AlternateContent xmlns:mc="http://schemas.openxmlformats.org/markup-compatibility/2006" xmlns:p14="http://schemas.microsoft.com/office/powerpoint/2010/main">
        <mc:Choice Requires="p14">
          <p:contentPart p14:bwMode="auto" r:id="rId4">
            <p14:nvContentPartPr>
              <p14:cNvPr id="145428" name="Ink 20"/>
              <p14:cNvContentPartPr>
                <a14:cpLocks xmlns:a14="http://schemas.microsoft.com/office/drawing/2010/main" noRot="1" noChangeAspect="1" noEditPoints="1" noChangeArrowheads="1" noChangeShapeType="1"/>
              </p14:cNvContentPartPr>
              <p14:nvPr/>
            </p14:nvContentPartPr>
            <p14:xfrm>
              <a:off x="336550" y="592138"/>
              <a:ext cx="7215188" cy="179387"/>
            </p14:xfrm>
          </p:contentPart>
        </mc:Choice>
        <mc:Fallback xmlns="">
          <p:pic>
            <p:nvPicPr>
              <p:cNvPr id="145428" name="Ink 20"/>
              <p:cNvPicPr>
                <a:picLocks noRot="1" noChangeAspect="1" noEditPoints="1" noChangeArrowheads="1" noChangeShapeType="1"/>
              </p:cNvPicPr>
              <p:nvPr/>
            </p:nvPicPr>
            <p:blipFill>
              <a:blip r:embed="rId5"/>
              <a:stretch>
                <a:fillRect/>
              </a:stretch>
            </p:blipFill>
            <p:spPr>
              <a:xfrm>
                <a:off x="320710" y="528740"/>
                <a:ext cx="7246868" cy="30654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5429" name="Ink 21"/>
              <p14:cNvContentPartPr>
                <a14:cpLocks xmlns:a14="http://schemas.microsoft.com/office/drawing/2010/main" noRot="1" noChangeAspect="1" noEditPoints="1" noChangeArrowheads="1" noChangeShapeType="1"/>
              </p14:cNvContentPartPr>
              <p14:nvPr/>
            </p14:nvContentPartPr>
            <p14:xfrm>
              <a:off x="1108075" y="922338"/>
              <a:ext cx="134938" cy="20637"/>
            </p14:xfrm>
          </p:contentPart>
        </mc:Choice>
        <mc:Fallback xmlns="">
          <p:pic>
            <p:nvPicPr>
              <p:cNvPr id="145429" name="Ink 21"/>
              <p:cNvPicPr>
                <a:picLocks noRot="1" noChangeAspect="1" noEditPoints="1" noChangeArrowheads="1" noChangeShapeType="1"/>
              </p:cNvPicPr>
              <p:nvPr/>
            </p:nvPicPr>
            <p:blipFill>
              <a:blip r:embed="rId7"/>
              <a:stretch>
                <a:fillRect/>
              </a:stretch>
            </p:blipFill>
            <p:spPr>
              <a:xfrm>
                <a:off x="1092242" y="859360"/>
                <a:ext cx="166603" cy="14659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5430" name="Ink 22"/>
              <p14:cNvContentPartPr>
                <a14:cpLocks xmlns:a14="http://schemas.microsoft.com/office/drawing/2010/main" noRot="1" noChangeAspect="1" noEditPoints="1" noChangeArrowheads="1" noChangeShapeType="1"/>
              </p14:cNvContentPartPr>
              <p14:nvPr/>
            </p14:nvContentPartPr>
            <p14:xfrm>
              <a:off x="1277938" y="928688"/>
              <a:ext cx="6945312" cy="214312"/>
            </p14:xfrm>
          </p:contentPart>
        </mc:Choice>
        <mc:Fallback xmlns="">
          <p:pic>
            <p:nvPicPr>
              <p:cNvPr id="145430" name="Ink 22"/>
              <p:cNvPicPr>
                <a:picLocks noRot="1" noChangeAspect="1" noEditPoints="1" noChangeArrowheads="1" noChangeShapeType="1"/>
              </p:cNvPicPr>
              <p:nvPr/>
            </p:nvPicPr>
            <p:blipFill>
              <a:blip r:embed="rId9"/>
              <a:stretch>
                <a:fillRect/>
              </a:stretch>
            </p:blipFill>
            <p:spPr>
              <a:xfrm>
                <a:off x="1262098" y="864935"/>
                <a:ext cx="6976991" cy="34145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5431" name="Ink 23"/>
              <p14:cNvContentPartPr>
                <a14:cpLocks xmlns:a14="http://schemas.microsoft.com/office/drawing/2010/main" noRot="1" noChangeAspect="1" noEditPoints="1" noChangeArrowheads="1" noChangeShapeType="1"/>
              </p14:cNvContentPartPr>
              <p14:nvPr/>
            </p14:nvContentPartPr>
            <p14:xfrm>
              <a:off x="485775" y="1500188"/>
              <a:ext cx="8043863" cy="279400"/>
            </p14:xfrm>
          </p:contentPart>
        </mc:Choice>
        <mc:Fallback xmlns="">
          <p:pic>
            <p:nvPicPr>
              <p:cNvPr id="145431" name="Ink 23"/>
              <p:cNvPicPr>
                <a:picLocks noRot="1" noChangeAspect="1" noEditPoints="1" noChangeArrowheads="1" noChangeShapeType="1"/>
              </p:cNvPicPr>
              <p:nvPr/>
            </p:nvPicPr>
            <p:blipFill>
              <a:blip r:embed="rId11"/>
              <a:stretch>
                <a:fillRect/>
              </a:stretch>
            </p:blipFill>
            <p:spPr>
              <a:xfrm>
                <a:off x="469935" y="1436819"/>
                <a:ext cx="8075903" cy="40649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5432" name="Ink 24"/>
              <p14:cNvContentPartPr>
                <a14:cpLocks xmlns:a14="http://schemas.microsoft.com/office/drawing/2010/main" noRot="1" noChangeAspect="1" noEditPoints="1" noChangeArrowheads="1" noChangeShapeType="1"/>
              </p14:cNvContentPartPr>
              <p14:nvPr/>
            </p14:nvContentPartPr>
            <p14:xfrm>
              <a:off x="363538" y="1971675"/>
              <a:ext cx="6551612" cy="136525"/>
            </p14:xfrm>
          </p:contentPart>
        </mc:Choice>
        <mc:Fallback xmlns="">
          <p:pic>
            <p:nvPicPr>
              <p:cNvPr id="145432" name="Ink 24"/>
              <p:cNvPicPr>
                <a:picLocks noRot="1" noChangeAspect="1" noEditPoints="1" noChangeArrowheads="1" noChangeShapeType="1"/>
              </p:cNvPicPr>
              <p:nvPr/>
            </p:nvPicPr>
            <p:blipFill>
              <a:blip r:embed="rId13"/>
              <a:stretch>
                <a:fillRect/>
              </a:stretch>
            </p:blipFill>
            <p:spPr>
              <a:xfrm>
                <a:off x="347698" y="1907915"/>
                <a:ext cx="6583292" cy="26368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5433" name="Ink 25"/>
              <p14:cNvContentPartPr>
                <a14:cpLocks xmlns:a14="http://schemas.microsoft.com/office/drawing/2010/main" noRot="1" noChangeAspect="1" noEditPoints="1" noChangeArrowheads="1" noChangeShapeType="1"/>
              </p14:cNvContentPartPr>
              <p14:nvPr/>
            </p14:nvContentPartPr>
            <p14:xfrm>
              <a:off x="1678658" y="2800349"/>
              <a:ext cx="5165725" cy="136525"/>
            </p14:xfrm>
          </p:contentPart>
        </mc:Choice>
        <mc:Fallback xmlns="">
          <p:pic>
            <p:nvPicPr>
              <p:cNvPr id="145433" name="Ink 25"/>
              <p:cNvPicPr>
                <a:picLocks noRot="1" noChangeAspect="1" noEditPoints="1" noChangeArrowheads="1" noChangeShapeType="1"/>
              </p:cNvPicPr>
              <p:nvPr/>
            </p:nvPicPr>
            <p:blipFill>
              <a:blip r:embed="rId15"/>
              <a:stretch>
                <a:fillRect/>
              </a:stretch>
            </p:blipFill>
            <p:spPr>
              <a:xfrm>
                <a:off x="1662818" y="2736950"/>
                <a:ext cx="5197406" cy="26368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5434" name="Ink 26"/>
              <p14:cNvContentPartPr>
                <a14:cpLocks xmlns:a14="http://schemas.microsoft.com/office/drawing/2010/main" noRot="1" noChangeAspect="1" noEditPoints="1" noChangeArrowheads="1" noChangeShapeType="1"/>
              </p14:cNvContentPartPr>
              <p14:nvPr/>
            </p14:nvContentPartPr>
            <p14:xfrm>
              <a:off x="7578725" y="4865688"/>
              <a:ext cx="515938" cy="63500"/>
            </p14:xfrm>
          </p:contentPart>
        </mc:Choice>
        <mc:Fallback xmlns="">
          <p:pic>
            <p:nvPicPr>
              <p:cNvPr id="145434" name="Ink 26"/>
              <p:cNvPicPr>
                <a:picLocks noRot="1" noChangeAspect="1" noEditPoints="1" noChangeArrowheads="1" noChangeShapeType="1"/>
              </p:cNvPicPr>
              <p:nvPr/>
            </p:nvPicPr>
            <p:blipFill>
              <a:blip r:embed="rId17"/>
              <a:stretch>
                <a:fillRect/>
              </a:stretch>
            </p:blipFill>
            <p:spPr>
              <a:xfrm>
                <a:off x="7562883" y="4801827"/>
                <a:ext cx="547622" cy="19122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5435" name="Ink 27"/>
              <p14:cNvContentPartPr>
                <a14:cpLocks xmlns:a14="http://schemas.microsoft.com/office/drawing/2010/main" noRot="1" noChangeAspect="1" noEditPoints="1" noChangeArrowheads="1" noChangeShapeType="1"/>
              </p14:cNvContentPartPr>
              <p14:nvPr/>
            </p14:nvContentPartPr>
            <p14:xfrm>
              <a:off x="7594600" y="4229100"/>
              <a:ext cx="620713" cy="57150"/>
            </p14:xfrm>
          </p:contentPart>
        </mc:Choice>
        <mc:Fallback xmlns="">
          <p:pic>
            <p:nvPicPr>
              <p:cNvPr id="145435" name="Ink 27"/>
              <p:cNvPicPr>
                <a:picLocks noRot="1" noChangeAspect="1" noEditPoints="1" noChangeArrowheads="1" noChangeShapeType="1"/>
              </p:cNvPicPr>
              <p:nvPr/>
            </p:nvPicPr>
            <p:blipFill>
              <a:blip r:embed="rId19"/>
              <a:stretch>
                <a:fillRect/>
              </a:stretch>
            </p:blipFill>
            <p:spPr>
              <a:xfrm>
                <a:off x="7578758" y="4167392"/>
                <a:ext cx="652397" cy="18091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5436" name="Ink 28"/>
              <p14:cNvContentPartPr>
                <a14:cpLocks xmlns:a14="http://schemas.microsoft.com/office/drawing/2010/main" noRot="1" noChangeAspect="1" noEditPoints="1" noChangeArrowheads="1" noChangeShapeType="1"/>
              </p14:cNvContentPartPr>
              <p14:nvPr/>
            </p14:nvContentPartPr>
            <p14:xfrm>
              <a:off x="7392988" y="5772150"/>
              <a:ext cx="558800" cy="36513"/>
            </p14:xfrm>
          </p:contentPart>
        </mc:Choice>
        <mc:Fallback xmlns="">
          <p:pic>
            <p:nvPicPr>
              <p:cNvPr id="145436" name="Ink 28"/>
              <p:cNvPicPr>
                <a:picLocks noRot="1" noChangeAspect="1" noEditPoints="1" noChangeArrowheads="1" noChangeShapeType="1"/>
              </p:cNvPicPr>
              <p:nvPr/>
            </p:nvPicPr>
            <p:blipFill>
              <a:blip r:embed="rId21"/>
              <a:stretch>
                <a:fillRect/>
              </a:stretch>
            </p:blipFill>
            <p:spPr>
              <a:xfrm>
                <a:off x="7377146" y="5708162"/>
                <a:ext cx="590485" cy="164128"/>
              </a:xfrm>
              <a:prstGeom prst="rect">
                <a:avLst/>
              </a:prstGeom>
            </p:spPr>
          </p:pic>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www.macedonian-heritage.gr/Athos/Images/moni%20zografou/0492.jpg"/>
          <p:cNvPicPr>
            <a:picLocks noChangeAspect="1" noChangeArrowheads="1"/>
          </p:cNvPicPr>
          <p:nvPr/>
        </p:nvPicPr>
        <p:blipFill>
          <a:blip r:embed="rId2" cstate="print"/>
          <a:srcRect/>
          <a:stretch>
            <a:fillRect/>
          </a:stretch>
        </p:blipFill>
        <p:spPr bwMode="auto">
          <a:xfrm>
            <a:off x="0" y="0"/>
            <a:ext cx="4114800" cy="6858000"/>
          </a:xfrm>
          <a:prstGeom prst="rect">
            <a:avLst/>
          </a:prstGeom>
          <a:noFill/>
        </p:spPr>
      </p:pic>
      <p:pic>
        <p:nvPicPr>
          <p:cNvPr id="107524" name="Picture 4" descr="http://biology.clc.uc.edu/Fankhauser/Labs/Cell_Biology/Cells_Lab/cork_100x_PA021953c.JPG"/>
          <p:cNvPicPr>
            <a:picLocks noChangeAspect="1" noChangeArrowheads="1"/>
          </p:cNvPicPr>
          <p:nvPr/>
        </p:nvPicPr>
        <p:blipFill>
          <a:blip r:embed="rId3" cstate="print"/>
          <a:srcRect/>
          <a:stretch>
            <a:fillRect/>
          </a:stretch>
        </p:blipFill>
        <p:spPr bwMode="auto">
          <a:xfrm>
            <a:off x="4114799" y="0"/>
            <a:ext cx="5029201"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43000"/>
            <a:ext cx="9144000" cy="1066800"/>
          </a:xfrm>
        </p:spPr>
        <p:txBody>
          <a:bodyPr>
            <a:normAutofit fontScale="90000"/>
          </a:bodyPr>
          <a:lstStyle/>
          <a:p>
            <a:r>
              <a:rPr lang="en-US" dirty="0" smtClean="0"/>
              <a:t>To be considered “alive” something must:</a:t>
            </a:r>
            <a:endParaRPr lang="en-US" dirty="0"/>
          </a:p>
        </p:txBody>
      </p:sp>
      <p:sp>
        <p:nvSpPr>
          <p:cNvPr id="6" name="Content Placeholder 5"/>
          <p:cNvSpPr>
            <a:spLocks noGrp="1"/>
          </p:cNvSpPr>
          <p:nvPr>
            <p:ph sz="half" idx="1"/>
          </p:nvPr>
        </p:nvSpPr>
        <p:spPr>
          <a:xfrm>
            <a:off x="0" y="2249424"/>
            <a:ext cx="4876800" cy="4525963"/>
          </a:xfrm>
        </p:spPr>
        <p:txBody>
          <a:bodyPr>
            <a:normAutofit/>
          </a:bodyPr>
          <a:lstStyle/>
          <a:p>
            <a:pPr marL="566928" indent="-457200">
              <a:buFont typeface="+mj-lt"/>
              <a:buAutoNum type="arabicPeriod"/>
            </a:pPr>
            <a:r>
              <a:rPr lang="en-US" sz="3200" b="1" dirty="0" smtClean="0"/>
              <a:t>take in nutrients to give a cell </a:t>
            </a:r>
            <a:r>
              <a:rPr lang="en-US" sz="3200" b="1" u="sng" dirty="0" smtClean="0"/>
              <a:t>energy</a:t>
            </a:r>
            <a:r>
              <a:rPr lang="en-US" sz="3200" b="1" dirty="0" smtClean="0"/>
              <a:t>,</a:t>
            </a:r>
            <a:endParaRPr lang="en-US" sz="3200" b="1" dirty="0"/>
          </a:p>
        </p:txBody>
      </p:sp>
      <p:pic>
        <p:nvPicPr>
          <p:cNvPr id="8" name="Content Placeholder 7" descr="http://t0.gstatic.com/images?q=tbn:ANd9GcTTu4lH_pgYVYszRwDjIyJO7bAQ-ZvMLzWV1Joen3irArDcS1fN1qJFrQ">
            <a:hlinkClick r:id="rId3"/>
          </p:cNvPr>
          <p:cNvPicPr>
            <a:picLocks noGrp="1"/>
          </p:cNvPicPr>
          <p:nvPr>
            <p:ph sz="half" idx="2"/>
          </p:nvPr>
        </p:nvPicPr>
        <p:blipFill>
          <a:blip r:embed="rId4" cstate="print"/>
          <a:srcRect/>
          <a:stretch>
            <a:fillRect/>
          </a:stretch>
        </p:blipFill>
        <p:spPr bwMode="auto">
          <a:xfrm>
            <a:off x="5562600" y="2362200"/>
            <a:ext cx="2743200" cy="34290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5">
            <p14:nvContentPartPr>
              <p14:cNvPr id="257025" name="Ink 1"/>
              <p14:cNvContentPartPr>
                <a14:cpLocks xmlns:a14="http://schemas.microsoft.com/office/drawing/2010/main" noRot="1" noChangeAspect="1" noEditPoints="1" noChangeArrowheads="1" noChangeShapeType="1"/>
              </p14:cNvContentPartPr>
              <p14:nvPr/>
            </p14:nvContentPartPr>
            <p14:xfrm>
              <a:off x="14288" y="1700213"/>
              <a:ext cx="8494712" cy="107950"/>
            </p14:xfrm>
          </p:contentPart>
        </mc:Choice>
        <mc:Fallback xmlns="">
          <p:pic>
            <p:nvPicPr>
              <p:cNvPr id="257025" name="Ink 1"/>
              <p:cNvPicPr>
                <a:picLocks noRot="1" noChangeAspect="1" noEditPoints="1" noChangeArrowheads="1" noChangeShapeType="1"/>
              </p:cNvPicPr>
              <p:nvPr/>
            </p:nvPicPr>
            <p:blipFill>
              <a:blip r:embed="rId6"/>
              <a:stretch>
                <a:fillRect/>
              </a:stretch>
            </p:blipFill>
            <p:spPr>
              <a:xfrm>
                <a:off x="-1552" y="1636522"/>
                <a:ext cx="8526393" cy="23533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7026" name="Ink 2"/>
              <p14:cNvContentPartPr>
                <a14:cpLocks xmlns:a14="http://schemas.microsoft.com/office/drawing/2010/main" noRot="1" noChangeAspect="1" noEditPoints="1" noChangeArrowheads="1" noChangeShapeType="1"/>
              </p14:cNvContentPartPr>
              <p14:nvPr/>
            </p14:nvContentPartPr>
            <p14:xfrm>
              <a:off x="620713" y="3049588"/>
              <a:ext cx="3644900" cy="79375"/>
            </p14:xfrm>
          </p:contentPart>
        </mc:Choice>
        <mc:Fallback xmlns="">
          <p:pic>
            <p:nvPicPr>
              <p:cNvPr id="257026" name="Ink 2"/>
              <p:cNvPicPr>
                <a:picLocks noRot="1" noChangeAspect="1" noEditPoints="1" noChangeArrowheads="1" noChangeShapeType="1"/>
              </p:cNvPicPr>
              <p:nvPr/>
            </p:nvPicPr>
            <p:blipFill>
              <a:blip r:embed="rId8"/>
              <a:stretch>
                <a:fillRect/>
              </a:stretch>
            </p:blipFill>
            <p:spPr>
              <a:xfrm>
                <a:off x="604873" y="2986375"/>
                <a:ext cx="3676579" cy="205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7027" name="Ink 3"/>
              <p14:cNvContentPartPr>
                <a14:cpLocks xmlns:a14="http://schemas.microsoft.com/office/drawing/2010/main" noRot="1" noChangeAspect="1" noEditPoints="1" noChangeArrowheads="1" noChangeShapeType="1"/>
              </p14:cNvContentPartPr>
              <p14:nvPr/>
            </p14:nvContentPartPr>
            <p14:xfrm>
              <a:off x="434975" y="2449513"/>
              <a:ext cx="4179888" cy="207962"/>
            </p14:xfrm>
          </p:contentPart>
        </mc:Choice>
        <mc:Fallback xmlns="">
          <p:pic>
            <p:nvPicPr>
              <p:cNvPr id="257027" name="Ink 3"/>
              <p:cNvPicPr>
                <a:picLocks noRot="1" noChangeAspect="1" noEditPoints="1" noChangeArrowheads="1" noChangeShapeType="1"/>
              </p:cNvPicPr>
              <p:nvPr/>
            </p:nvPicPr>
            <p:blipFill>
              <a:blip r:embed="rId10"/>
              <a:stretch>
                <a:fillRect/>
              </a:stretch>
            </p:blipFill>
            <p:spPr>
              <a:xfrm>
                <a:off x="419134" y="2386079"/>
                <a:ext cx="4211570" cy="33483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7028" name="Ink 4"/>
              <p14:cNvContentPartPr>
                <a14:cpLocks xmlns:a14="http://schemas.microsoft.com/office/drawing/2010/main" noRot="1" noChangeAspect="1" noEditPoints="1" noChangeArrowheads="1" noChangeShapeType="1"/>
              </p14:cNvContentPartPr>
              <p14:nvPr/>
            </p14:nvContentPartPr>
            <p14:xfrm>
              <a:off x="3649663" y="600075"/>
              <a:ext cx="515937" cy="922338"/>
            </p14:xfrm>
          </p:contentPart>
        </mc:Choice>
        <mc:Fallback xmlns="">
          <p:pic>
            <p:nvPicPr>
              <p:cNvPr id="257028" name="Ink 4"/>
              <p:cNvPicPr>
                <a:picLocks noRot="1" noChangeAspect="1" noEditPoints="1" noChangeArrowheads="1" noChangeShapeType="1"/>
              </p:cNvPicPr>
              <p:nvPr/>
            </p:nvPicPr>
            <p:blipFill>
              <a:blip r:embed="rId12"/>
              <a:stretch>
                <a:fillRect/>
              </a:stretch>
            </p:blipFill>
            <p:spPr>
              <a:xfrm>
                <a:off x="3633821" y="536354"/>
                <a:ext cx="547621" cy="1049420"/>
              </a:xfrm>
              <a:prstGeom prst="rect">
                <a:avLst/>
              </a:prstGeom>
            </p:spPr>
          </p:pic>
        </mc:Fallback>
      </mc:AlternateContent>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43000"/>
            <a:ext cx="9144000" cy="1066800"/>
          </a:xfrm>
        </p:spPr>
        <p:txBody>
          <a:bodyPr>
            <a:normAutofit fontScale="90000"/>
          </a:bodyPr>
          <a:lstStyle/>
          <a:p>
            <a:r>
              <a:rPr lang="en-US" dirty="0" smtClean="0"/>
              <a:t>To be considered “alive” something must:</a:t>
            </a:r>
            <a:endParaRPr lang="en-US" dirty="0"/>
          </a:p>
        </p:txBody>
      </p:sp>
      <p:sp>
        <p:nvSpPr>
          <p:cNvPr id="6" name="Content Placeholder 5"/>
          <p:cNvSpPr>
            <a:spLocks noGrp="1"/>
          </p:cNvSpPr>
          <p:nvPr>
            <p:ph sz="half" idx="1"/>
          </p:nvPr>
        </p:nvSpPr>
        <p:spPr>
          <a:xfrm>
            <a:off x="228600" y="2249424"/>
            <a:ext cx="4800600" cy="4525963"/>
          </a:xfrm>
        </p:spPr>
        <p:txBody>
          <a:bodyPr>
            <a:normAutofit/>
          </a:bodyPr>
          <a:lstStyle/>
          <a:p>
            <a:pPr marL="566928" indent="-457200">
              <a:buFont typeface="+mj-lt"/>
              <a:buAutoNum type="arabicPeriod"/>
            </a:pPr>
            <a:r>
              <a:rPr lang="en-US" sz="3200" b="1" dirty="0" smtClean="0"/>
              <a:t>take in nutrients to give a cell </a:t>
            </a:r>
            <a:r>
              <a:rPr lang="en-US" sz="3200" b="1" u="sng" dirty="0" smtClean="0"/>
              <a:t>energy</a:t>
            </a:r>
            <a:r>
              <a:rPr lang="en-US" sz="3200" b="1" dirty="0" smtClean="0"/>
              <a:t>,</a:t>
            </a:r>
            <a:endParaRPr lang="en-US" sz="3200" b="1" dirty="0"/>
          </a:p>
        </p:txBody>
      </p:sp>
      <p:sp>
        <p:nvSpPr>
          <p:cNvPr id="7" name="Content Placeholder 6"/>
          <p:cNvSpPr>
            <a:spLocks noGrp="1"/>
          </p:cNvSpPr>
          <p:nvPr>
            <p:ph sz="half" idx="2"/>
          </p:nvPr>
        </p:nvSpPr>
        <p:spPr>
          <a:xfrm>
            <a:off x="5105400" y="2249424"/>
            <a:ext cx="3581400" cy="4525963"/>
          </a:xfrm>
        </p:spPr>
        <p:txBody>
          <a:bodyPr/>
          <a:lstStyle/>
          <a:p>
            <a:endParaRPr lang="en-US" dirty="0"/>
          </a:p>
        </p:txBody>
      </p:sp>
      <p:pic>
        <p:nvPicPr>
          <p:cNvPr id="19458" name="Picture 2" descr="http://www.micrographia.com/specbiol/protis/homamoeb/amoe0100/amoeba13.jpg"/>
          <p:cNvPicPr>
            <a:picLocks noChangeAspect="1" noChangeArrowheads="1"/>
          </p:cNvPicPr>
          <p:nvPr/>
        </p:nvPicPr>
        <p:blipFill>
          <a:blip r:embed="rId3" cstate="print"/>
          <a:srcRect/>
          <a:stretch>
            <a:fillRect/>
          </a:stretch>
        </p:blipFill>
        <p:spPr bwMode="auto">
          <a:xfrm>
            <a:off x="4229100" y="3352799"/>
            <a:ext cx="4914900" cy="3505201"/>
          </a:xfrm>
          <a:prstGeom prst="rect">
            <a:avLst/>
          </a:prstGeom>
          <a:noFill/>
        </p:spPr>
      </p:pic>
      <mc:AlternateContent xmlns:mc="http://schemas.openxmlformats.org/markup-compatibility/2006" xmlns:p14="http://schemas.microsoft.com/office/powerpoint/2010/main">
        <mc:Choice Requires="p14">
          <p:contentPart p14:bwMode="auto" r:id="rId4">
            <p14:nvContentPartPr>
              <p14:cNvPr id="254977" name="Ink 1"/>
              <p14:cNvContentPartPr>
                <a14:cpLocks xmlns:a14="http://schemas.microsoft.com/office/drawing/2010/main" noRot="1" noChangeAspect="1" noEditPoints="1" noChangeArrowheads="1" noChangeShapeType="1"/>
              </p14:cNvContentPartPr>
              <p14:nvPr/>
            </p14:nvContentPartPr>
            <p14:xfrm>
              <a:off x="828675" y="2549525"/>
              <a:ext cx="3779838" cy="115888"/>
            </p14:xfrm>
          </p:contentPart>
        </mc:Choice>
        <mc:Fallback xmlns="">
          <p:pic>
            <p:nvPicPr>
              <p:cNvPr id="254977" name="Ink 1"/>
              <p:cNvPicPr>
                <a:picLocks noRot="1" noChangeAspect="1" noEditPoints="1" noChangeArrowheads="1" noChangeShapeType="1"/>
              </p:cNvPicPr>
              <p:nvPr/>
            </p:nvPicPr>
            <p:blipFill>
              <a:blip r:embed="rId5"/>
              <a:stretch>
                <a:fillRect/>
              </a:stretch>
            </p:blipFill>
            <p:spPr>
              <a:xfrm>
                <a:off x="812836" y="2486182"/>
                <a:ext cx="3811517" cy="24257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4978" name="Ink 2"/>
              <p14:cNvContentPartPr>
                <a14:cpLocks xmlns:a14="http://schemas.microsoft.com/office/drawing/2010/main" noRot="1" noChangeAspect="1" noEditPoints="1" noChangeArrowheads="1" noChangeShapeType="1"/>
              </p14:cNvContentPartPr>
              <p14:nvPr/>
            </p14:nvContentPartPr>
            <p14:xfrm>
              <a:off x="906463" y="3071813"/>
              <a:ext cx="3816350" cy="100012"/>
            </p14:xfrm>
          </p:contentPart>
        </mc:Choice>
        <mc:Fallback xmlns="">
          <p:pic>
            <p:nvPicPr>
              <p:cNvPr id="254978" name="Ink 2"/>
              <p:cNvPicPr>
                <a:picLocks noRot="1" noChangeAspect="1" noEditPoints="1" noChangeArrowheads="1" noChangeShapeType="1"/>
              </p:cNvPicPr>
              <p:nvPr/>
            </p:nvPicPr>
            <p:blipFill>
              <a:blip r:embed="rId7"/>
              <a:stretch>
                <a:fillRect/>
              </a:stretch>
            </p:blipFill>
            <p:spPr>
              <a:xfrm>
                <a:off x="890623" y="3008136"/>
                <a:ext cx="3848030" cy="227006"/>
              </a:xfrm>
              <a:prstGeom prst="rect">
                <a:avLst/>
              </a:prstGeom>
            </p:spPr>
          </p:pic>
        </mc:Fallback>
      </mc:AlternateContent>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43000"/>
            <a:ext cx="9144000" cy="1066800"/>
          </a:xfrm>
        </p:spPr>
        <p:txBody>
          <a:bodyPr>
            <a:normAutofit fontScale="90000"/>
          </a:bodyPr>
          <a:lstStyle/>
          <a:p>
            <a:r>
              <a:rPr lang="en-US" dirty="0" smtClean="0"/>
              <a:t>To be considered “alive” something must:</a:t>
            </a:r>
            <a:endParaRPr lang="en-US" dirty="0"/>
          </a:p>
        </p:txBody>
      </p:sp>
      <p:sp>
        <p:nvSpPr>
          <p:cNvPr id="6" name="Content Placeholder 5"/>
          <p:cNvSpPr>
            <a:spLocks noGrp="1"/>
          </p:cNvSpPr>
          <p:nvPr>
            <p:ph sz="half" idx="1"/>
          </p:nvPr>
        </p:nvSpPr>
        <p:spPr>
          <a:xfrm>
            <a:off x="228600" y="2249424"/>
            <a:ext cx="4267200" cy="4525963"/>
          </a:xfrm>
        </p:spPr>
        <p:txBody>
          <a:bodyPr>
            <a:normAutofit/>
          </a:bodyPr>
          <a:lstStyle/>
          <a:p>
            <a:pPr marL="566928" indent="-457200">
              <a:buFont typeface="+mj-lt"/>
              <a:buAutoNum type="arabicPeriod"/>
            </a:pPr>
            <a:r>
              <a:rPr lang="en-US" sz="3200" dirty="0" smtClean="0"/>
              <a:t>take in nutrients to give a cell energy,</a:t>
            </a:r>
          </a:p>
          <a:p>
            <a:pPr marL="566928" indent="-457200">
              <a:buFont typeface="+mj-lt"/>
              <a:buAutoNum type="arabicPeriod"/>
            </a:pPr>
            <a:r>
              <a:rPr lang="en-US" sz="3200" b="1" dirty="0" smtClean="0"/>
              <a:t>use this energy to grow,</a:t>
            </a:r>
            <a:endParaRPr lang="en-US" sz="3200" b="1" dirty="0"/>
          </a:p>
        </p:txBody>
      </p:sp>
      <p:sp>
        <p:nvSpPr>
          <p:cNvPr id="7" name="Content Placeholder 6"/>
          <p:cNvSpPr>
            <a:spLocks noGrp="1"/>
          </p:cNvSpPr>
          <p:nvPr>
            <p:ph sz="half" idx="2"/>
          </p:nvPr>
        </p:nvSpPr>
        <p:spPr/>
        <p:txBody>
          <a:bodyPr/>
          <a:lstStyle/>
          <a:p>
            <a:endParaRPr lang="en-US" dirty="0"/>
          </a:p>
        </p:txBody>
      </p:sp>
      <p:pic>
        <p:nvPicPr>
          <p:cNvPr id="21506" name="Picture 2" descr="http://images.travelpod.com/users/jay85jay/1.1247229857.tree-growing-out-of-temple.jpg"/>
          <p:cNvPicPr>
            <a:picLocks noChangeAspect="1" noChangeArrowheads="1"/>
          </p:cNvPicPr>
          <p:nvPr/>
        </p:nvPicPr>
        <p:blipFill>
          <a:blip r:embed="rId3" cstate="print"/>
          <a:srcRect/>
          <a:stretch>
            <a:fillRect/>
          </a:stretch>
        </p:blipFill>
        <p:spPr bwMode="auto">
          <a:xfrm>
            <a:off x="4419600" y="2590800"/>
            <a:ext cx="5238750" cy="3933826"/>
          </a:xfrm>
          <a:prstGeom prst="rect">
            <a:avLst/>
          </a:prstGeom>
          <a:noFill/>
        </p:spPr>
      </p:pic>
      <mc:AlternateContent xmlns:mc="http://schemas.openxmlformats.org/markup-compatibility/2006" xmlns:p14="http://schemas.microsoft.com/office/powerpoint/2010/main">
        <mc:Choice Requires="p14">
          <p:contentPart p14:bwMode="auto" r:id="rId4">
            <p14:nvContentPartPr>
              <p14:cNvPr id="139267" name="Ink 3"/>
              <p14:cNvContentPartPr>
                <a14:cpLocks xmlns:a14="http://schemas.microsoft.com/office/drawing/2010/main" noRot="1" noChangeAspect="1" noEditPoints="1" noChangeArrowheads="1" noChangeShapeType="1"/>
              </p14:cNvContentPartPr>
              <p14:nvPr/>
            </p14:nvContentPartPr>
            <p14:xfrm>
              <a:off x="1622425" y="3629025"/>
              <a:ext cx="2471738" cy="136525"/>
            </p14:xfrm>
          </p:contentPart>
        </mc:Choice>
        <mc:Fallback xmlns="">
          <p:pic>
            <p:nvPicPr>
              <p:cNvPr id="139267" name="Ink 3"/>
              <p:cNvPicPr>
                <a:picLocks noRot="1" noChangeAspect="1" noEditPoints="1" noChangeArrowheads="1" noChangeShapeType="1"/>
              </p:cNvPicPr>
              <p:nvPr/>
            </p:nvPicPr>
            <p:blipFill>
              <a:blip r:embed="rId5"/>
              <a:stretch>
                <a:fillRect/>
              </a:stretch>
            </p:blipFill>
            <p:spPr>
              <a:xfrm>
                <a:off x="1606225" y="3565265"/>
                <a:ext cx="2504138" cy="26368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9268" name="Ink 4"/>
              <p14:cNvContentPartPr>
                <a14:cpLocks xmlns:a14="http://schemas.microsoft.com/office/drawing/2010/main" noRot="1" noChangeAspect="1" noEditPoints="1" noChangeArrowheads="1" noChangeShapeType="1"/>
              </p14:cNvContentPartPr>
              <p14:nvPr/>
            </p14:nvContentPartPr>
            <p14:xfrm>
              <a:off x="871538" y="4114800"/>
              <a:ext cx="1985962" cy="36513"/>
            </p14:xfrm>
          </p:contentPart>
        </mc:Choice>
        <mc:Fallback xmlns="">
          <p:pic>
            <p:nvPicPr>
              <p:cNvPr id="139268" name="Ink 4"/>
              <p:cNvPicPr>
                <a:picLocks noRot="1" noChangeAspect="1" noEditPoints="1" noChangeArrowheads="1" noChangeShapeType="1"/>
              </p:cNvPicPr>
              <p:nvPr/>
            </p:nvPicPr>
            <p:blipFill>
              <a:blip r:embed="rId7"/>
              <a:stretch>
                <a:fillRect/>
              </a:stretch>
            </p:blipFill>
            <p:spPr>
              <a:xfrm>
                <a:off x="855699" y="4052409"/>
                <a:ext cx="2017999" cy="16129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9269" name="Ink 5"/>
              <p14:cNvContentPartPr>
                <a14:cpLocks xmlns:a14="http://schemas.microsoft.com/office/drawing/2010/main" noRot="1" noChangeAspect="1" noEditPoints="1" noChangeArrowheads="1" noChangeShapeType="1"/>
              </p14:cNvContentPartPr>
              <p14:nvPr/>
            </p14:nvContentPartPr>
            <p14:xfrm>
              <a:off x="600075" y="3557588"/>
              <a:ext cx="1050925" cy="50800"/>
            </p14:xfrm>
          </p:contentPart>
        </mc:Choice>
        <mc:Fallback xmlns="">
          <p:pic>
            <p:nvPicPr>
              <p:cNvPr id="139269" name="Ink 5"/>
              <p:cNvPicPr>
                <a:picLocks noRot="1" noChangeAspect="1" noEditPoints="1" noChangeArrowheads="1" noChangeShapeType="1"/>
              </p:cNvPicPr>
              <p:nvPr/>
            </p:nvPicPr>
            <p:blipFill>
              <a:blip r:embed="rId9"/>
              <a:stretch>
                <a:fillRect/>
              </a:stretch>
            </p:blipFill>
            <p:spPr>
              <a:xfrm>
                <a:off x="584234" y="3494178"/>
                <a:ext cx="1082608" cy="177620"/>
              </a:xfrm>
              <a:prstGeom prst="rect">
                <a:avLst/>
              </a:prstGeom>
            </p:spPr>
          </p:pic>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43000"/>
            <a:ext cx="9144000" cy="1066800"/>
          </a:xfrm>
        </p:spPr>
        <p:txBody>
          <a:bodyPr>
            <a:normAutofit fontScale="90000"/>
          </a:bodyPr>
          <a:lstStyle/>
          <a:p>
            <a:r>
              <a:rPr lang="en-US" dirty="0" smtClean="0"/>
              <a:t>To be considered “alive” something must:</a:t>
            </a:r>
            <a:endParaRPr lang="en-US" dirty="0"/>
          </a:p>
        </p:txBody>
      </p:sp>
      <p:sp>
        <p:nvSpPr>
          <p:cNvPr id="6" name="Content Placeholder 5"/>
          <p:cNvSpPr>
            <a:spLocks noGrp="1"/>
          </p:cNvSpPr>
          <p:nvPr>
            <p:ph sz="half" idx="1"/>
          </p:nvPr>
        </p:nvSpPr>
        <p:spPr>
          <a:xfrm>
            <a:off x="228600" y="2249424"/>
            <a:ext cx="4267200" cy="4525963"/>
          </a:xfrm>
        </p:spPr>
        <p:txBody>
          <a:bodyPr>
            <a:normAutofit/>
          </a:bodyPr>
          <a:lstStyle/>
          <a:p>
            <a:pPr marL="566928" indent="-457200">
              <a:buFont typeface="+mj-lt"/>
              <a:buAutoNum type="arabicPeriod"/>
            </a:pPr>
            <a:r>
              <a:rPr lang="en-US" sz="3200" dirty="0" smtClean="0"/>
              <a:t>take in nutrients to give a cell energy,</a:t>
            </a:r>
          </a:p>
          <a:p>
            <a:pPr marL="566928" indent="-457200">
              <a:buFont typeface="+mj-lt"/>
              <a:buAutoNum type="arabicPeriod"/>
            </a:pPr>
            <a:r>
              <a:rPr lang="en-US" sz="3200" dirty="0" smtClean="0"/>
              <a:t>use this energy     to grow,</a:t>
            </a:r>
          </a:p>
          <a:p>
            <a:pPr marL="566928" indent="-457200">
              <a:buFont typeface="+mj-lt"/>
              <a:buAutoNum type="arabicPeriod"/>
            </a:pPr>
            <a:r>
              <a:rPr lang="en-US" sz="3200" b="1" dirty="0" smtClean="0"/>
              <a:t>reproduce either sexually or asexually.</a:t>
            </a:r>
            <a:endParaRPr lang="en-US" sz="3200" b="1" dirty="0"/>
          </a:p>
        </p:txBody>
      </p:sp>
      <p:sp>
        <p:nvSpPr>
          <p:cNvPr id="7" name="Content Placeholder 6"/>
          <p:cNvSpPr>
            <a:spLocks noGrp="1"/>
          </p:cNvSpPr>
          <p:nvPr>
            <p:ph sz="half" idx="2"/>
          </p:nvPr>
        </p:nvSpPr>
        <p:spPr/>
        <p:txBody>
          <a:bodyPr/>
          <a:lstStyle/>
          <a:p>
            <a:endParaRPr lang="en-US" dirty="0"/>
          </a:p>
        </p:txBody>
      </p:sp>
      <p:pic>
        <p:nvPicPr>
          <p:cNvPr id="25602" name="Picture 2" descr="http://vcebiology.edublogs.org/files/2010/05/asexual-reproduction-hydra.jpg"/>
          <p:cNvPicPr>
            <a:picLocks noChangeAspect="1" noChangeArrowheads="1"/>
          </p:cNvPicPr>
          <p:nvPr/>
        </p:nvPicPr>
        <p:blipFill>
          <a:blip r:embed="rId3" cstate="print"/>
          <a:srcRect/>
          <a:stretch>
            <a:fillRect/>
          </a:stretch>
        </p:blipFill>
        <p:spPr bwMode="auto">
          <a:xfrm>
            <a:off x="4648200" y="1981200"/>
            <a:ext cx="4286250" cy="3219451"/>
          </a:xfrm>
          <a:prstGeom prst="rect">
            <a:avLst/>
          </a:prstGeom>
          <a:noFill/>
        </p:spPr>
      </p:pic>
      <mc:AlternateContent xmlns:mc="http://schemas.openxmlformats.org/markup-compatibility/2006" xmlns:p14="http://schemas.microsoft.com/office/powerpoint/2010/main">
        <mc:Choice Requires="p14">
          <p:contentPart p14:bwMode="auto" r:id="rId4">
            <p14:nvContentPartPr>
              <p14:cNvPr id="137220" name="Ink 4"/>
              <p14:cNvContentPartPr>
                <a14:cpLocks xmlns:a14="http://schemas.microsoft.com/office/drawing/2010/main" noRot="1" noChangeAspect="1" noEditPoints="1" noChangeArrowheads="1" noChangeShapeType="1"/>
              </p14:cNvContentPartPr>
              <p14:nvPr/>
            </p14:nvContentPartPr>
            <p14:xfrm>
              <a:off x="534988" y="4649788"/>
              <a:ext cx="2401887" cy="115887"/>
            </p14:xfrm>
          </p:contentPart>
        </mc:Choice>
        <mc:Fallback xmlns="">
          <p:pic>
            <p:nvPicPr>
              <p:cNvPr id="137220" name="Ink 4"/>
              <p:cNvPicPr>
                <a:picLocks noRot="1" noChangeAspect="1" noEditPoints="1" noChangeArrowheads="1" noChangeShapeType="1"/>
              </p:cNvPicPr>
              <p:nvPr/>
            </p:nvPicPr>
            <p:blipFill>
              <a:blip r:embed="rId5"/>
              <a:stretch>
                <a:fillRect/>
              </a:stretch>
            </p:blipFill>
            <p:spPr>
              <a:xfrm>
                <a:off x="519148" y="4586446"/>
                <a:ext cx="2433567" cy="24257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7221" name="Ink 5"/>
              <p14:cNvContentPartPr>
                <a14:cpLocks xmlns:a14="http://schemas.microsoft.com/office/drawing/2010/main" noRot="1" noChangeAspect="1" noEditPoints="1" noChangeArrowheads="1" noChangeShapeType="1"/>
              </p14:cNvContentPartPr>
              <p14:nvPr/>
            </p14:nvContentPartPr>
            <p14:xfrm>
              <a:off x="842963" y="5143500"/>
              <a:ext cx="3051175" cy="214313"/>
            </p14:xfrm>
          </p:contentPart>
        </mc:Choice>
        <mc:Fallback xmlns="">
          <p:pic>
            <p:nvPicPr>
              <p:cNvPr id="137221" name="Ink 5"/>
              <p:cNvPicPr>
                <a:picLocks noRot="1" noChangeAspect="1" noEditPoints="1" noChangeArrowheads="1" noChangeShapeType="1"/>
              </p:cNvPicPr>
              <p:nvPr/>
            </p:nvPicPr>
            <p:blipFill>
              <a:blip r:embed="rId7"/>
              <a:stretch>
                <a:fillRect/>
              </a:stretch>
            </p:blipFill>
            <p:spPr>
              <a:xfrm>
                <a:off x="826762" y="5079423"/>
                <a:ext cx="3083217" cy="34246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7222" name="Ink 6"/>
              <p14:cNvContentPartPr>
                <a14:cpLocks xmlns:a14="http://schemas.microsoft.com/office/drawing/2010/main" noRot="1" noChangeAspect="1" noEditPoints="1" noChangeArrowheads="1" noChangeShapeType="1"/>
              </p14:cNvContentPartPr>
              <p14:nvPr/>
            </p14:nvContentPartPr>
            <p14:xfrm>
              <a:off x="671513" y="5529263"/>
              <a:ext cx="2865437" cy="242887"/>
            </p14:xfrm>
          </p:contentPart>
        </mc:Choice>
        <mc:Fallback xmlns="">
          <p:pic>
            <p:nvPicPr>
              <p:cNvPr id="137222" name="Ink 6"/>
              <p:cNvPicPr>
                <a:picLocks noRot="1" noChangeAspect="1" noEditPoints="1" noChangeArrowheads="1" noChangeShapeType="1"/>
              </p:cNvPicPr>
              <p:nvPr/>
            </p:nvPicPr>
            <p:blipFill>
              <a:blip r:embed="rId9"/>
              <a:stretch>
                <a:fillRect/>
              </a:stretch>
            </p:blipFill>
            <p:spPr>
              <a:xfrm>
                <a:off x="655674" y="5465932"/>
                <a:ext cx="2897115" cy="369548"/>
              </a:xfrm>
              <a:prstGeom prst="rect">
                <a:avLst/>
              </a:prstGeom>
            </p:spPr>
          </p:pic>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43000"/>
            <a:ext cx="9144000" cy="1066800"/>
          </a:xfrm>
        </p:spPr>
        <p:txBody>
          <a:bodyPr>
            <a:normAutofit fontScale="90000"/>
          </a:bodyPr>
          <a:lstStyle/>
          <a:p>
            <a:r>
              <a:rPr lang="en-US" dirty="0" smtClean="0"/>
              <a:t>To be considered “alive” something must:</a:t>
            </a:r>
            <a:endParaRPr lang="en-US" dirty="0"/>
          </a:p>
        </p:txBody>
      </p:sp>
      <p:sp>
        <p:nvSpPr>
          <p:cNvPr id="6" name="Content Placeholder 5"/>
          <p:cNvSpPr>
            <a:spLocks noGrp="1"/>
          </p:cNvSpPr>
          <p:nvPr>
            <p:ph sz="half" idx="1"/>
          </p:nvPr>
        </p:nvSpPr>
        <p:spPr>
          <a:xfrm>
            <a:off x="228600" y="2249424"/>
            <a:ext cx="4267200" cy="4525963"/>
          </a:xfrm>
        </p:spPr>
        <p:txBody>
          <a:bodyPr>
            <a:normAutofit/>
          </a:bodyPr>
          <a:lstStyle/>
          <a:p>
            <a:pPr marL="566928" indent="-457200">
              <a:buFont typeface="+mj-lt"/>
              <a:buAutoNum type="arabicPeriod"/>
            </a:pPr>
            <a:r>
              <a:rPr lang="en-US" sz="3200" dirty="0" smtClean="0"/>
              <a:t>take in nutrients to give a cell energy,</a:t>
            </a:r>
          </a:p>
          <a:p>
            <a:pPr marL="566928" indent="-457200">
              <a:buFont typeface="+mj-lt"/>
              <a:buAutoNum type="arabicPeriod"/>
            </a:pPr>
            <a:r>
              <a:rPr lang="en-US" sz="3200" dirty="0" smtClean="0"/>
              <a:t>use this energy     to grow,</a:t>
            </a:r>
          </a:p>
          <a:p>
            <a:pPr marL="566928" indent="-457200">
              <a:buFont typeface="+mj-lt"/>
              <a:buAutoNum type="arabicPeriod"/>
            </a:pPr>
            <a:r>
              <a:rPr lang="en-US" sz="3200" b="1" dirty="0" smtClean="0"/>
              <a:t>reproduce either sexually or asexually.</a:t>
            </a:r>
            <a:endParaRPr lang="en-US" sz="3200" b="1" dirty="0"/>
          </a:p>
        </p:txBody>
      </p:sp>
      <p:sp>
        <p:nvSpPr>
          <p:cNvPr id="7" name="Content Placeholder 6"/>
          <p:cNvSpPr>
            <a:spLocks noGrp="1"/>
          </p:cNvSpPr>
          <p:nvPr>
            <p:ph sz="half" idx="2"/>
          </p:nvPr>
        </p:nvSpPr>
        <p:spPr/>
        <p:txBody>
          <a:bodyPr/>
          <a:lstStyle/>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r>
              <a:rPr lang="en-US" b="1" dirty="0" smtClean="0">
                <a:latin typeface="Aharoni" pitchFamily="2" charset="-79"/>
                <a:cs typeface="Aharoni" pitchFamily="2" charset="-79"/>
              </a:rPr>
              <a:t>VIRUSES </a:t>
            </a:r>
            <a:r>
              <a:rPr lang="en-US" b="1" u="sng" dirty="0" smtClean="0">
                <a:latin typeface="Aharoni" pitchFamily="2" charset="-79"/>
                <a:cs typeface="Aharoni" pitchFamily="2" charset="-79"/>
              </a:rPr>
              <a:t>CAN’T</a:t>
            </a:r>
            <a:r>
              <a:rPr lang="en-US" b="1" dirty="0" smtClean="0">
                <a:latin typeface="Aharoni" pitchFamily="2" charset="-79"/>
                <a:cs typeface="Aharoni" pitchFamily="2" charset="-79"/>
              </a:rPr>
              <a:t> DO THIS unless they use a “host.”</a:t>
            </a:r>
            <a:endParaRPr lang="en-US" b="1" dirty="0">
              <a:latin typeface="Aharoni" pitchFamily="2" charset="-79"/>
              <a:cs typeface="Aharoni" pitchFamily="2" charset="-79"/>
            </a:endParaRPr>
          </a:p>
        </p:txBody>
      </p:sp>
      <p:pic>
        <p:nvPicPr>
          <p:cNvPr id="29698" name="Picture 2" descr="http://www.newscientist.com/data/galleries/mg20327200-virus-killer/virus_01.jpg"/>
          <p:cNvPicPr>
            <a:picLocks noChangeAspect="1" noChangeArrowheads="1"/>
          </p:cNvPicPr>
          <p:nvPr/>
        </p:nvPicPr>
        <p:blipFill>
          <a:blip r:embed="rId3" cstate="print"/>
          <a:srcRect/>
          <a:stretch>
            <a:fillRect/>
          </a:stretch>
        </p:blipFill>
        <p:spPr bwMode="auto">
          <a:xfrm>
            <a:off x="4876800" y="2667000"/>
            <a:ext cx="3606800" cy="2705100"/>
          </a:xfrm>
          <a:prstGeom prst="rect">
            <a:avLst/>
          </a:prstGeom>
          <a:noFill/>
        </p:spPr>
      </p:pic>
      <mc:AlternateContent xmlns:mc="http://schemas.openxmlformats.org/markup-compatibility/2006" xmlns:p14="http://schemas.microsoft.com/office/powerpoint/2010/main">
        <mc:Choice Requires="p14">
          <p:contentPart p14:bwMode="auto" r:id="rId4">
            <p14:nvContentPartPr>
              <p14:cNvPr id="135171" name="Ink 3"/>
              <p14:cNvContentPartPr>
                <a14:cpLocks xmlns:a14="http://schemas.microsoft.com/office/drawing/2010/main" noRot="1" noChangeAspect="1" noEditPoints="1" noChangeArrowheads="1" noChangeShapeType="1"/>
              </p14:cNvContentPartPr>
              <p14:nvPr/>
            </p14:nvContentPartPr>
            <p14:xfrm>
              <a:off x="4929188" y="5822950"/>
              <a:ext cx="3743325" cy="128588"/>
            </p14:xfrm>
          </p:contentPart>
        </mc:Choice>
        <mc:Fallback xmlns="">
          <p:pic>
            <p:nvPicPr>
              <p:cNvPr id="135171" name="Ink 3"/>
              <p:cNvPicPr>
                <a:picLocks noRot="1" noChangeAspect="1" noEditPoints="1" noChangeArrowheads="1" noChangeShapeType="1"/>
              </p:cNvPicPr>
              <p:nvPr/>
            </p:nvPicPr>
            <p:blipFill>
              <a:blip r:embed="rId5"/>
              <a:stretch>
                <a:fillRect/>
              </a:stretch>
            </p:blipFill>
            <p:spPr>
              <a:xfrm>
                <a:off x="4913348" y="5759017"/>
                <a:ext cx="3775005" cy="25645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5172" name="Ink 4"/>
              <p14:cNvContentPartPr>
                <a14:cpLocks xmlns:a14="http://schemas.microsoft.com/office/drawing/2010/main" noRot="1" noChangeAspect="1" noEditPoints="1" noChangeArrowheads="1" noChangeShapeType="1"/>
              </p14:cNvContentPartPr>
              <p14:nvPr/>
            </p14:nvContentPartPr>
            <p14:xfrm>
              <a:off x="5243513" y="6121400"/>
              <a:ext cx="1843087" cy="50800"/>
            </p14:xfrm>
          </p:contentPart>
        </mc:Choice>
        <mc:Fallback xmlns="">
          <p:pic>
            <p:nvPicPr>
              <p:cNvPr id="135172" name="Ink 4"/>
              <p:cNvPicPr>
                <a:picLocks noRot="1" noChangeAspect="1" noEditPoints="1" noChangeArrowheads="1" noChangeShapeType="1"/>
              </p:cNvPicPr>
              <p:nvPr/>
            </p:nvPicPr>
            <p:blipFill>
              <a:blip r:embed="rId7"/>
              <a:stretch>
                <a:fillRect/>
              </a:stretch>
            </p:blipFill>
            <p:spPr>
              <a:xfrm>
                <a:off x="5227674" y="6057990"/>
                <a:ext cx="1874765" cy="1776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5173" name="Ink 5"/>
              <p14:cNvContentPartPr>
                <a14:cpLocks xmlns:a14="http://schemas.microsoft.com/office/drawing/2010/main" noRot="1" noChangeAspect="1" noEditPoints="1" noChangeArrowheads="1" noChangeShapeType="1"/>
              </p14:cNvContentPartPr>
              <p14:nvPr/>
            </p14:nvContentPartPr>
            <p14:xfrm>
              <a:off x="965200" y="4564063"/>
              <a:ext cx="4406900" cy="1450975"/>
            </p14:xfrm>
          </p:contentPart>
        </mc:Choice>
        <mc:Fallback xmlns="">
          <p:pic>
            <p:nvPicPr>
              <p:cNvPr id="135173" name="Ink 5"/>
              <p:cNvPicPr>
                <a:picLocks noRot="1" noChangeAspect="1" noEditPoints="1" noChangeArrowheads="1" noChangeShapeType="1"/>
              </p:cNvPicPr>
              <p:nvPr/>
            </p:nvPicPr>
            <p:blipFill>
              <a:blip r:embed="rId9"/>
              <a:stretch>
                <a:fillRect/>
              </a:stretch>
            </p:blipFill>
            <p:spPr>
              <a:xfrm>
                <a:off x="949357" y="4500711"/>
                <a:ext cx="4438946" cy="1578039"/>
              </a:xfrm>
              <a:prstGeom prst="rect">
                <a:avLst/>
              </a:prstGeom>
            </p:spPr>
          </p:pic>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Living things contain anywhere from one to ten quadrillion cells.</a:t>
            </a:r>
            <a:endParaRPr lang="en-US" dirty="0"/>
          </a:p>
        </p:txBody>
      </p:sp>
      <p:sp>
        <p:nvSpPr>
          <p:cNvPr id="3" name="Content Placeholder 2"/>
          <p:cNvSpPr>
            <a:spLocks noGrp="1"/>
          </p:cNvSpPr>
          <p:nvPr>
            <p:ph sz="half" idx="1"/>
          </p:nvPr>
        </p:nvSpPr>
        <p:spPr/>
        <p:txBody>
          <a:bodyPr/>
          <a:lstStyle/>
          <a:p>
            <a:endParaRPr lang="en-US" dirty="0" smtClean="0"/>
          </a:p>
          <a:p>
            <a:endParaRPr lang="en-US" dirty="0"/>
          </a:p>
        </p:txBody>
      </p:sp>
      <p:sp>
        <p:nvSpPr>
          <p:cNvPr id="10" name="Content Placeholder 9"/>
          <p:cNvSpPr>
            <a:spLocks noGrp="1"/>
          </p:cNvSpPr>
          <p:nvPr>
            <p:ph sz="half" idx="2"/>
          </p:nvPr>
        </p:nvSpPr>
        <p:spPr>
          <a:xfrm>
            <a:off x="4648200" y="2249424"/>
            <a:ext cx="4191000" cy="4525963"/>
          </a:xfrm>
        </p:spPr>
        <p:txBody>
          <a:bodyPr/>
          <a:lstStyle/>
          <a:p>
            <a:r>
              <a:rPr lang="en-US" dirty="0" smtClean="0"/>
              <a:t>That’s 10,000,000,000,000,000 cells.</a:t>
            </a:r>
            <a:endParaRPr lang="en-US" dirty="0"/>
          </a:p>
        </p:txBody>
      </p:sp>
      <p:pic>
        <p:nvPicPr>
          <p:cNvPr id="33794" name="Picture 2" descr="http://www.fallingpixel.com/products/6035/mains/bacteria.jpg"/>
          <p:cNvPicPr>
            <a:picLocks noChangeAspect="1" noChangeArrowheads="1"/>
          </p:cNvPicPr>
          <p:nvPr/>
        </p:nvPicPr>
        <p:blipFill>
          <a:blip r:embed="rId3" cstate="print"/>
          <a:srcRect/>
          <a:stretch>
            <a:fillRect/>
          </a:stretch>
        </p:blipFill>
        <p:spPr bwMode="auto">
          <a:xfrm>
            <a:off x="381000" y="2743200"/>
            <a:ext cx="3810000" cy="3810000"/>
          </a:xfrm>
          <a:prstGeom prst="rect">
            <a:avLst/>
          </a:prstGeom>
          <a:noFill/>
        </p:spPr>
      </p:pic>
      <p:pic>
        <p:nvPicPr>
          <p:cNvPr id="33796" name="Picture 4" descr="http://www.wildlifeextra.com/resources/listimg/news/blue-whale%5b1%5d@body.jpg"/>
          <p:cNvPicPr>
            <a:picLocks noChangeAspect="1" noChangeArrowheads="1"/>
          </p:cNvPicPr>
          <p:nvPr/>
        </p:nvPicPr>
        <p:blipFill>
          <a:blip r:embed="rId4" cstate="print"/>
          <a:srcRect/>
          <a:stretch>
            <a:fillRect/>
          </a:stretch>
        </p:blipFill>
        <p:spPr bwMode="auto">
          <a:xfrm>
            <a:off x="4650347" y="3048000"/>
            <a:ext cx="4150753" cy="3400426"/>
          </a:xfrm>
          <a:prstGeom prst="rect">
            <a:avLst/>
          </a:prstGeom>
          <a:noFill/>
        </p:spPr>
      </p:pic>
      <mc:AlternateContent xmlns:mc="http://schemas.openxmlformats.org/markup-compatibility/2006" xmlns:p14="http://schemas.microsoft.com/office/powerpoint/2010/main">
        <mc:Choice Requires="p14">
          <p:contentPart p14:bwMode="auto" r:id="rId5">
            <p14:nvContentPartPr>
              <p14:cNvPr id="40963" name="Ink 3"/>
              <p14:cNvContentPartPr>
                <a14:cpLocks xmlns:a14="http://schemas.microsoft.com/office/drawing/2010/main" noRot="1" noChangeAspect="1" noEditPoints="1" noChangeArrowheads="1" noChangeShapeType="1"/>
              </p14:cNvContentPartPr>
              <p14:nvPr/>
            </p14:nvContentPartPr>
            <p14:xfrm>
              <a:off x="309560913" y="97377250"/>
              <a:ext cx="0" cy="0"/>
            </p14:xfrm>
          </p:contentPart>
        </mc:Choice>
        <mc:Fallback xmlns="">
          <p:pic>
            <p:nvPicPr>
              <p:cNvPr id="40963" name="Ink 3"/>
              <p:cNvPicPr>
                <a:picLocks noRot="1" noChangeAspect="1" noEditPoints="1" noChangeArrowheads="1" noChangeShapeType="1"/>
              </p:cNvPicPr>
              <p:nvPr/>
            </p:nvPicPr>
            <p:blipFill>
              <a:blip r:embed="rId6"/>
              <a:stretch>
                <a:fillRect/>
              </a:stretch>
            </p:blipFill>
            <p:spPr>
              <a:xfrm>
                <a:off x="309560913" y="973772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0964" name="Ink 4"/>
              <p14:cNvContentPartPr>
                <a14:cpLocks xmlns:a14="http://schemas.microsoft.com/office/drawing/2010/main" noRot="1" noChangeAspect="1" noEditPoints="1" noChangeArrowheads="1" noChangeShapeType="1"/>
              </p14:cNvContentPartPr>
              <p14:nvPr/>
            </p14:nvContentPartPr>
            <p14:xfrm>
              <a:off x="820738" y="1406525"/>
              <a:ext cx="7488237" cy="179388"/>
            </p14:xfrm>
          </p:contentPart>
        </mc:Choice>
        <mc:Fallback xmlns="">
          <p:pic>
            <p:nvPicPr>
              <p:cNvPr id="40964" name="Ink 4"/>
              <p:cNvPicPr>
                <a:picLocks noRot="1" noChangeAspect="1" noEditPoints="1" noChangeArrowheads="1" noChangeShapeType="1"/>
              </p:cNvPicPr>
              <p:nvPr/>
            </p:nvPicPr>
            <p:blipFill>
              <a:blip r:embed="rId8"/>
              <a:stretch>
                <a:fillRect/>
              </a:stretch>
            </p:blipFill>
            <p:spPr>
              <a:xfrm>
                <a:off x="804898" y="1343127"/>
                <a:ext cx="7519916" cy="30654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0965" name="Ink 5"/>
              <p14:cNvContentPartPr>
                <a14:cpLocks xmlns:a14="http://schemas.microsoft.com/office/drawing/2010/main" noRot="1" noChangeAspect="1" noEditPoints="1" noChangeArrowheads="1" noChangeShapeType="1"/>
              </p14:cNvContentPartPr>
              <p14:nvPr/>
            </p14:nvContentPartPr>
            <p14:xfrm>
              <a:off x="1549400" y="1893888"/>
              <a:ext cx="5865813" cy="177800"/>
            </p14:xfrm>
          </p:contentPart>
        </mc:Choice>
        <mc:Fallback xmlns="">
          <p:pic>
            <p:nvPicPr>
              <p:cNvPr id="40965" name="Ink 5"/>
              <p:cNvPicPr>
                <a:picLocks noRot="1" noChangeAspect="1" noEditPoints="1" noChangeArrowheads="1" noChangeShapeType="1"/>
              </p:cNvPicPr>
              <p:nvPr/>
            </p:nvPicPr>
            <p:blipFill>
              <a:blip r:embed="rId10"/>
              <a:stretch>
                <a:fillRect/>
              </a:stretch>
            </p:blipFill>
            <p:spPr>
              <a:xfrm>
                <a:off x="1533560" y="1833251"/>
                <a:ext cx="5897493" cy="298731"/>
              </a:xfrm>
              <a:prstGeom prst="rect">
                <a:avLst/>
              </a:prstGeom>
            </p:spPr>
          </p:pic>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r>
              <a:rPr lang="en-US" dirty="0" smtClean="0"/>
              <a:t>Warm Up 			February 10, 2016</a:t>
            </a:r>
            <a:endParaRPr lang="en-US" dirty="0"/>
          </a:p>
        </p:txBody>
      </p:sp>
      <p:sp>
        <p:nvSpPr>
          <p:cNvPr id="3" name="Content Placeholder 2"/>
          <p:cNvSpPr>
            <a:spLocks noGrp="1"/>
          </p:cNvSpPr>
          <p:nvPr>
            <p:ph idx="1"/>
          </p:nvPr>
        </p:nvSpPr>
        <p:spPr>
          <a:xfrm>
            <a:off x="0" y="762000"/>
            <a:ext cx="9144000" cy="6096000"/>
          </a:xfrm>
        </p:spPr>
        <p:txBody>
          <a:bodyPr>
            <a:normAutofit fontScale="25000" lnSpcReduction="20000"/>
          </a:bodyPr>
          <a:lstStyle/>
          <a:p>
            <a:pPr marL="624078" indent="-514350">
              <a:buFont typeface="+mj-lt"/>
              <a:buAutoNum type="arabicPeriod"/>
            </a:pPr>
            <a:r>
              <a:rPr lang="en-US" sz="12800" dirty="0" smtClean="0"/>
              <a:t>What is an organelle?</a:t>
            </a:r>
          </a:p>
          <a:p>
            <a:pPr marL="624078" indent="-514350">
              <a:buFont typeface="+mj-lt"/>
              <a:buAutoNum type="arabicPeriod"/>
            </a:pPr>
            <a:r>
              <a:rPr lang="en-US" sz="12800" dirty="0" smtClean="0"/>
              <a:t>During a chemical reaction….</a:t>
            </a:r>
          </a:p>
          <a:p>
            <a:pPr marL="916686" lvl="1" indent="-514350">
              <a:buFont typeface="+mj-lt"/>
              <a:buAutoNum type="alphaLcParenR"/>
            </a:pPr>
            <a:r>
              <a:rPr lang="en-US" sz="12800" dirty="0" smtClean="0">
                <a:solidFill>
                  <a:schemeClr val="tx1"/>
                </a:solidFill>
              </a:rPr>
              <a:t>Reactants increase while the products decrease. </a:t>
            </a:r>
          </a:p>
          <a:p>
            <a:pPr marL="916686" lvl="1" indent="-514350">
              <a:buFont typeface="+mj-lt"/>
              <a:buAutoNum type="alphaLcParenR"/>
            </a:pPr>
            <a:r>
              <a:rPr lang="en-US" sz="12800" dirty="0" smtClean="0">
                <a:solidFill>
                  <a:schemeClr val="tx1"/>
                </a:solidFill>
              </a:rPr>
              <a:t>Reactants decrease while the products increase. </a:t>
            </a:r>
          </a:p>
          <a:p>
            <a:pPr marL="916686" lvl="1" indent="-514350">
              <a:buFont typeface="+mj-lt"/>
              <a:buAutoNum type="alphaLcParenR"/>
            </a:pPr>
            <a:r>
              <a:rPr lang="en-US" sz="12800" dirty="0" smtClean="0">
                <a:solidFill>
                  <a:schemeClr val="tx1"/>
                </a:solidFill>
              </a:rPr>
              <a:t>Products always equal the reactants </a:t>
            </a:r>
          </a:p>
          <a:p>
            <a:pPr marL="916686" lvl="1" indent="-514350">
              <a:buFont typeface="+mj-lt"/>
              <a:buAutoNum type="alphaLcParenR"/>
            </a:pPr>
            <a:r>
              <a:rPr lang="en-US" sz="12800" dirty="0" smtClean="0">
                <a:solidFill>
                  <a:schemeClr val="tx1"/>
                </a:solidFill>
              </a:rPr>
              <a:t>Both products and reactants decrease </a:t>
            </a:r>
          </a:p>
          <a:p>
            <a:pPr marL="624078" indent="-514350">
              <a:buFont typeface="+mj-lt"/>
              <a:buAutoNum type="arabicPeriod"/>
            </a:pPr>
            <a:r>
              <a:rPr lang="en-US" sz="13000" dirty="0" smtClean="0"/>
              <a:t>What is biotechnology and provide 1-2 examples (use pages NC28-NC30)? </a:t>
            </a:r>
            <a:endParaRPr lang="en-US" sz="13000" dirty="0">
              <a:solidFill>
                <a:schemeClr val="tx1"/>
              </a:solidFill>
            </a:endParaRPr>
          </a:p>
          <a:p>
            <a:pPr marL="916686" lvl="1" indent="-514350">
              <a:buNone/>
            </a:pPr>
            <a:endParaRPr lang="en-US" sz="2200" dirty="0" smtClean="0">
              <a:solidFill>
                <a:schemeClr val="tx1"/>
              </a:solidFill>
            </a:endParaRPr>
          </a:p>
          <a:p>
            <a:pPr marL="624078" indent="-514350">
              <a:buNone/>
            </a:pPr>
            <a:r>
              <a:rPr lang="en-US" sz="8000" dirty="0" smtClean="0">
                <a:solidFill>
                  <a:srgbClr val="FF0000"/>
                </a:solidFill>
              </a:rPr>
              <a:t>Objective: </a:t>
            </a:r>
          </a:p>
          <a:p>
            <a:pPr marL="624078" indent="-514350">
              <a:buNone/>
            </a:pPr>
            <a:r>
              <a:rPr lang="en-US" sz="8000" dirty="0" smtClean="0">
                <a:solidFill>
                  <a:srgbClr val="FF0000"/>
                </a:solidFill>
              </a:rPr>
              <a:t>-TSW understand ALL parts of the cell theory. </a:t>
            </a:r>
          </a:p>
          <a:p>
            <a:pPr marL="624078" indent="-514350">
              <a:buNone/>
            </a:pPr>
            <a:r>
              <a:rPr lang="en-US" sz="8000" dirty="0" smtClean="0">
                <a:solidFill>
                  <a:srgbClr val="FF0000"/>
                </a:solidFill>
              </a:rPr>
              <a:t>-TSW understand how osmosis and diffusion occur in the cell membrane.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43000"/>
            <a:ext cx="9144000" cy="1066800"/>
          </a:xfrm>
        </p:spPr>
        <p:txBody>
          <a:bodyPr>
            <a:normAutofit/>
          </a:bodyPr>
          <a:lstStyle/>
          <a:p>
            <a:r>
              <a:rPr lang="en-US" dirty="0" smtClean="0"/>
              <a:t>Every cell must:</a:t>
            </a:r>
            <a:endParaRPr lang="en-US" dirty="0"/>
          </a:p>
        </p:txBody>
      </p:sp>
      <p:sp>
        <p:nvSpPr>
          <p:cNvPr id="6" name="Content Placeholder 5"/>
          <p:cNvSpPr>
            <a:spLocks noGrp="1"/>
          </p:cNvSpPr>
          <p:nvPr>
            <p:ph sz="half" idx="1"/>
          </p:nvPr>
        </p:nvSpPr>
        <p:spPr>
          <a:xfrm>
            <a:off x="0" y="2249424"/>
            <a:ext cx="4495800" cy="4525963"/>
          </a:xfrm>
        </p:spPr>
        <p:txBody>
          <a:bodyPr>
            <a:normAutofit/>
          </a:bodyPr>
          <a:lstStyle/>
          <a:p>
            <a:pPr marL="566928" indent="-457200">
              <a:buFont typeface="+mj-lt"/>
              <a:buAutoNum type="arabicPeriod"/>
            </a:pPr>
            <a:r>
              <a:rPr lang="en-US" sz="3200" dirty="0" smtClean="0"/>
              <a:t>take in nutrients for energy,</a:t>
            </a:r>
          </a:p>
          <a:p>
            <a:pPr marL="566928" indent="-457200">
              <a:buFont typeface="+mj-lt"/>
              <a:buAutoNum type="arabicPeriod"/>
            </a:pPr>
            <a:endParaRPr lang="en-US" sz="3200" dirty="0" smtClean="0"/>
          </a:p>
          <a:p>
            <a:pPr marL="566928" indent="-457200">
              <a:buFont typeface="+mj-lt"/>
              <a:buAutoNum type="arabicPeriod"/>
            </a:pPr>
            <a:r>
              <a:rPr lang="en-US" sz="3200" dirty="0" smtClean="0"/>
              <a:t>use energy to grow,</a:t>
            </a:r>
          </a:p>
          <a:p>
            <a:pPr marL="566928" indent="-457200">
              <a:buFont typeface="+mj-lt"/>
              <a:buAutoNum type="arabicPeriod"/>
            </a:pPr>
            <a:endParaRPr lang="en-US" sz="3200" dirty="0" smtClean="0"/>
          </a:p>
          <a:p>
            <a:pPr marL="566928" indent="-457200">
              <a:buFont typeface="+mj-lt"/>
              <a:buAutoNum type="arabicPeriod"/>
            </a:pPr>
            <a:r>
              <a:rPr lang="en-US" sz="3200" dirty="0" smtClean="0"/>
              <a:t>&amp; then reproduce.</a:t>
            </a:r>
            <a:endParaRPr lang="en-US" sz="3200" dirty="0"/>
          </a:p>
        </p:txBody>
      </p:sp>
      <p:sp>
        <p:nvSpPr>
          <p:cNvPr id="7" name="Content Placeholder 6"/>
          <p:cNvSpPr>
            <a:spLocks noGrp="1"/>
          </p:cNvSpPr>
          <p:nvPr>
            <p:ph sz="half" idx="2"/>
          </p:nvPr>
        </p:nvSpPr>
        <p:spPr/>
        <p:txBody>
          <a:bodyPr/>
          <a:lstStyle/>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43000"/>
            <a:ext cx="9144000" cy="1066800"/>
          </a:xfrm>
        </p:spPr>
        <p:txBody>
          <a:bodyPr>
            <a:normAutofit/>
          </a:bodyPr>
          <a:lstStyle/>
          <a:p>
            <a:r>
              <a:rPr lang="en-US" dirty="0" smtClean="0"/>
              <a:t>Every cell must:</a:t>
            </a:r>
            <a:endParaRPr lang="en-US" dirty="0"/>
          </a:p>
        </p:txBody>
      </p:sp>
      <p:sp>
        <p:nvSpPr>
          <p:cNvPr id="6" name="Content Placeholder 5"/>
          <p:cNvSpPr>
            <a:spLocks noGrp="1"/>
          </p:cNvSpPr>
          <p:nvPr>
            <p:ph sz="half" idx="1"/>
          </p:nvPr>
        </p:nvSpPr>
        <p:spPr>
          <a:xfrm>
            <a:off x="0" y="2249424"/>
            <a:ext cx="4495800" cy="4525963"/>
          </a:xfrm>
        </p:spPr>
        <p:txBody>
          <a:bodyPr>
            <a:normAutofit/>
          </a:bodyPr>
          <a:lstStyle/>
          <a:p>
            <a:pPr marL="566928" indent="-457200">
              <a:buFont typeface="+mj-lt"/>
              <a:buAutoNum type="arabicPeriod"/>
            </a:pPr>
            <a:r>
              <a:rPr lang="en-US" sz="3200" dirty="0" smtClean="0"/>
              <a:t>take in nutrients for energy,</a:t>
            </a:r>
          </a:p>
          <a:p>
            <a:pPr marL="566928" indent="-457200">
              <a:buFont typeface="+mj-lt"/>
              <a:buAutoNum type="arabicPeriod"/>
            </a:pPr>
            <a:endParaRPr lang="en-US" sz="3200" dirty="0" smtClean="0"/>
          </a:p>
          <a:p>
            <a:pPr marL="566928" indent="-457200">
              <a:buFont typeface="+mj-lt"/>
              <a:buAutoNum type="arabicPeriod"/>
            </a:pPr>
            <a:r>
              <a:rPr lang="en-US" sz="3200" dirty="0" smtClean="0"/>
              <a:t>use this energy to grow,</a:t>
            </a:r>
          </a:p>
          <a:p>
            <a:pPr marL="566928" indent="-457200">
              <a:buFont typeface="+mj-lt"/>
              <a:buAutoNum type="arabicPeriod"/>
            </a:pPr>
            <a:endParaRPr lang="en-US" sz="3200" dirty="0" smtClean="0"/>
          </a:p>
          <a:p>
            <a:pPr marL="566928" indent="-457200">
              <a:buFont typeface="+mj-lt"/>
              <a:buAutoNum type="arabicPeriod"/>
            </a:pPr>
            <a:r>
              <a:rPr lang="en-US" sz="3200" dirty="0" smtClean="0"/>
              <a:t>&amp; then reproduce.</a:t>
            </a:r>
            <a:endParaRPr lang="en-US" sz="3200" dirty="0"/>
          </a:p>
        </p:txBody>
      </p:sp>
      <p:sp>
        <p:nvSpPr>
          <p:cNvPr id="7" name="Content Placeholder 6"/>
          <p:cNvSpPr>
            <a:spLocks noGrp="1"/>
          </p:cNvSpPr>
          <p:nvPr>
            <p:ph sz="half" idx="2"/>
          </p:nvPr>
        </p:nvSpPr>
        <p:spPr/>
        <p:txBody>
          <a:bodyPr/>
          <a:lstStyle/>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p:sp>
        <p:nvSpPr>
          <p:cNvPr id="8" name="Explosion 2 7"/>
          <p:cNvSpPr/>
          <p:nvPr/>
        </p:nvSpPr>
        <p:spPr>
          <a:xfrm rot="20269364">
            <a:off x="4724400" y="1219200"/>
            <a:ext cx="4419600" cy="3733800"/>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0000"/>
                </a:solidFill>
              </a:rPr>
              <a:t>how?</a:t>
            </a:r>
            <a:endParaRPr lang="en-US" sz="4800"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Let’s start with the first one.</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43000"/>
            <a:ext cx="9144000" cy="1066800"/>
          </a:xfrm>
        </p:spPr>
        <p:txBody>
          <a:bodyPr>
            <a:normAutofit/>
          </a:bodyPr>
          <a:lstStyle/>
          <a:p>
            <a:r>
              <a:rPr lang="en-US" dirty="0" smtClean="0"/>
              <a:t>Every cell must:</a:t>
            </a:r>
            <a:endParaRPr lang="en-US" dirty="0"/>
          </a:p>
        </p:txBody>
      </p:sp>
      <p:sp>
        <p:nvSpPr>
          <p:cNvPr id="6" name="Content Placeholder 5"/>
          <p:cNvSpPr>
            <a:spLocks noGrp="1"/>
          </p:cNvSpPr>
          <p:nvPr>
            <p:ph sz="half" idx="1"/>
          </p:nvPr>
        </p:nvSpPr>
        <p:spPr>
          <a:xfrm>
            <a:off x="0" y="2249424"/>
            <a:ext cx="4495800" cy="4525963"/>
          </a:xfrm>
        </p:spPr>
        <p:txBody>
          <a:bodyPr>
            <a:normAutofit/>
          </a:bodyPr>
          <a:lstStyle/>
          <a:p>
            <a:pPr marL="566928" indent="-457200">
              <a:buFont typeface="+mj-lt"/>
              <a:buAutoNum type="arabicPeriod"/>
            </a:pPr>
            <a:r>
              <a:rPr lang="en-US" sz="3200" b="1" dirty="0" smtClean="0"/>
              <a:t>take in nutrients for energy.</a:t>
            </a:r>
          </a:p>
        </p:txBody>
      </p:sp>
      <p:sp>
        <p:nvSpPr>
          <p:cNvPr id="7" name="Content Placeholder 6"/>
          <p:cNvSpPr>
            <a:spLocks noGrp="1"/>
          </p:cNvSpPr>
          <p:nvPr>
            <p:ph sz="half" idx="2"/>
          </p:nvPr>
        </p:nvSpPr>
        <p:spPr>
          <a:xfrm>
            <a:off x="4495800" y="3429000"/>
            <a:ext cx="4419600" cy="3346387"/>
          </a:xfrm>
        </p:spPr>
        <p:txBody>
          <a:bodyPr/>
          <a:lstStyle/>
          <a:p>
            <a:pPr>
              <a:buNone/>
            </a:pPr>
            <a:r>
              <a:rPr lang="en-US" sz="2800" b="1" dirty="0" smtClean="0">
                <a:latin typeface="Aharoni" pitchFamily="2" charset="-79"/>
                <a:cs typeface="Aharoni" pitchFamily="2" charset="-79"/>
              </a:rPr>
              <a:t>This involves two parts (organelles) of the cell.</a:t>
            </a: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43000"/>
            <a:ext cx="9144000" cy="1066800"/>
          </a:xfrm>
        </p:spPr>
        <p:txBody>
          <a:bodyPr>
            <a:normAutofit/>
          </a:bodyPr>
          <a:lstStyle/>
          <a:p>
            <a:r>
              <a:rPr lang="en-US" dirty="0" smtClean="0"/>
              <a:t>Every cell must:</a:t>
            </a:r>
            <a:endParaRPr lang="en-US" dirty="0"/>
          </a:p>
        </p:txBody>
      </p:sp>
      <p:sp>
        <p:nvSpPr>
          <p:cNvPr id="6" name="Content Placeholder 5"/>
          <p:cNvSpPr>
            <a:spLocks noGrp="1"/>
          </p:cNvSpPr>
          <p:nvPr>
            <p:ph sz="half" idx="1"/>
          </p:nvPr>
        </p:nvSpPr>
        <p:spPr>
          <a:xfrm>
            <a:off x="0" y="2249424"/>
            <a:ext cx="4495800" cy="4525963"/>
          </a:xfrm>
        </p:spPr>
        <p:txBody>
          <a:bodyPr>
            <a:normAutofit/>
          </a:bodyPr>
          <a:lstStyle/>
          <a:p>
            <a:pPr marL="566928" indent="-457200">
              <a:buFont typeface="+mj-lt"/>
              <a:buAutoNum type="arabicPeriod"/>
            </a:pPr>
            <a:r>
              <a:rPr lang="en-US" sz="3200" b="1" dirty="0" smtClean="0"/>
              <a:t>take in nutrients for energy.</a:t>
            </a:r>
          </a:p>
        </p:txBody>
      </p:sp>
      <p:sp>
        <p:nvSpPr>
          <p:cNvPr id="7" name="Content Placeholder 6"/>
          <p:cNvSpPr>
            <a:spLocks noGrp="1"/>
          </p:cNvSpPr>
          <p:nvPr>
            <p:ph sz="half" idx="2"/>
          </p:nvPr>
        </p:nvSpPr>
        <p:spPr>
          <a:xfrm>
            <a:off x="4343400" y="3429000"/>
            <a:ext cx="4800600" cy="3346387"/>
          </a:xfrm>
        </p:spPr>
        <p:txBody>
          <a:bodyPr/>
          <a:lstStyle/>
          <a:p>
            <a:pPr>
              <a:buNone/>
            </a:pPr>
            <a:r>
              <a:rPr lang="en-US" sz="2800" b="1" dirty="0" smtClean="0">
                <a:latin typeface="Aharoni" pitchFamily="2" charset="-79"/>
                <a:cs typeface="Aharoni" pitchFamily="2" charset="-79"/>
              </a:rPr>
              <a:t>This involves three parts (organelles) of the cell.</a:t>
            </a:r>
          </a:p>
          <a:p>
            <a:pPr>
              <a:buNone/>
            </a:pPr>
            <a:endParaRPr lang="en-US" sz="2800" b="1" dirty="0" smtClean="0">
              <a:latin typeface="Aharoni" pitchFamily="2" charset="-79"/>
              <a:cs typeface="Aharoni" pitchFamily="2" charset="-79"/>
            </a:endParaRPr>
          </a:p>
          <a:p>
            <a:pPr>
              <a:buNone/>
            </a:pPr>
            <a:r>
              <a:rPr lang="en-US" sz="2800" b="1" dirty="0" smtClean="0">
                <a:latin typeface="Aharoni" pitchFamily="2" charset="-79"/>
                <a:cs typeface="Aharoni" pitchFamily="2" charset="-79"/>
              </a:rPr>
              <a:t>ALL cells have </a:t>
            </a:r>
            <a:r>
              <a:rPr lang="en-US" sz="5400" b="1" dirty="0" smtClean="0">
                <a:latin typeface="Aharoni" pitchFamily="2" charset="-79"/>
                <a:cs typeface="Aharoni" pitchFamily="2" charset="-79"/>
              </a:rPr>
              <a:t>2</a:t>
            </a:r>
            <a:r>
              <a:rPr lang="en-US" sz="2800" b="1" dirty="0" smtClean="0">
                <a:latin typeface="Aharoni" pitchFamily="2" charset="-79"/>
                <a:cs typeface="Aharoni" pitchFamily="2" charset="-79"/>
              </a:rPr>
              <a:t> of these parts:</a:t>
            </a: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smtClean="0"/>
              <a:t>ALL CELLS HAVE A MEMBRANE AND CYTOPLASM.</a:t>
            </a:r>
            <a:endParaRPr lang="en-US" dirty="0"/>
          </a:p>
        </p:txBody>
      </p:sp>
      <p:sp>
        <p:nvSpPr>
          <p:cNvPr id="6" name="Subtitle 5"/>
          <p:cNvSpPr>
            <a:spLocks noGrp="1"/>
          </p:cNvSpPr>
          <p:nvPr>
            <p:ph type="subTitle" idx="1"/>
          </p:nvPr>
        </p:nvSpPr>
        <p:spPr/>
        <p:txBody>
          <a:bodyPr/>
          <a:lstStyle/>
          <a:p>
            <a:endParaRPr lang="en-US"/>
          </a:p>
        </p:txBody>
      </p:sp>
      <mc:AlternateContent xmlns:mc="http://schemas.openxmlformats.org/markup-compatibility/2006" xmlns:p14="http://schemas.microsoft.com/office/powerpoint/2010/main">
        <mc:Choice Requires="p14">
          <p:contentPart p14:bwMode="auto" r:id="rId3">
            <p14:nvContentPartPr>
              <p14:cNvPr id="161793" name="Ink 1"/>
              <p14:cNvContentPartPr>
                <a14:cpLocks xmlns:a14="http://schemas.microsoft.com/office/drawing/2010/main" noRot="1" noChangeAspect="1" noEditPoints="1" noChangeArrowheads="1" noChangeShapeType="1"/>
              </p14:cNvContentPartPr>
              <p14:nvPr/>
            </p14:nvContentPartPr>
            <p14:xfrm>
              <a:off x="1035050" y="2795588"/>
              <a:ext cx="9525" cy="9525"/>
            </p14:xfrm>
          </p:contentPart>
        </mc:Choice>
        <mc:Fallback xmlns="">
          <p:pic>
            <p:nvPicPr>
              <p:cNvPr id="161793" name="Ink 1"/>
              <p:cNvPicPr>
                <a:picLocks noRot="1" noChangeAspect="1" noEditPoints="1" noChangeArrowheads="1" noChangeShapeType="1"/>
              </p:cNvPicPr>
              <p:nvPr/>
            </p:nvPicPr>
            <p:blipFill>
              <a:blip r:embed="rId4"/>
              <a:stretch>
                <a:fillRect/>
              </a:stretch>
            </p:blipFill>
            <p:spPr>
              <a:xfrm>
                <a:off x="1018931" y="2730745"/>
                <a:ext cx="41763"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1794" name="Ink 2"/>
              <p14:cNvContentPartPr>
                <a14:cpLocks xmlns:a14="http://schemas.microsoft.com/office/drawing/2010/main" noRot="1" noChangeAspect="1" noEditPoints="1" noChangeArrowheads="1" noChangeShapeType="1"/>
              </p14:cNvContentPartPr>
              <p14:nvPr/>
            </p14:nvContentPartPr>
            <p14:xfrm>
              <a:off x="23871238" y="64628713"/>
              <a:ext cx="0" cy="0"/>
            </p14:xfrm>
          </p:contentPart>
        </mc:Choice>
        <mc:Fallback xmlns="">
          <p:pic>
            <p:nvPicPr>
              <p:cNvPr id="161794" name="Ink 2"/>
              <p:cNvPicPr>
                <a:picLocks noRot="1" noChangeAspect="1" noEditPoints="1" noChangeArrowheads="1" noChangeShapeType="1"/>
              </p:cNvPicPr>
              <p:nvPr/>
            </p:nvPicPr>
            <p:blipFill>
              <a:blip r:embed="rId6"/>
              <a:stretch>
                <a:fillRect/>
              </a:stretch>
            </p:blipFill>
            <p:spPr>
              <a:xfrm>
                <a:off x="23871238" y="64628713"/>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1797" name="Ink 5"/>
              <p14:cNvContentPartPr>
                <a14:cpLocks xmlns:a14="http://schemas.microsoft.com/office/drawing/2010/main" noRot="1" noChangeAspect="1" noEditPoints="1" noChangeArrowheads="1" noChangeShapeType="1"/>
              </p14:cNvContentPartPr>
              <p14:nvPr/>
            </p14:nvContentPartPr>
            <p14:xfrm>
              <a:off x="1035050" y="2794000"/>
              <a:ext cx="7065963" cy="192088"/>
            </p14:xfrm>
          </p:contentPart>
        </mc:Choice>
        <mc:Fallback xmlns="">
          <p:pic>
            <p:nvPicPr>
              <p:cNvPr id="161797" name="Ink 5"/>
              <p:cNvPicPr>
                <a:picLocks noRot="1" noChangeAspect="1" noEditPoints="1" noChangeArrowheads="1" noChangeShapeType="1"/>
              </p:cNvPicPr>
              <p:nvPr/>
            </p:nvPicPr>
            <p:blipFill>
              <a:blip r:embed="rId8"/>
              <a:stretch>
                <a:fillRect/>
              </a:stretch>
            </p:blipFill>
            <p:spPr>
              <a:xfrm>
                <a:off x="1019210" y="2730690"/>
                <a:ext cx="7097642" cy="31870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1798" name="Ink 6"/>
              <p14:cNvContentPartPr>
                <a14:cpLocks xmlns:a14="http://schemas.microsoft.com/office/drawing/2010/main" noRot="1" noChangeAspect="1" noEditPoints="1" noChangeArrowheads="1" noChangeShapeType="1"/>
              </p14:cNvContentPartPr>
              <p14:nvPr/>
            </p14:nvContentPartPr>
            <p14:xfrm>
              <a:off x="2400300" y="3451225"/>
              <a:ext cx="4600575" cy="42863"/>
            </p14:xfrm>
          </p:contentPart>
        </mc:Choice>
        <mc:Fallback xmlns="">
          <p:pic>
            <p:nvPicPr>
              <p:cNvPr id="161798" name="Ink 6"/>
              <p:cNvPicPr>
                <a:picLocks noRot="1" noChangeAspect="1" noEditPoints="1" noChangeArrowheads="1" noChangeShapeType="1"/>
              </p:cNvPicPr>
              <p:nvPr/>
            </p:nvPicPr>
            <p:blipFill>
              <a:blip r:embed="rId10"/>
              <a:stretch>
                <a:fillRect/>
              </a:stretch>
            </p:blipFill>
            <p:spPr>
              <a:xfrm>
                <a:off x="2384460" y="3388002"/>
                <a:ext cx="4632256" cy="168952"/>
              </a:xfrm>
              <a:prstGeom prst="rect">
                <a:avLst/>
              </a:prstGeom>
            </p:spPr>
          </p:pic>
        </mc:Fallback>
      </mc:AlternateContent>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Every cell must:</a:t>
            </a:r>
            <a:endParaRPr lang="en-US" dirty="0"/>
          </a:p>
        </p:txBody>
      </p:sp>
      <p:sp>
        <p:nvSpPr>
          <p:cNvPr id="5" name="Text Placeholder 4"/>
          <p:cNvSpPr>
            <a:spLocks noGrp="1"/>
          </p:cNvSpPr>
          <p:nvPr>
            <p:ph type="body" idx="1"/>
          </p:nvPr>
        </p:nvSpPr>
        <p:spPr>
          <a:xfrm>
            <a:off x="381000" y="2244970"/>
            <a:ext cx="45719" cy="45719"/>
          </a:xfrm>
        </p:spPr>
        <p:txBody>
          <a:bodyPr/>
          <a:lstStyle/>
          <a:p>
            <a:endParaRPr lang="en-US" dirty="0"/>
          </a:p>
        </p:txBody>
      </p:sp>
      <p:sp>
        <p:nvSpPr>
          <p:cNvPr id="8" name="Text Placeholder 7"/>
          <p:cNvSpPr>
            <a:spLocks noGrp="1"/>
          </p:cNvSpPr>
          <p:nvPr>
            <p:ph type="body" sz="half" idx="3"/>
          </p:nvPr>
        </p:nvSpPr>
        <p:spPr/>
        <p:txBody>
          <a:bodyPr/>
          <a:lstStyle/>
          <a:p>
            <a:r>
              <a:rPr lang="en-US" dirty="0" smtClean="0"/>
              <a:t>USING…</a:t>
            </a:r>
            <a:endParaRPr lang="en-US" dirty="0"/>
          </a:p>
        </p:txBody>
      </p:sp>
      <p:sp>
        <p:nvSpPr>
          <p:cNvPr id="6" name="Content Placeholder 5"/>
          <p:cNvSpPr>
            <a:spLocks noGrp="1"/>
          </p:cNvSpPr>
          <p:nvPr>
            <p:ph sz="quarter" idx="2"/>
          </p:nvPr>
        </p:nvSpPr>
        <p:spPr>
          <a:xfrm>
            <a:off x="0" y="2209800"/>
            <a:ext cx="4422648" cy="4384919"/>
          </a:xfrm>
        </p:spPr>
        <p:txBody>
          <a:bodyPr>
            <a:normAutofit/>
          </a:bodyPr>
          <a:lstStyle/>
          <a:p>
            <a:pPr marL="566928" indent="-457200">
              <a:buFont typeface="+mj-lt"/>
              <a:buAutoNum type="arabicPeriod"/>
            </a:pPr>
            <a:r>
              <a:rPr lang="en-US" sz="3200" b="1" dirty="0" smtClean="0"/>
              <a:t>take in nutrients for energy.</a:t>
            </a:r>
          </a:p>
        </p:txBody>
      </p:sp>
      <p:sp>
        <p:nvSpPr>
          <p:cNvPr id="7" name="Content Placeholder 6"/>
          <p:cNvSpPr>
            <a:spLocks noGrp="1"/>
          </p:cNvSpPr>
          <p:nvPr>
            <p:ph sz="quarter" idx="4"/>
          </p:nvPr>
        </p:nvSpPr>
        <p:spPr/>
        <p:txBody>
          <a:bodyPr>
            <a:normAutofit lnSpcReduction="10000"/>
          </a:bodyPr>
          <a:lstStyle/>
          <a:p>
            <a:pPr>
              <a:buNone/>
            </a:pPr>
            <a:r>
              <a:rPr lang="en-US" sz="2800" b="1" dirty="0" smtClean="0">
                <a:latin typeface="Aharoni" pitchFamily="2" charset="-79"/>
                <a:cs typeface="Aharoni" pitchFamily="2" charset="-79"/>
              </a:rPr>
              <a:t>membrane (rubbery coating surrounding ALL cells.</a:t>
            </a:r>
          </a:p>
          <a:p>
            <a:pPr>
              <a:buNone/>
            </a:pPr>
            <a:endParaRPr lang="en-US" sz="2800" b="1" dirty="0" smtClean="0">
              <a:latin typeface="Aharoni" pitchFamily="2" charset="-79"/>
              <a:cs typeface="Aharoni" pitchFamily="2" charset="-79"/>
            </a:endParaRPr>
          </a:p>
          <a:p>
            <a:pPr>
              <a:buNone/>
            </a:pPr>
            <a:r>
              <a:rPr lang="en-US" sz="2800" b="1" dirty="0" smtClean="0">
                <a:latin typeface="Aharoni" pitchFamily="2" charset="-79"/>
                <a:cs typeface="Aharoni" pitchFamily="2" charset="-79"/>
              </a:rPr>
              <a:t>cytoplasm (watery goo in ALL cells that support all the organelles of the cell) </a:t>
            </a: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mc:AlternateContent xmlns:mc="http://schemas.openxmlformats.org/markup-compatibility/2006" xmlns:p14="http://schemas.microsoft.com/office/powerpoint/2010/main">
        <mc:Choice Requires="p14">
          <p:contentPart p14:bwMode="auto" r:id="rId3">
            <p14:nvContentPartPr>
              <p14:cNvPr id="274433" name="Ink 1"/>
              <p14:cNvContentPartPr>
                <a14:cpLocks xmlns:a14="http://schemas.microsoft.com/office/drawing/2010/main" noRot="1" noChangeAspect="1" noEditPoints="1" noChangeArrowheads="1" noChangeShapeType="1"/>
              </p14:cNvContentPartPr>
              <p14:nvPr/>
            </p14:nvContentPartPr>
            <p14:xfrm>
              <a:off x="4835525" y="2986088"/>
              <a:ext cx="3322638" cy="42862"/>
            </p14:xfrm>
          </p:contentPart>
        </mc:Choice>
        <mc:Fallback xmlns="">
          <p:pic>
            <p:nvPicPr>
              <p:cNvPr id="274433" name="Ink 1"/>
              <p:cNvPicPr>
                <a:picLocks noRot="1" noChangeAspect="1" noEditPoints="1" noChangeArrowheads="1" noChangeShapeType="1"/>
              </p:cNvPicPr>
              <p:nvPr/>
            </p:nvPicPr>
            <p:blipFill>
              <a:blip r:embed="rId4"/>
              <a:stretch>
                <a:fillRect/>
              </a:stretch>
            </p:blipFill>
            <p:spPr>
              <a:xfrm>
                <a:off x="4819684" y="2922867"/>
                <a:ext cx="3354320" cy="16894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74434" name="Ink 2"/>
              <p14:cNvContentPartPr>
                <a14:cpLocks xmlns:a14="http://schemas.microsoft.com/office/drawing/2010/main" noRot="1" noChangeAspect="1" noEditPoints="1" noChangeArrowheads="1" noChangeShapeType="1"/>
              </p14:cNvContentPartPr>
              <p14:nvPr/>
            </p14:nvContentPartPr>
            <p14:xfrm>
              <a:off x="5378450" y="3343275"/>
              <a:ext cx="3030538" cy="100013"/>
            </p14:xfrm>
          </p:contentPart>
        </mc:Choice>
        <mc:Fallback xmlns="">
          <p:pic>
            <p:nvPicPr>
              <p:cNvPr id="274434" name="Ink 2"/>
              <p:cNvPicPr>
                <a:picLocks noRot="1" noChangeAspect="1" noEditPoints="1" noChangeArrowheads="1" noChangeShapeType="1"/>
              </p:cNvPicPr>
              <p:nvPr/>
            </p:nvPicPr>
            <p:blipFill>
              <a:blip r:embed="rId6"/>
              <a:stretch>
                <a:fillRect/>
              </a:stretch>
            </p:blipFill>
            <p:spPr>
              <a:xfrm>
                <a:off x="5362610" y="3279598"/>
                <a:ext cx="3062219" cy="22700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4435" name="Ink 3"/>
              <p14:cNvContentPartPr>
                <a14:cpLocks xmlns:a14="http://schemas.microsoft.com/office/drawing/2010/main" noRot="1" noChangeAspect="1" noEditPoints="1" noChangeArrowheads="1" noChangeShapeType="1"/>
              </p14:cNvContentPartPr>
              <p14:nvPr/>
            </p14:nvContentPartPr>
            <p14:xfrm>
              <a:off x="5006975" y="3700463"/>
              <a:ext cx="1444625" cy="42862"/>
            </p14:xfrm>
          </p:contentPart>
        </mc:Choice>
        <mc:Fallback xmlns="">
          <p:pic>
            <p:nvPicPr>
              <p:cNvPr id="274435" name="Ink 3"/>
              <p:cNvPicPr>
                <a:picLocks noRot="1" noChangeAspect="1" noEditPoints="1" noChangeArrowheads="1" noChangeShapeType="1"/>
              </p:cNvPicPr>
              <p:nvPr/>
            </p:nvPicPr>
            <p:blipFill>
              <a:blip r:embed="rId8"/>
              <a:stretch>
                <a:fillRect/>
              </a:stretch>
            </p:blipFill>
            <p:spPr>
              <a:xfrm>
                <a:off x="4991136" y="3637599"/>
                <a:ext cx="1476304" cy="168948"/>
              </a:xfrm>
              <a:prstGeom prst="rect">
                <a:avLst/>
              </a:prstGeom>
            </p:spPr>
          </p:pic>
        </mc:Fallback>
      </mc:AlternateContent>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Every cell must:</a:t>
            </a:r>
            <a:endParaRPr lang="en-US" dirty="0"/>
          </a:p>
        </p:txBody>
      </p:sp>
      <p:sp>
        <p:nvSpPr>
          <p:cNvPr id="5" name="Text Placeholder 4"/>
          <p:cNvSpPr>
            <a:spLocks noGrp="1"/>
          </p:cNvSpPr>
          <p:nvPr>
            <p:ph type="body" idx="1"/>
          </p:nvPr>
        </p:nvSpPr>
        <p:spPr>
          <a:xfrm>
            <a:off x="381000" y="2244970"/>
            <a:ext cx="45719" cy="45719"/>
          </a:xfrm>
        </p:spPr>
        <p:txBody>
          <a:bodyPr/>
          <a:lstStyle/>
          <a:p>
            <a:endParaRPr lang="en-US" dirty="0"/>
          </a:p>
        </p:txBody>
      </p:sp>
      <p:sp>
        <p:nvSpPr>
          <p:cNvPr id="8" name="Text Placeholder 7"/>
          <p:cNvSpPr>
            <a:spLocks noGrp="1"/>
          </p:cNvSpPr>
          <p:nvPr>
            <p:ph type="body" sz="half" idx="3"/>
          </p:nvPr>
        </p:nvSpPr>
        <p:spPr/>
        <p:txBody>
          <a:bodyPr/>
          <a:lstStyle/>
          <a:p>
            <a:r>
              <a:rPr lang="en-US" dirty="0" smtClean="0"/>
              <a:t>USING…</a:t>
            </a:r>
            <a:endParaRPr lang="en-US" dirty="0"/>
          </a:p>
        </p:txBody>
      </p:sp>
      <p:sp>
        <p:nvSpPr>
          <p:cNvPr id="6" name="Content Placeholder 5"/>
          <p:cNvSpPr>
            <a:spLocks noGrp="1"/>
          </p:cNvSpPr>
          <p:nvPr>
            <p:ph sz="quarter" idx="2"/>
          </p:nvPr>
        </p:nvSpPr>
        <p:spPr>
          <a:xfrm>
            <a:off x="0" y="2209800"/>
            <a:ext cx="4422648" cy="4384919"/>
          </a:xfrm>
        </p:spPr>
        <p:txBody>
          <a:bodyPr>
            <a:normAutofit/>
          </a:bodyPr>
          <a:lstStyle/>
          <a:p>
            <a:pPr marL="566928" indent="-457200">
              <a:buFont typeface="+mj-lt"/>
              <a:buAutoNum type="arabicPeriod"/>
            </a:pPr>
            <a:r>
              <a:rPr lang="en-US" sz="3200" b="1" dirty="0" smtClean="0"/>
              <a:t>take in nutrients for energy.</a:t>
            </a:r>
          </a:p>
        </p:txBody>
      </p:sp>
      <p:sp>
        <p:nvSpPr>
          <p:cNvPr id="7" name="Content Placeholder 6"/>
          <p:cNvSpPr>
            <a:spLocks noGrp="1"/>
          </p:cNvSpPr>
          <p:nvPr>
            <p:ph sz="quarter" idx="4"/>
          </p:nvPr>
        </p:nvSpPr>
        <p:spPr/>
        <p:txBody>
          <a:bodyPr>
            <a:normAutofit lnSpcReduction="10000"/>
          </a:bodyPr>
          <a:lstStyle/>
          <a:p>
            <a:pPr>
              <a:buNone/>
            </a:pPr>
            <a:r>
              <a:rPr lang="en-US" sz="2800" b="1" u="sng" dirty="0" smtClean="0">
                <a:latin typeface="Aharoni" pitchFamily="2" charset="-79"/>
                <a:cs typeface="Aharoni" pitchFamily="2" charset="-79"/>
              </a:rPr>
              <a:t>membrane</a:t>
            </a:r>
            <a:r>
              <a:rPr lang="en-US" sz="2800" b="1" dirty="0" smtClean="0">
                <a:latin typeface="Aharoni" pitchFamily="2" charset="-79"/>
                <a:cs typeface="Aharoni" pitchFamily="2" charset="-79"/>
              </a:rPr>
              <a:t> (rubbery coating surrounding ALL cells.</a:t>
            </a:r>
          </a:p>
          <a:p>
            <a:pPr>
              <a:buNone/>
            </a:pPr>
            <a:endParaRPr lang="en-US" sz="2800" b="1" dirty="0" smtClean="0">
              <a:latin typeface="Aharoni" pitchFamily="2" charset="-79"/>
              <a:cs typeface="Aharoni" pitchFamily="2" charset="-79"/>
            </a:endParaRPr>
          </a:p>
          <a:p>
            <a:pPr>
              <a:buNone/>
            </a:pPr>
            <a:r>
              <a:rPr lang="en-US" sz="2800" b="1" u="sng" dirty="0" smtClean="0">
                <a:latin typeface="Aharoni" pitchFamily="2" charset="-79"/>
                <a:cs typeface="Aharoni" pitchFamily="2" charset="-79"/>
              </a:rPr>
              <a:t>cytoplasm</a:t>
            </a:r>
            <a:r>
              <a:rPr lang="en-US" sz="2800" b="1" dirty="0" smtClean="0">
                <a:latin typeface="Aharoni" pitchFamily="2" charset="-79"/>
                <a:cs typeface="Aharoni" pitchFamily="2" charset="-79"/>
              </a:rPr>
              <a:t> (watery goo in ALL cells that support all the organelles of the cell) </a:t>
            </a: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p:sp>
        <p:nvSpPr>
          <p:cNvPr id="9" name="Right Arrow 8"/>
          <p:cNvSpPr/>
          <p:nvPr/>
        </p:nvSpPr>
        <p:spPr>
          <a:xfrm rot="20391737">
            <a:off x="1076152" y="3656469"/>
            <a:ext cx="3070438" cy="2812864"/>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2400" b="1" dirty="0" smtClean="0">
                <a:solidFill>
                  <a:schemeClr val="tx1"/>
                </a:solidFill>
              </a:rPr>
              <a:t>ALL cells have these!</a:t>
            </a:r>
            <a:endParaRPr lang="en-US" sz="2400" b="1" dirty="0">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177156" name="Ink 4"/>
              <p14:cNvContentPartPr>
                <a14:cpLocks xmlns:a14="http://schemas.microsoft.com/office/drawing/2010/main" noRot="1" noChangeAspect="1" noEditPoints="1" noChangeArrowheads="1" noChangeShapeType="1"/>
              </p14:cNvContentPartPr>
              <p14:nvPr/>
            </p14:nvContentPartPr>
            <p14:xfrm>
              <a:off x="5000625" y="4557713"/>
              <a:ext cx="2971800" cy="93662"/>
            </p14:xfrm>
          </p:contentPart>
        </mc:Choice>
        <mc:Fallback xmlns="">
          <p:pic>
            <p:nvPicPr>
              <p:cNvPr id="177156" name="Ink 4"/>
              <p:cNvPicPr>
                <a:picLocks noRot="1" noChangeAspect="1" noEditPoints="1" noChangeArrowheads="1" noChangeShapeType="1"/>
              </p:cNvPicPr>
              <p:nvPr/>
            </p:nvPicPr>
            <p:blipFill>
              <a:blip r:embed="rId4"/>
              <a:stretch>
                <a:fillRect/>
              </a:stretch>
            </p:blipFill>
            <p:spPr>
              <a:xfrm>
                <a:off x="4984785" y="4494311"/>
                <a:ext cx="3003480" cy="22082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7157" name="Ink 5"/>
              <p14:cNvContentPartPr>
                <a14:cpLocks xmlns:a14="http://schemas.microsoft.com/office/drawing/2010/main" noRot="1" noChangeAspect="1" noEditPoints="1" noChangeArrowheads="1" noChangeShapeType="1"/>
              </p14:cNvContentPartPr>
              <p14:nvPr/>
            </p14:nvContentPartPr>
            <p14:xfrm>
              <a:off x="5086350" y="4843463"/>
              <a:ext cx="3357563" cy="222250"/>
            </p14:xfrm>
          </p:contentPart>
        </mc:Choice>
        <mc:Fallback xmlns="">
          <p:pic>
            <p:nvPicPr>
              <p:cNvPr id="177157" name="Ink 5"/>
              <p:cNvPicPr>
                <a:picLocks noRot="1" noChangeAspect="1" noEditPoints="1" noChangeArrowheads="1" noChangeShapeType="1"/>
              </p:cNvPicPr>
              <p:nvPr/>
            </p:nvPicPr>
            <p:blipFill>
              <a:blip r:embed="rId6"/>
              <a:stretch>
                <a:fillRect/>
              </a:stretch>
            </p:blipFill>
            <p:spPr>
              <a:xfrm>
                <a:off x="5070511" y="4780066"/>
                <a:ext cx="3389242" cy="34940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7158" name="Ink 6"/>
              <p14:cNvContentPartPr>
                <a14:cpLocks xmlns:a14="http://schemas.microsoft.com/office/drawing/2010/main" noRot="1" noChangeAspect="1" noEditPoints="1" noChangeArrowheads="1" noChangeShapeType="1"/>
              </p14:cNvContentPartPr>
              <p14:nvPr/>
            </p14:nvContentPartPr>
            <p14:xfrm>
              <a:off x="5037138" y="5292725"/>
              <a:ext cx="2671762" cy="44450"/>
            </p14:xfrm>
          </p:contentPart>
        </mc:Choice>
        <mc:Fallback xmlns="">
          <p:pic>
            <p:nvPicPr>
              <p:cNvPr id="177158" name="Ink 6"/>
              <p:cNvPicPr>
                <a:picLocks noRot="1" noChangeAspect="1" noEditPoints="1" noChangeArrowheads="1" noChangeShapeType="1"/>
              </p:cNvPicPr>
              <p:nvPr/>
            </p:nvPicPr>
            <p:blipFill>
              <a:blip r:embed="rId8"/>
              <a:stretch>
                <a:fillRect/>
              </a:stretch>
            </p:blipFill>
            <p:spPr>
              <a:xfrm>
                <a:off x="5021299" y="5240570"/>
                <a:ext cx="2703800" cy="14905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7159" name="Ink 7"/>
              <p14:cNvContentPartPr>
                <a14:cpLocks xmlns:a14="http://schemas.microsoft.com/office/drawing/2010/main" noRot="1" noChangeAspect="1" noEditPoints="1" noChangeArrowheads="1" noChangeShapeType="1"/>
              </p14:cNvContentPartPr>
              <p14:nvPr/>
            </p14:nvContentPartPr>
            <p14:xfrm>
              <a:off x="5157788" y="5637213"/>
              <a:ext cx="2914650" cy="257175"/>
            </p14:xfrm>
          </p:contentPart>
        </mc:Choice>
        <mc:Fallback xmlns="">
          <p:pic>
            <p:nvPicPr>
              <p:cNvPr id="177159" name="Ink 7"/>
              <p:cNvPicPr>
                <a:picLocks noRot="1" noChangeAspect="1" noEditPoints="1" noChangeArrowheads="1" noChangeShapeType="1"/>
              </p:cNvPicPr>
              <p:nvPr/>
            </p:nvPicPr>
            <p:blipFill>
              <a:blip r:embed="rId10"/>
              <a:stretch>
                <a:fillRect/>
              </a:stretch>
            </p:blipFill>
            <p:spPr>
              <a:xfrm>
                <a:off x="5141948" y="5573460"/>
                <a:ext cx="2946691" cy="38432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7160" name="Ink 8"/>
              <p14:cNvContentPartPr>
                <a14:cpLocks xmlns:a14="http://schemas.microsoft.com/office/drawing/2010/main" noRot="1" noChangeAspect="1" noEditPoints="1" noChangeArrowheads="1" noChangeShapeType="1"/>
              </p14:cNvContentPartPr>
              <p14:nvPr/>
            </p14:nvContentPartPr>
            <p14:xfrm>
              <a:off x="5157788" y="6094413"/>
              <a:ext cx="693737" cy="49212"/>
            </p14:xfrm>
          </p:contentPart>
        </mc:Choice>
        <mc:Fallback xmlns="">
          <p:pic>
            <p:nvPicPr>
              <p:cNvPr id="177160" name="Ink 8"/>
              <p:cNvPicPr>
                <a:picLocks noRot="1" noChangeAspect="1" noEditPoints="1" noChangeArrowheads="1" noChangeShapeType="1"/>
              </p:cNvPicPr>
              <p:nvPr/>
            </p:nvPicPr>
            <p:blipFill>
              <a:blip r:embed="rId12"/>
              <a:stretch>
                <a:fillRect/>
              </a:stretch>
            </p:blipFill>
            <p:spPr>
              <a:xfrm>
                <a:off x="5141948" y="6030833"/>
                <a:ext cx="725418" cy="176014"/>
              </a:xfrm>
              <a:prstGeom prst="rect">
                <a:avLst/>
              </a:prstGeom>
            </p:spPr>
          </p:pic>
        </mc:Fallback>
      </mc:AlternateContent>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Every cell must:</a:t>
            </a:r>
            <a:endParaRPr lang="en-US" dirty="0"/>
          </a:p>
        </p:txBody>
      </p:sp>
      <p:sp>
        <p:nvSpPr>
          <p:cNvPr id="5" name="Text Placeholder 4"/>
          <p:cNvSpPr>
            <a:spLocks noGrp="1"/>
          </p:cNvSpPr>
          <p:nvPr>
            <p:ph type="body" idx="1"/>
          </p:nvPr>
        </p:nvSpPr>
        <p:spPr>
          <a:xfrm>
            <a:off x="381000" y="2244970"/>
            <a:ext cx="45719" cy="45719"/>
          </a:xfrm>
        </p:spPr>
        <p:txBody>
          <a:bodyPr/>
          <a:lstStyle/>
          <a:p>
            <a:endParaRPr lang="en-US" dirty="0"/>
          </a:p>
        </p:txBody>
      </p:sp>
      <p:sp>
        <p:nvSpPr>
          <p:cNvPr id="8" name="Text Placeholder 7"/>
          <p:cNvSpPr>
            <a:spLocks noGrp="1"/>
          </p:cNvSpPr>
          <p:nvPr>
            <p:ph type="body" sz="half" idx="3"/>
          </p:nvPr>
        </p:nvSpPr>
        <p:spPr/>
        <p:txBody>
          <a:bodyPr/>
          <a:lstStyle/>
          <a:p>
            <a:r>
              <a:rPr lang="en-US" dirty="0" smtClean="0"/>
              <a:t>USING…</a:t>
            </a:r>
            <a:endParaRPr lang="en-US" dirty="0"/>
          </a:p>
        </p:txBody>
      </p:sp>
      <p:sp>
        <p:nvSpPr>
          <p:cNvPr id="6" name="Content Placeholder 5"/>
          <p:cNvSpPr>
            <a:spLocks noGrp="1"/>
          </p:cNvSpPr>
          <p:nvPr>
            <p:ph sz="quarter" idx="2"/>
          </p:nvPr>
        </p:nvSpPr>
        <p:spPr>
          <a:xfrm>
            <a:off x="0" y="2209800"/>
            <a:ext cx="4422648" cy="4384919"/>
          </a:xfrm>
        </p:spPr>
        <p:txBody>
          <a:bodyPr>
            <a:normAutofit/>
          </a:bodyPr>
          <a:lstStyle/>
          <a:p>
            <a:pPr marL="566928" indent="-457200">
              <a:buFont typeface="+mj-lt"/>
              <a:buAutoNum type="arabicPeriod"/>
            </a:pPr>
            <a:r>
              <a:rPr lang="en-US" sz="3200" b="1" dirty="0" smtClean="0"/>
              <a:t>take in nutrients for energy.</a:t>
            </a:r>
          </a:p>
        </p:txBody>
      </p:sp>
      <p:sp>
        <p:nvSpPr>
          <p:cNvPr id="7" name="Content Placeholder 6"/>
          <p:cNvSpPr>
            <a:spLocks noGrp="1"/>
          </p:cNvSpPr>
          <p:nvPr>
            <p:ph sz="quarter" idx="4"/>
          </p:nvPr>
        </p:nvSpPr>
        <p:spPr/>
        <p:txBody>
          <a:bodyPr>
            <a:normAutofit fontScale="92500" lnSpcReduction="10000"/>
          </a:bodyPr>
          <a:lstStyle/>
          <a:p>
            <a:pPr>
              <a:buNone/>
            </a:pPr>
            <a:r>
              <a:rPr lang="en-US" sz="2800" b="1" u="sng" dirty="0" smtClean="0">
                <a:latin typeface="Aharoni" pitchFamily="2" charset="-79"/>
                <a:cs typeface="Aharoni" pitchFamily="2" charset="-79"/>
              </a:rPr>
              <a:t>membrane</a:t>
            </a:r>
            <a:r>
              <a:rPr lang="en-US" sz="2800" b="1" dirty="0" smtClean="0">
                <a:latin typeface="Aharoni" pitchFamily="2" charset="-79"/>
                <a:cs typeface="Aharoni" pitchFamily="2" charset="-79"/>
              </a:rPr>
              <a:t> –controls/regulates the flow of nutrients in/out of each &amp; every cell.</a:t>
            </a:r>
          </a:p>
          <a:p>
            <a:pPr>
              <a:buNone/>
            </a:pPr>
            <a:endParaRPr lang="en-US" sz="2800" b="1" dirty="0" smtClean="0">
              <a:latin typeface="Aharoni" pitchFamily="2" charset="-79"/>
              <a:cs typeface="Aharoni" pitchFamily="2" charset="-79"/>
            </a:endParaRPr>
          </a:p>
          <a:p>
            <a:pPr>
              <a:buNone/>
            </a:pPr>
            <a:r>
              <a:rPr lang="en-US" sz="2800" b="1" u="sng" dirty="0" smtClean="0">
                <a:latin typeface="Aharoni" pitchFamily="2" charset="-79"/>
                <a:cs typeface="Aharoni" pitchFamily="2" charset="-79"/>
              </a:rPr>
              <a:t>cytoplasm</a:t>
            </a:r>
            <a:r>
              <a:rPr lang="en-US" sz="2800" b="1" dirty="0" smtClean="0">
                <a:latin typeface="Aharoni" pitchFamily="2" charset="-79"/>
                <a:cs typeface="Aharoni" pitchFamily="2" charset="-79"/>
              </a:rPr>
              <a:t> (watery goo in ALL cells that support all the organelles of the cell) </a:t>
            </a: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p:sp>
        <p:nvSpPr>
          <p:cNvPr id="9" name="Right Arrow 8"/>
          <p:cNvSpPr/>
          <p:nvPr/>
        </p:nvSpPr>
        <p:spPr>
          <a:xfrm rot="20391737">
            <a:off x="1076152" y="3656469"/>
            <a:ext cx="3070438" cy="2812864"/>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2400" b="1" dirty="0" smtClean="0">
                <a:solidFill>
                  <a:schemeClr val="tx1"/>
                </a:solidFill>
              </a:rPr>
              <a:t>ALL cells have these!</a:t>
            </a:r>
            <a:endParaRPr lang="en-US" sz="2400" b="1" dirty="0">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175108" name="Ink 4"/>
              <p14:cNvContentPartPr>
                <a14:cpLocks xmlns:a14="http://schemas.microsoft.com/office/drawing/2010/main" noRot="1" noChangeAspect="1" noEditPoints="1" noChangeArrowheads="1" noChangeShapeType="1"/>
              </p14:cNvContentPartPr>
              <p14:nvPr/>
            </p14:nvContentPartPr>
            <p14:xfrm>
              <a:off x="5229225" y="3257550"/>
              <a:ext cx="3471863" cy="100013"/>
            </p14:xfrm>
          </p:contentPart>
        </mc:Choice>
        <mc:Fallback xmlns="">
          <p:pic>
            <p:nvPicPr>
              <p:cNvPr id="175108" name="Ink 4"/>
              <p:cNvPicPr>
                <a:picLocks noRot="1" noChangeAspect="1" noEditPoints="1" noChangeArrowheads="1" noChangeShapeType="1"/>
              </p:cNvPicPr>
              <p:nvPr/>
            </p:nvPicPr>
            <p:blipFill>
              <a:blip r:embed="rId4"/>
              <a:stretch>
                <a:fillRect/>
              </a:stretch>
            </p:blipFill>
            <p:spPr>
              <a:xfrm>
                <a:off x="5213385" y="3193873"/>
                <a:ext cx="3503543" cy="22700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5109" name="Ink 5"/>
              <p14:cNvContentPartPr>
                <a14:cpLocks xmlns:a14="http://schemas.microsoft.com/office/drawing/2010/main" noRot="1" noChangeAspect="1" noEditPoints="1" noChangeArrowheads="1" noChangeShapeType="1"/>
              </p14:cNvContentPartPr>
              <p14:nvPr/>
            </p14:nvContentPartPr>
            <p14:xfrm>
              <a:off x="5435600" y="3606800"/>
              <a:ext cx="2551113" cy="107950"/>
            </p14:xfrm>
          </p:contentPart>
        </mc:Choice>
        <mc:Fallback xmlns="">
          <p:pic>
            <p:nvPicPr>
              <p:cNvPr id="175109" name="Ink 5"/>
              <p:cNvPicPr>
                <a:picLocks noRot="1" noChangeAspect="1" noEditPoints="1" noChangeArrowheads="1" noChangeShapeType="1"/>
              </p:cNvPicPr>
              <p:nvPr/>
            </p:nvPicPr>
            <p:blipFill>
              <a:blip r:embed="rId6"/>
              <a:stretch>
                <a:fillRect/>
              </a:stretch>
            </p:blipFill>
            <p:spPr>
              <a:xfrm>
                <a:off x="5419759" y="3543469"/>
                <a:ext cx="2582795" cy="23461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5110" name="Ink 6"/>
              <p14:cNvContentPartPr>
                <a14:cpLocks xmlns:a14="http://schemas.microsoft.com/office/drawing/2010/main" noRot="1" noChangeAspect="1" noEditPoints="1" noChangeArrowheads="1" noChangeShapeType="1"/>
              </p14:cNvContentPartPr>
              <p14:nvPr/>
            </p14:nvContentPartPr>
            <p14:xfrm>
              <a:off x="5037138" y="3937000"/>
              <a:ext cx="3592512" cy="106363"/>
            </p14:xfrm>
          </p:contentPart>
        </mc:Choice>
        <mc:Fallback xmlns="">
          <p:pic>
            <p:nvPicPr>
              <p:cNvPr id="175110" name="Ink 6"/>
              <p:cNvPicPr>
                <a:picLocks noRot="1" noChangeAspect="1" noEditPoints="1" noChangeArrowheads="1" noChangeShapeType="1"/>
              </p:cNvPicPr>
              <p:nvPr/>
            </p:nvPicPr>
            <p:blipFill>
              <a:blip r:embed="rId8"/>
              <a:stretch>
                <a:fillRect/>
              </a:stretch>
            </p:blipFill>
            <p:spPr>
              <a:xfrm>
                <a:off x="5021298" y="3873543"/>
                <a:ext cx="3624193" cy="23327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5111" name="Ink 7"/>
              <p14:cNvContentPartPr>
                <a14:cpLocks xmlns:a14="http://schemas.microsoft.com/office/drawing/2010/main" noRot="1" noChangeAspect="1" noEditPoints="1" noChangeArrowheads="1" noChangeShapeType="1"/>
              </p14:cNvContentPartPr>
              <p14:nvPr/>
            </p14:nvContentPartPr>
            <p14:xfrm>
              <a:off x="4878388" y="4378325"/>
              <a:ext cx="1193800" cy="50800"/>
            </p14:xfrm>
          </p:contentPart>
        </mc:Choice>
        <mc:Fallback xmlns="">
          <p:pic>
            <p:nvPicPr>
              <p:cNvPr id="175111" name="Ink 7"/>
              <p:cNvPicPr>
                <a:picLocks noRot="1" noChangeAspect="1" noEditPoints="1" noChangeArrowheads="1" noChangeShapeType="1"/>
              </p:cNvPicPr>
              <p:nvPr/>
            </p:nvPicPr>
            <p:blipFill>
              <a:blip r:embed="rId10"/>
              <a:stretch>
                <a:fillRect/>
              </a:stretch>
            </p:blipFill>
            <p:spPr>
              <a:xfrm>
                <a:off x="4862547" y="4314915"/>
                <a:ext cx="1225481" cy="177980"/>
              </a:xfrm>
              <a:prstGeom prst="rect">
                <a:avLst/>
              </a:prstGeom>
            </p:spPr>
          </p:pic>
        </mc:Fallback>
      </mc:AlternateContent>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dirty="0" smtClean="0"/>
              <a:t>Cellular Respiration </a:t>
            </a:r>
            <a:endParaRPr lang="en-US" dirty="0"/>
          </a:p>
        </p:txBody>
      </p:sp>
      <p:sp>
        <p:nvSpPr>
          <p:cNvPr id="3" name="Content Placeholder 2"/>
          <p:cNvSpPr>
            <a:spLocks noGrp="1"/>
          </p:cNvSpPr>
          <p:nvPr>
            <p:ph idx="1"/>
          </p:nvPr>
        </p:nvSpPr>
        <p:spPr>
          <a:xfrm>
            <a:off x="0" y="914400"/>
            <a:ext cx="9144000" cy="5943600"/>
          </a:xfrm>
        </p:spPr>
        <p:txBody>
          <a:bodyPr/>
          <a:lstStyle/>
          <a:p>
            <a:r>
              <a:rPr lang="en-US" dirty="0" smtClean="0"/>
              <a:t>Cell respiration- the process in which cells use oxygen to release energy stored in sugars. </a:t>
            </a:r>
          </a:p>
          <a:p>
            <a:r>
              <a:rPr lang="en-US" dirty="0" smtClean="0"/>
              <a:t>Cells release energy in two basic </a:t>
            </a:r>
          </a:p>
          <a:p>
            <a:pPr>
              <a:buNone/>
            </a:pPr>
            <a:r>
              <a:rPr lang="en-US" dirty="0" smtClean="0"/>
              <a:t>	processes 1- Cell respiration </a:t>
            </a:r>
          </a:p>
          <a:p>
            <a:pPr>
              <a:buNone/>
            </a:pPr>
            <a:r>
              <a:rPr lang="en-US" dirty="0" smtClean="0"/>
              <a:t>			  2- Fermentation </a:t>
            </a:r>
          </a:p>
          <a:p>
            <a:r>
              <a:rPr lang="en-US" dirty="0" smtClean="0"/>
              <a:t>Cell respiration releases much more </a:t>
            </a:r>
          </a:p>
          <a:p>
            <a:pPr>
              <a:buNone/>
            </a:pPr>
            <a:r>
              <a:rPr lang="en-US" dirty="0" smtClean="0"/>
              <a:t>	energy than fermentation  </a:t>
            </a:r>
          </a:p>
          <a:p>
            <a:r>
              <a:rPr lang="en-US" dirty="0" smtClean="0"/>
              <a:t>Cells use oxygen to release stored energy in sugars such as glucose</a:t>
            </a:r>
          </a:p>
          <a:p>
            <a:pPr marL="624078" indent="-514350"/>
            <a:r>
              <a:rPr lang="en-US" dirty="0" smtClean="0"/>
              <a:t>Cellular respiration takes place in organelles known as mitochondria </a:t>
            </a:r>
          </a:p>
          <a:p>
            <a:pPr marL="624078" indent="-514350"/>
            <a:endParaRPr lang="en-US" dirty="0" smtClean="0"/>
          </a:p>
          <a:p>
            <a:endParaRPr lang="en-US" dirty="0"/>
          </a:p>
        </p:txBody>
      </p:sp>
      <p:pic>
        <p:nvPicPr>
          <p:cNvPr id="4" name="Picture 3" descr="http://faculty.southwest.tn.edu/rburkett/GB%201%20c3.jpg"/>
          <p:cNvPicPr/>
          <p:nvPr/>
        </p:nvPicPr>
        <p:blipFill>
          <a:blip r:embed="rId2" cstate="print"/>
          <a:srcRect/>
          <a:stretch>
            <a:fillRect/>
          </a:stretch>
        </p:blipFill>
        <p:spPr bwMode="auto">
          <a:xfrm>
            <a:off x="6019800" y="1295400"/>
            <a:ext cx="2895600" cy="215265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3">
            <p14:nvContentPartPr>
              <p14:cNvPr id="355329" name="Ink 1"/>
              <p14:cNvContentPartPr>
                <a14:cpLocks xmlns:a14="http://schemas.microsoft.com/office/drawing/2010/main" noRot="1" noChangeAspect="1" noEditPoints="1" noChangeArrowheads="1" noChangeShapeType="1"/>
              </p14:cNvContentPartPr>
              <p14:nvPr/>
            </p14:nvContentPartPr>
            <p14:xfrm>
              <a:off x="363538" y="534988"/>
              <a:ext cx="4079875" cy="187325"/>
            </p14:xfrm>
          </p:contentPart>
        </mc:Choice>
        <mc:Fallback xmlns="">
          <p:pic>
            <p:nvPicPr>
              <p:cNvPr id="355329" name="Ink 1"/>
              <p:cNvPicPr>
                <a:picLocks noRot="1" noChangeAspect="1" noEditPoints="1" noChangeArrowheads="1" noChangeShapeType="1"/>
              </p:cNvPicPr>
              <p:nvPr/>
            </p:nvPicPr>
            <p:blipFill>
              <a:blip r:embed="rId4"/>
              <a:stretch>
                <a:fillRect/>
              </a:stretch>
            </p:blipFill>
            <p:spPr>
              <a:xfrm>
                <a:off x="347698" y="471586"/>
                <a:ext cx="4111555" cy="3144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55330" name="Ink 2"/>
              <p14:cNvContentPartPr>
                <a14:cpLocks xmlns:a14="http://schemas.microsoft.com/office/drawing/2010/main" noRot="1" noChangeAspect="1" noEditPoints="1" noChangeArrowheads="1" noChangeShapeType="1"/>
              </p14:cNvContentPartPr>
              <p14:nvPr/>
            </p14:nvContentPartPr>
            <p14:xfrm>
              <a:off x="385763" y="1171575"/>
              <a:ext cx="8509000" cy="114300"/>
            </p14:xfrm>
          </p:contentPart>
        </mc:Choice>
        <mc:Fallback xmlns="">
          <p:pic>
            <p:nvPicPr>
              <p:cNvPr id="355330" name="Ink 2"/>
              <p:cNvPicPr>
                <a:picLocks noRot="1" noChangeAspect="1" noEditPoints="1" noChangeArrowheads="1" noChangeShapeType="1"/>
              </p:cNvPicPr>
              <p:nvPr/>
            </p:nvPicPr>
            <p:blipFill>
              <a:blip r:embed="rId6"/>
              <a:stretch>
                <a:fillRect/>
              </a:stretch>
            </p:blipFill>
            <p:spPr>
              <a:xfrm>
                <a:off x="369563" y="1108315"/>
                <a:ext cx="8541400" cy="24082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55331" name="Ink 3"/>
              <p14:cNvContentPartPr>
                <a14:cpLocks xmlns:a14="http://schemas.microsoft.com/office/drawing/2010/main" noRot="1" noChangeAspect="1" noEditPoints="1" noChangeArrowheads="1" noChangeShapeType="1"/>
              </p14:cNvContentPartPr>
              <p14:nvPr/>
            </p14:nvContentPartPr>
            <p14:xfrm>
              <a:off x="922338" y="1565275"/>
              <a:ext cx="4772025" cy="114300"/>
            </p14:xfrm>
          </p:contentPart>
        </mc:Choice>
        <mc:Fallback xmlns="">
          <p:pic>
            <p:nvPicPr>
              <p:cNvPr id="355331" name="Ink 3"/>
              <p:cNvPicPr>
                <a:picLocks noRot="1" noChangeAspect="1" noEditPoints="1" noChangeArrowheads="1" noChangeShapeType="1"/>
              </p:cNvPicPr>
              <p:nvPr/>
            </p:nvPicPr>
            <p:blipFill>
              <a:blip r:embed="rId8"/>
              <a:stretch>
                <a:fillRect/>
              </a:stretch>
            </p:blipFill>
            <p:spPr>
              <a:xfrm>
                <a:off x="906498" y="1501655"/>
                <a:ext cx="4804064" cy="2415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5332" name="Ink 4"/>
              <p14:cNvContentPartPr>
                <a14:cpLocks xmlns:a14="http://schemas.microsoft.com/office/drawing/2010/main" noRot="1" noChangeAspect="1" noEditPoints="1" noChangeArrowheads="1" noChangeShapeType="1"/>
              </p14:cNvContentPartPr>
              <p14:nvPr/>
            </p14:nvContentPartPr>
            <p14:xfrm>
              <a:off x="257175" y="2022475"/>
              <a:ext cx="4765675" cy="114300"/>
            </p14:xfrm>
          </p:contentPart>
        </mc:Choice>
        <mc:Fallback xmlns="">
          <p:pic>
            <p:nvPicPr>
              <p:cNvPr id="355332" name="Ink 4"/>
              <p:cNvPicPr>
                <a:picLocks noRot="1" noChangeAspect="1" noEditPoints="1" noChangeArrowheads="1" noChangeShapeType="1"/>
              </p:cNvPicPr>
              <p:nvPr/>
            </p:nvPicPr>
            <p:blipFill>
              <a:blip r:embed="rId10"/>
              <a:stretch>
                <a:fillRect/>
              </a:stretch>
            </p:blipFill>
            <p:spPr>
              <a:xfrm>
                <a:off x="241335" y="1958855"/>
                <a:ext cx="4797355" cy="2415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55333" name="Ink 5"/>
              <p14:cNvContentPartPr>
                <a14:cpLocks xmlns:a14="http://schemas.microsoft.com/office/drawing/2010/main" noRot="1" noChangeAspect="1" noEditPoints="1" noChangeArrowheads="1" noChangeShapeType="1"/>
              </p14:cNvContentPartPr>
              <p14:nvPr/>
            </p14:nvContentPartPr>
            <p14:xfrm>
              <a:off x="500063" y="2522538"/>
              <a:ext cx="1328737" cy="49212"/>
            </p14:xfrm>
          </p:contentPart>
        </mc:Choice>
        <mc:Fallback xmlns="">
          <p:pic>
            <p:nvPicPr>
              <p:cNvPr id="355333" name="Ink 5"/>
              <p:cNvPicPr>
                <a:picLocks noRot="1" noChangeAspect="1" noEditPoints="1" noChangeArrowheads="1" noChangeShapeType="1"/>
              </p:cNvPicPr>
              <p:nvPr/>
            </p:nvPicPr>
            <p:blipFill>
              <a:blip r:embed="rId12"/>
              <a:stretch>
                <a:fillRect/>
              </a:stretch>
            </p:blipFill>
            <p:spPr>
              <a:xfrm>
                <a:off x="484223" y="2458958"/>
                <a:ext cx="1360416" cy="17601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55334" name="Ink 6"/>
              <p14:cNvContentPartPr>
                <a14:cpLocks xmlns:a14="http://schemas.microsoft.com/office/drawing/2010/main" noRot="1" noChangeAspect="1" noEditPoints="1" noChangeArrowheads="1" noChangeShapeType="1"/>
              </p14:cNvContentPartPr>
              <p14:nvPr/>
            </p14:nvContentPartPr>
            <p14:xfrm>
              <a:off x="2263775" y="2528888"/>
              <a:ext cx="2373313" cy="114300"/>
            </p14:xfrm>
          </p:contentPart>
        </mc:Choice>
        <mc:Fallback xmlns="">
          <p:pic>
            <p:nvPicPr>
              <p:cNvPr id="355334" name="Ink 6"/>
              <p:cNvPicPr>
                <a:picLocks noRot="1" noChangeAspect="1" noEditPoints="1" noChangeArrowheads="1" noChangeShapeType="1"/>
              </p:cNvPicPr>
              <p:nvPr/>
            </p:nvPicPr>
            <p:blipFill>
              <a:blip r:embed="rId14"/>
              <a:stretch>
                <a:fillRect/>
              </a:stretch>
            </p:blipFill>
            <p:spPr>
              <a:xfrm>
                <a:off x="2247936" y="2465268"/>
                <a:ext cx="2404991" cy="2415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55335" name="Ink 7"/>
              <p14:cNvContentPartPr>
                <a14:cpLocks xmlns:a14="http://schemas.microsoft.com/office/drawing/2010/main" noRot="1" noChangeAspect="1" noEditPoints="1" noChangeArrowheads="1" noChangeShapeType="1"/>
              </p14:cNvContentPartPr>
              <p14:nvPr/>
            </p14:nvContentPartPr>
            <p14:xfrm>
              <a:off x="2351088" y="2971800"/>
              <a:ext cx="2435225" cy="107950"/>
            </p14:xfrm>
          </p:contentPart>
        </mc:Choice>
        <mc:Fallback xmlns="">
          <p:pic>
            <p:nvPicPr>
              <p:cNvPr id="355335" name="Ink 7"/>
              <p:cNvPicPr>
                <a:picLocks noRot="1" noChangeAspect="1" noEditPoints="1" noChangeArrowheads="1" noChangeShapeType="1"/>
              </p:cNvPicPr>
              <p:nvPr/>
            </p:nvPicPr>
            <p:blipFill>
              <a:blip r:embed="rId16"/>
              <a:stretch>
                <a:fillRect/>
              </a:stretch>
            </p:blipFill>
            <p:spPr>
              <a:xfrm>
                <a:off x="2334889" y="2908469"/>
                <a:ext cx="2467263" cy="23461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55336" name="Ink 8"/>
              <p14:cNvContentPartPr>
                <a14:cpLocks xmlns:a14="http://schemas.microsoft.com/office/drawing/2010/main" noRot="1" noChangeAspect="1" noEditPoints="1" noChangeArrowheads="1" noChangeShapeType="1"/>
              </p14:cNvContentPartPr>
              <p14:nvPr/>
            </p14:nvContentPartPr>
            <p14:xfrm>
              <a:off x="206375" y="3400425"/>
              <a:ext cx="5951538" cy="228600"/>
            </p14:xfrm>
          </p:contentPart>
        </mc:Choice>
        <mc:Fallback xmlns="">
          <p:pic>
            <p:nvPicPr>
              <p:cNvPr id="355336" name="Ink 8"/>
              <p:cNvPicPr>
                <a:picLocks noRot="1" noChangeAspect="1" noEditPoints="1" noChangeArrowheads="1" noChangeShapeType="1"/>
              </p:cNvPicPr>
              <p:nvPr/>
            </p:nvPicPr>
            <p:blipFill>
              <a:blip r:embed="rId18"/>
              <a:stretch>
                <a:fillRect/>
              </a:stretch>
            </p:blipFill>
            <p:spPr>
              <a:xfrm>
                <a:off x="190535" y="3336705"/>
                <a:ext cx="5983218"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55337" name="Ink 9"/>
              <p14:cNvContentPartPr>
                <a14:cpLocks xmlns:a14="http://schemas.microsoft.com/office/drawing/2010/main" noRot="1" noChangeAspect="1" noEditPoints="1" noChangeArrowheads="1" noChangeShapeType="1"/>
              </p14:cNvContentPartPr>
              <p14:nvPr/>
            </p14:nvContentPartPr>
            <p14:xfrm>
              <a:off x="742950" y="3929063"/>
              <a:ext cx="4014788" cy="50800"/>
            </p14:xfrm>
          </p:contentPart>
        </mc:Choice>
        <mc:Fallback xmlns="">
          <p:pic>
            <p:nvPicPr>
              <p:cNvPr id="355337" name="Ink 9"/>
              <p:cNvPicPr>
                <a:picLocks noRot="1" noChangeAspect="1" noEditPoints="1" noChangeArrowheads="1" noChangeShapeType="1"/>
              </p:cNvPicPr>
              <p:nvPr/>
            </p:nvPicPr>
            <p:blipFill>
              <a:blip r:embed="rId20"/>
              <a:stretch>
                <a:fillRect/>
              </a:stretch>
            </p:blipFill>
            <p:spPr>
              <a:xfrm>
                <a:off x="727110" y="3865653"/>
                <a:ext cx="4046469" cy="1776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55338" name="Ink 10"/>
              <p14:cNvContentPartPr>
                <a14:cpLocks xmlns:a14="http://schemas.microsoft.com/office/drawing/2010/main" noRot="1" noChangeAspect="1" noEditPoints="1" noChangeArrowheads="1" noChangeShapeType="1"/>
              </p14:cNvContentPartPr>
              <p14:nvPr/>
            </p14:nvContentPartPr>
            <p14:xfrm>
              <a:off x="357188" y="5200650"/>
              <a:ext cx="8337550" cy="142875"/>
            </p14:xfrm>
          </p:contentPart>
        </mc:Choice>
        <mc:Fallback xmlns="">
          <p:pic>
            <p:nvPicPr>
              <p:cNvPr id="355338" name="Ink 10"/>
              <p:cNvPicPr>
                <a:picLocks noRot="1" noChangeAspect="1" noEditPoints="1" noChangeArrowheads="1" noChangeShapeType="1"/>
              </p:cNvPicPr>
              <p:nvPr/>
            </p:nvPicPr>
            <p:blipFill>
              <a:blip r:embed="rId22"/>
              <a:stretch>
                <a:fillRect/>
              </a:stretch>
            </p:blipFill>
            <p:spPr>
              <a:xfrm>
                <a:off x="341348" y="5137310"/>
                <a:ext cx="8369230" cy="26991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55339" name="Ink 11"/>
              <p14:cNvContentPartPr>
                <a14:cpLocks xmlns:a14="http://schemas.microsoft.com/office/drawing/2010/main" noRot="1" noChangeAspect="1" noEditPoints="1" noChangeArrowheads="1" noChangeShapeType="1"/>
              </p14:cNvContentPartPr>
              <p14:nvPr/>
            </p14:nvContentPartPr>
            <p14:xfrm>
              <a:off x="620713" y="5786438"/>
              <a:ext cx="2873375" cy="57150"/>
            </p14:xfrm>
          </p:contentPart>
        </mc:Choice>
        <mc:Fallback xmlns="">
          <p:pic>
            <p:nvPicPr>
              <p:cNvPr id="355339" name="Ink 11"/>
              <p:cNvPicPr>
                <a:picLocks noRot="1" noChangeAspect="1" noEditPoints="1" noChangeArrowheads="1" noChangeShapeType="1"/>
              </p:cNvPicPr>
              <p:nvPr/>
            </p:nvPicPr>
            <p:blipFill>
              <a:blip r:embed="rId24"/>
              <a:stretch>
                <a:fillRect/>
              </a:stretch>
            </p:blipFill>
            <p:spPr>
              <a:xfrm>
                <a:off x="604874" y="5723178"/>
                <a:ext cx="2905053" cy="184030"/>
              </a:xfrm>
              <a:prstGeom prst="rect">
                <a:avLst/>
              </a:prstGeom>
            </p:spPr>
          </p:pic>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dirty="0" smtClean="0"/>
              <a:t>Warm Up 					2/11/2016</a:t>
            </a:r>
            <a:endParaRPr lang="en-US" dirty="0"/>
          </a:p>
        </p:txBody>
      </p:sp>
      <p:sp>
        <p:nvSpPr>
          <p:cNvPr id="3" name="Content Placeholder 2"/>
          <p:cNvSpPr>
            <a:spLocks noGrp="1"/>
          </p:cNvSpPr>
          <p:nvPr>
            <p:ph idx="1"/>
          </p:nvPr>
        </p:nvSpPr>
        <p:spPr>
          <a:xfrm>
            <a:off x="0" y="1066800"/>
            <a:ext cx="9144000" cy="5791200"/>
          </a:xfrm>
        </p:spPr>
        <p:txBody>
          <a:bodyPr/>
          <a:lstStyle/>
          <a:p>
            <a:pPr marL="624078" indent="-514350">
              <a:buFont typeface="+mj-lt"/>
              <a:buAutoNum type="arabicPeriod"/>
            </a:pPr>
            <a:r>
              <a:rPr lang="en-US" dirty="0" smtClean="0"/>
              <a:t>What are macromolecules? </a:t>
            </a:r>
          </a:p>
          <a:p>
            <a:pPr marL="624078" indent="-514350">
              <a:buFont typeface="+mj-lt"/>
              <a:buAutoNum type="arabicPeriod"/>
            </a:pPr>
            <a:r>
              <a:rPr lang="en-US" dirty="0" smtClean="0"/>
              <a:t>Identify three types of macromolecules. </a:t>
            </a:r>
          </a:p>
          <a:p>
            <a:pPr marL="624078" indent="-514350">
              <a:buFont typeface="+mj-lt"/>
              <a:buAutoNum type="arabicPeriod"/>
            </a:pPr>
            <a:r>
              <a:rPr lang="en-US" dirty="0" smtClean="0"/>
              <a:t>Why are macromolecules essential for life? </a:t>
            </a:r>
          </a:p>
          <a:p>
            <a:pPr marL="624078" indent="-514350">
              <a:buFont typeface="+mj-lt"/>
              <a:buAutoNum type="arabicPeriod"/>
            </a:pPr>
            <a:r>
              <a:rPr lang="en-US" dirty="0" smtClean="0"/>
              <a:t>Spiral: What is the difference between relative age and absolute age? Can you provide an example of each? </a:t>
            </a:r>
          </a:p>
          <a:p>
            <a:pPr marL="624078" indent="-514350">
              <a:buNone/>
            </a:pPr>
            <a:endParaRPr lang="en-US" dirty="0" smtClean="0"/>
          </a:p>
          <a:p>
            <a:pPr marL="624078" indent="-514350">
              <a:buNone/>
            </a:pPr>
            <a:r>
              <a:rPr lang="en-US" dirty="0" smtClean="0"/>
              <a:t>Objectives: 8.L.5.1</a:t>
            </a:r>
          </a:p>
          <a:p>
            <a:pPr marL="624078" indent="-514350">
              <a:buNone/>
            </a:pPr>
            <a:r>
              <a:rPr lang="en-US" dirty="0" smtClean="0"/>
              <a:t>-TSW understand how cells absorb and retain energy, nutrients, and water.</a:t>
            </a:r>
          </a:p>
          <a:p>
            <a:pPr marL="624078" indent="-514350">
              <a:buNone/>
            </a:pPr>
            <a:r>
              <a:rPr lang="en-US" dirty="0" smtClean="0"/>
              <a:t>Essential Question: </a:t>
            </a:r>
          </a:p>
          <a:p>
            <a:pPr marL="624078" indent="-514350">
              <a:buNone/>
            </a:pPr>
            <a:r>
              <a:rPr lang="en-US" dirty="0" smtClean="0"/>
              <a:t>-What is the difference between diffusion and osmosis? </a:t>
            </a:r>
            <a:endParaRPr lang="en-US" dirty="0"/>
          </a:p>
        </p:txBody>
      </p:sp>
      <mc:AlternateContent xmlns:mc="http://schemas.openxmlformats.org/markup-compatibility/2006" xmlns:p14="http://schemas.microsoft.com/office/powerpoint/2010/main">
        <mc:Choice Requires="p14">
          <p:contentPart p14:bwMode="auto" r:id="rId3">
            <p14:nvContentPartPr>
              <p14:cNvPr id="114690" name="Ink 2"/>
              <p14:cNvContentPartPr>
                <a14:cpLocks xmlns:a14="http://schemas.microsoft.com/office/drawing/2010/main" noRot="1" noChangeAspect="1" noEditPoints="1" noChangeArrowheads="1" noChangeShapeType="1"/>
              </p14:cNvContentPartPr>
              <p14:nvPr/>
            </p14:nvContentPartPr>
            <p14:xfrm>
              <a:off x="104636888" y="100104575"/>
              <a:ext cx="0" cy="0"/>
            </p14:xfrm>
          </p:contentPart>
        </mc:Choice>
        <mc:Fallback xmlns="">
          <p:pic>
            <p:nvPicPr>
              <p:cNvPr id="114690" name="Ink 2"/>
              <p:cNvPicPr>
                <a:picLocks noRot="1" noChangeAspect="1" noEditPoints="1" noChangeArrowheads="1" noChangeShapeType="1"/>
              </p:cNvPicPr>
              <p:nvPr/>
            </p:nvPicPr>
            <p:blipFill>
              <a:blip r:embed="rId4"/>
              <a:stretch>
                <a:fillRect/>
              </a:stretch>
            </p:blipFill>
            <p:spPr>
              <a:xfrm>
                <a:off x="104636888" y="100104575"/>
                <a:ext cx="0" cy="0"/>
              </a:xfrm>
              <a:prstGeom prst="rect">
                <a:avLst/>
              </a:prstGeom>
            </p:spPr>
          </p:pic>
        </mc:Fallback>
      </mc:AlternateContent>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066800"/>
          </a:xfrm>
        </p:spPr>
        <p:txBody>
          <a:bodyPr>
            <a:normAutofit/>
          </a:bodyPr>
          <a:lstStyle/>
          <a:p>
            <a:r>
              <a:rPr lang="en-US" dirty="0" smtClean="0"/>
              <a:t>3 processes of cellular respiration </a:t>
            </a:r>
            <a:endParaRPr lang="en-US" dirty="0"/>
          </a:p>
        </p:txBody>
      </p:sp>
      <p:sp>
        <p:nvSpPr>
          <p:cNvPr id="3" name="Content Placeholder 2"/>
          <p:cNvSpPr>
            <a:spLocks noGrp="1"/>
          </p:cNvSpPr>
          <p:nvPr>
            <p:ph idx="1"/>
          </p:nvPr>
        </p:nvSpPr>
        <p:spPr>
          <a:xfrm>
            <a:off x="0" y="838200"/>
            <a:ext cx="9144000" cy="6019800"/>
          </a:xfrm>
        </p:spPr>
        <p:txBody>
          <a:bodyPr/>
          <a:lstStyle/>
          <a:p>
            <a:pPr marL="624078" indent="-514350">
              <a:buFont typeface="+mj-lt"/>
              <a:buAutoNum type="arabicPeriod"/>
            </a:pPr>
            <a:r>
              <a:rPr lang="en-US" dirty="0" smtClean="0"/>
              <a:t>Starting Materials- glucose (sugars) and oxygen </a:t>
            </a:r>
          </a:p>
          <a:p>
            <a:pPr marL="624078" indent="-514350">
              <a:buFont typeface="+mj-lt"/>
              <a:buAutoNum type="arabicPeriod"/>
            </a:pPr>
            <a:r>
              <a:rPr lang="en-US" dirty="0" smtClean="0"/>
              <a:t>Process- glucose is broken down into smaller molecules.  The smaller molecules are broken even further and then move into the mitochondria along with oxygen. When the small glucose molecules are broken down by the mitochondria, hydrogen is formed.  </a:t>
            </a:r>
          </a:p>
          <a:p>
            <a:pPr marL="624078" indent="-514350">
              <a:buFont typeface="+mj-lt"/>
              <a:buAutoNum type="arabicPeriod"/>
            </a:pPr>
            <a:r>
              <a:rPr lang="en-US" dirty="0" smtClean="0"/>
              <a:t>Products- energy, carbon dioxide, </a:t>
            </a:r>
          </a:p>
          <a:p>
            <a:pPr marL="624078" indent="-514350">
              <a:buNone/>
            </a:pPr>
            <a:r>
              <a:rPr lang="en-US" dirty="0" smtClean="0"/>
              <a:t>	and water   </a:t>
            </a:r>
            <a:endParaRPr lang="en-US" dirty="0"/>
          </a:p>
        </p:txBody>
      </p:sp>
      <p:pic>
        <p:nvPicPr>
          <p:cNvPr id="4" name="Picture 3" descr="http://micro.magnet.fsu.edu/cells/mitochondria/images/mitochondriafigure1.jpg"/>
          <p:cNvPicPr/>
          <p:nvPr/>
        </p:nvPicPr>
        <p:blipFill>
          <a:blip r:embed="rId2" cstate="print"/>
          <a:srcRect/>
          <a:stretch>
            <a:fillRect/>
          </a:stretch>
        </p:blipFill>
        <p:spPr bwMode="auto">
          <a:xfrm>
            <a:off x="6172200" y="3505200"/>
            <a:ext cx="2819400" cy="29718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3">
            <p14:nvContentPartPr>
              <p14:cNvPr id="354305" name="Ink 1"/>
              <p14:cNvContentPartPr>
                <a14:cpLocks xmlns:a14="http://schemas.microsoft.com/office/drawing/2010/main" noRot="1" noChangeAspect="1" noEditPoints="1" noChangeArrowheads="1" noChangeShapeType="1"/>
              </p14:cNvContentPartPr>
              <p14:nvPr/>
            </p14:nvContentPartPr>
            <p14:xfrm>
              <a:off x="128588" y="542925"/>
              <a:ext cx="7615237" cy="214313"/>
            </p14:xfrm>
          </p:contentPart>
        </mc:Choice>
        <mc:Fallback xmlns="">
          <p:pic>
            <p:nvPicPr>
              <p:cNvPr id="354305" name="Ink 1"/>
              <p:cNvPicPr>
                <a:picLocks noRot="1" noChangeAspect="1" noEditPoints="1" noChangeArrowheads="1" noChangeShapeType="1"/>
              </p:cNvPicPr>
              <p:nvPr/>
            </p:nvPicPr>
            <p:blipFill>
              <a:blip r:embed="rId4"/>
              <a:stretch>
                <a:fillRect/>
              </a:stretch>
            </p:blipFill>
            <p:spPr>
              <a:xfrm>
                <a:off x="112748" y="479532"/>
                <a:ext cx="7646918" cy="3414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54306" name="Ink 2"/>
              <p14:cNvContentPartPr>
                <a14:cpLocks xmlns:a14="http://schemas.microsoft.com/office/drawing/2010/main" noRot="1" noChangeAspect="1" noEditPoints="1" noChangeArrowheads="1" noChangeShapeType="1"/>
              </p14:cNvContentPartPr>
              <p14:nvPr/>
            </p14:nvContentPartPr>
            <p14:xfrm>
              <a:off x="577850" y="1085850"/>
              <a:ext cx="2736850" cy="57150"/>
            </p14:xfrm>
          </p:contentPart>
        </mc:Choice>
        <mc:Fallback xmlns="">
          <p:pic>
            <p:nvPicPr>
              <p:cNvPr id="354306" name="Ink 2"/>
              <p:cNvPicPr>
                <a:picLocks noRot="1" noChangeAspect="1" noEditPoints="1" noChangeArrowheads="1" noChangeShapeType="1"/>
              </p:cNvPicPr>
              <p:nvPr/>
            </p:nvPicPr>
            <p:blipFill>
              <a:blip r:embed="rId6"/>
              <a:stretch>
                <a:fillRect/>
              </a:stretch>
            </p:blipFill>
            <p:spPr>
              <a:xfrm>
                <a:off x="562009" y="1022590"/>
                <a:ext cx="2768532" cy="18367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54307" name="Ink 3"/>
              <p14:cNvContentPartPr>
                <a14:cpLocks xmlns:a14="http://schemas.microsoft.com/office/drawing/2010/main" noRot="1" noChangeAspect="1" noEditPoints="1" noChangeArrowheads="1" noChangeShapeType="1"/>
              </p14:cNvContentPartPr>
              <p14:nvPr/>
            </p14:nvContentPartPr>
            <p14:xfrm>
              <a:off x="3692525" y="1157288"/>
              <a:ext cx="1108075" cy="50800"/>
            </p14:xfrm>
          </p:contentPart>
        </mc:Choice>
        <mc:Fallback xmlns="">
          <p:pic>
            <p:nvPicPr>
              <p:cNvPr id="354307" name="Ink 3"/>
              <p:cNvPicPr>
                <a:picLocks noRot="1" noChangeAspect="1" noEditPoints="1" noChangeArrowheads="1" noChangeShapeType="1"/>
              </p:cNvPicPr>
              <p:nvPr/>
            </p:nvPicPr>
            <p:blipFill>
              <a:blip r:embed="rId8"/>
              <a:stretch>
                <a:fillRect/>
              </a:stretch>
            </p:blipFill>
            <p:spPr>
              <a:xfrm>
                <a:off x="3676685" y="1093518"/>
                <a:ext cx="1139755" cy="1779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4308" name="Ink 4"/>
              <p14:cNvContentPartPr>
                <a14:cpLocks xmlns:a14="http://schemas.microsoft.com/office/drawing/2010/main" noRot="1" noChangeAspect="1" noEditPoints="1" noChangeArrowheads="1" noChangeShapeType="1"/>
              </p14:cNvContentPartPr>
              <p14:nvPr/>
            </p14:nvContentPartPr>
            <p14:xfrm>
              <a:off x="7015163" y="1220788"/>
              <a:ext cx="1157287" cy="7937"/>
            </p14:xfrm>
          </p:contentPart>
        </mc:Choice>
        <mc:Fallback xmlns="">
          <p:pic>
            <p:nvPicPr>
              <p:cNvPr id="354308" name="Ink 4"/>
              <p:cNvPicPr>
                <a:picLocks noRot="1" noChangeAspect="1" noEditPoints="1" noChangeArrowheads="1" noChangeShapeType="1"/>
              </p:cNvPicPr>
              <p:nvPr/>
            </p:nvPicPr>
            <p:blipFill>
              <a:blip r:embed="rId10"/>
              <a:stretch>
                <a:fillRect/>
              </a:stretch>
            </p:blipFill>
            <p:spPr>
              <a:xfrm>
                <a:off x="6998965" y="1160053"/>
                <a:ext cx="1189324" cy="12940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54309" name="Ink 5"/>
              <p14:cNvContentPartPr>
                <a14:cpLocks xmlns:a14="http://schemas.microsoft.com/office/drawing/2010/main" noRot="1" noChangeAspect="1" noEditPoints="1" noChangeArrowheads="1" noChangeShapeType="1"/>
              </p14:cNvContentPartPr>
              <p14:nvPr/>
            </p14:nvContentPartPr>
            <p14:xfrm>
              <a:off x="565150" y="1571625"/>
              <a:ext cx="6950075" cy="136525"/>
            </p14:xfrm>
          </p:contentPart>
        </mc:Choice>
        <mc:Fallback xmlns="">
          <p:pic>
            <p:nvPicPr>
              <p:cNvPr id="354309" name="Ink 5"/>
              <p:cNvPicPr>
                <a:picLocks noRot="1" noChangeAspect="1" noEditPoints="1" noChangeArrowheads="1" noChangeShapeType="1"/>
              </p:cNvPicPr>
              <p:nvPr/>
            </p:nvPicPr>
            <p:blipFill>
              <a:blip r:embed="rId12"/>
              <a:stretch>
                <a:fillRect/>
              </a:stretch>
            </p:blipFill>
            <p:spPr>
              <a:xfrm>
                <a:off x="549310" y="1507865"/>
                <a:ext cx="6981755" cy="26368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54310" name="Ink 6"/>
              <p14:cNvContentPartPr>
                <a14:cpLocks xmlns:a14="http://schemas.microsoft.com/office/drawing/2010/main" noRot="1" noChangeAspect="1" noEditPoints="1" noChangeArrowheads="1" noChangeShapeType="1"/>
              </p14:cNvContentPartPr>
              <p14:nvPr/>
            </p14:nvContentPartPr>
            <p14:xfrm>
              <a:off x="592138" y="1949450"/>
              <a:ext cx="1773237" cy="65088"/>
            </p14:xfrm>
          </p:contentPart>
        </mc:Choice>
        <mc:Fallback xmlns="">
          <p:pic>
            <p:nvPicPr>
              <p:cNvPr id="354310" name="Ink 6"/>
              <p:cNvPicPr>
                <a:picLocks noRot="1" noChangeAspect="1" noEditPoints="1" noChangeArrowheads="1" noChangeShapeType="1"/>
              </p:cNvPicPr>
              <p:nvPr/>
            </p:nvPicPr>
            <p:blipFill>
              <a:blip r:embed="rId14"/>
              <a:stretch>
                <a:fillRect/>
              </a:stretch>
            </p:blipFill>
            <p:spPr>
              <a:xfrm>
                <a:off x="576299" y="1885800"/>
                <a:ext cx="1804915" cy="19202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54311" name="Ink 7"/>
              <p14:cNvContentPartPr>
                <a14:cpLocks xmlns:a14="http://schemas.microsoft.com/office/drawing/2010/main" noRot="1" noChangeAspect="1" noEditPoints="1" noChangeArrowheads="1" noChangeShapeType="1"/>
              </p14:cNvContentPartPr>
              <p14:nvPr/>
            </p14:nvContentPartPr>
            <p14:xfrm>
              <a:off x="522288" y="4165600"/>
              <a:ext cx="2857500" cy="77788"/>
            </p14:xfrm>
          </p:contentPart>
        </mc:Choice>
        <mc:Fallback xmlns="">
          <p:pic>
            <p:nvPicPr>
              <p:cNvPr id="354311" name="Ink 7"/>
              <p:cNvPicPr>
                <a:picLocks noRot="1" noChangeAspect="1" noEditPoints="1" noChangeArrowheads="1" noChangeShapeType="1"/>
              </p:cNvPicPr>
              <p:nvPr/>
            </p:nvPicPr>
            <p:blipFill>
              <a:blip r:embed="rId16"/>
              <a:stretch>
                <a:fillRect/>
              </a:stretch>
            </p:blipFill>
            <p:spPr>
              <a:xfrm>
                <a:off x="506089" y="4101857"/>
                <a:ext cx="2889538" cy="20527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54312" name="Ink 8"/>
              <p14:cNvContentPartPr>
                <a14:cpLocks xmlns:a14="http://schemas.microsoft.com/office/drawing/2010/main" noRot="1" noChangeAspect="1" noEditPoints="1" noChangeArrowheads="1" noChangeShapeType="1"/>
              </p14:cNvContentPartPr>
              <p14:nvPr/>
            </p14:nvContentPartPr>
            <p14:xfrm>
              <a:off x="3592513" y="4137025"/>
              <a:ext cx="2301875" cy="134938"/>
            </p14:xfrm>
          </p:contentPart>
        </mc:Choice>
        <mc:Fallback xmlns="">
          <p:pic>
            <p:nvPicPr>
              <p:cNvPr id="354312" name="Ink 8"/>
              <p:cNvPicPr>
                <a:picLocks noRot="1" noChangeAspect="1" noEditPoints="1" noChangeArrowheads="1" noChangeShapeType="1"/>
              </p:cNvPicPr>
              <p:nvPr/>
            </p:nvPicPr>
            <p:blipFill>
              <a:blip r:embed="rId18"/>
              <a:stretch>
                <a:fillRect/>
              </a:stretch>
            </p:blipFill>
            <p:spPr>
              <a:xfrm>
                <a:off x="3576673" y="4073694"/>
                <a:ext cx="2333555" cy="261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54313" name="Ink 9"/>
              <p14:cNvContentPartPr>
                <a14:cpLocks xmlns:a14="http://schemas.microsoft.com/office/drawing/2010/main" noRot="1" noChangeAspect="1" noEditPoints="1" noChangeArrowheads="1" noChangeShapeType="1"/>
              </p14:cNvContentPartPr>
              <p14:nvPr/>
            </p14:nvContentPartPr>
            <p14:xfrm>
              <a:off x="677863" y="4594225"/>
              <a:ext cx="1822450" cy="192088"/>
            </p14:xfrm>
          </p:contentPart>
        </mc:Choice>
        <mc:Fallback xmlns="">
          <p:pic>
            <p:nvPicPr>
              <p:cNvPr id="354313" name="Ink 9"/>
              <p:cNvPicPr>
                <a:picLocks noRot="1" noChangeAspect="1" noEditPoints="1" noChangeArrowheads="1" noChangeShapeType="1"/>
              </p:cNvPicPr>
              <p:nvPr/>
            </p:nvPicPr>
            <p:blipFill>
              <a:blip r:embed="rId20"/>
              <a:stretch>
                <a:fillRect/>
              </a:stretch>
            </p:blipFill>
            <p:spPr>
              <a:xfrm>
                <a:off x="662022" y="4530915"/>
                <a:ext cx="1854132" cy="31906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 name="Ink 4"/>
              <p14:cNvContentPartPr/>
              <p14:nvPr/>
            </p14:nvContentPartPr>
            <p14:xfrm>
              <a:off x="250200" y="2580840"/>
              <a:ext cx="7536960" cy="2643480"/>
            </p14:xfrm>
          </p:contentPart>
        </mc:Choice>
        <mc:Fallback xmlns="">
          <p:pic>
            <p:nvPicPr>
              <p:cNvPr id="5" name="Ink 4"/>
              <p:cNvPicPr/>
              <p:nvPr/>
            </p:nvPicPr>
            <p:blipFill>
              <a:blip r:embed="rId22"/>
              <a:stretch>
                <a:fillRect/>
              </a:stretch>
            </p:blipFill>
            <p:spPr>
              <a:xfrm>
                <a:off x="240840" y="2571480"/>
                <a:ext cx="7555680" cy="2662200"/>
              </a:xfrm>
              <a:prstGeom prst="rect">
                <a:avLst/>
              </a:prstGeom>
            </p:spPr>
          </p:pic>
        </mc:Fallback>
      </mc:AlternateContent>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ctr"/>
            <a:r>
              <a:rPr lang="en-US" dirty="0" smtClean="0"/>
              <a:t>Create a Venn Diagram </a:t>
            </a:r>
            <a:endParaRPr lang="en-US" dirty="0"/>
          </a:p>
        </p:txBody>
      </p:sp>
      <p:sp>
        <p:nvSpPr>
          <p:cNvPr id="3" name="Content Placeholder 2"/>
          <p:cNvSpPr>
            <a:spLocks noGrp="1"/>
          </p:cNvSpPr>
          <p:nvPr>
            <p:ph idx="1"/>
          </p:nvPr>
        </p:nvSpPr>
        <p:spPr>
          <a:xfrm>
            <a:off x="457200" y="1447800"/>
            <a:ext cx="8229600" cy="4325112"/>
          </a:xfrm>
        </p:spPr>
        <p:txBody>
          <a:bodyPr/>
          <a:lstStyle/>
          <a:p>
            <a:r>
              <a:rPr lang="en-US" dirty="0" smtClean="0"/>
              <a:t>Compare and Contrast Cellular Respiration and Fermentation</a:t>
            </a:r>
          </a:p>
          <a:p>
            <a:r>
              <a:rPr lang="en-US" dirty="0" smtClean="0"/>
              <a:t>Write 4-5 facts describing the difference between the ways in which cells release energy </a:t>
            </a:r>
          </a:p>
          <a:p>
            <a:r>
              <a:rPr lang="en-US" dirty="0" smtClean="0"/>
              <a:t>Write 2 facts describing bow both processes are similar</a:t>
            </a:r>
          </a:p>
          <a:p>
            <a:r>
              <a:rPr lang="en-US" dirty="0" smtClean="0"/>
              <a:t>Draw one illustration for each difference. </a:t>
            </a:r>
            <a:endParaRPr lang="en-US" dirty="0"/>
          </a:p>
        </p:txBody>
      </p:sp>
      <p:pic>
        <p:nvPicPr>
          <p:cNvPr id="106498" name="Picture 2" descr="http://maggiecakes.files.wordpress.com/2012/06/venn-diagram.jpg"/>
          <p:cNvPicPr>
            <a:picLocks noChangeAspect="1" noChangeArrowheads="1"/>
          </p:cNvPicPr>
          <p:nvPr/>
        </p:nvPicPr>
        <p:blipFill>
          <a:blip r:embed="rId2" cstate="print"/>
          <a:srcRect/>
          <a:stretch>
            <a:fillRect/>
          </a:stretch>
        </p:blipFill>
        <p:spPr bwMode="auto">
          <a:xfrm>
            <a:off x="1752600" y="4495800"/>
            <a:ext cx="4876800" cy="2362200"/>
          </a:xfrm>
          <a:prstGeom prst="rect">
            <a:avLst/>
          </a:prstGeom>
          <a:noFill/>
        </p:spPr>
      </p:pic>
      <p:sp>
        <p:nvSpPr>
          <p:cNvPr id="5" name="TextBox 4"/>
          <p:cNvSpPr txBox="1"/>
          <p:nvPr/>
        </p:nvSpPr>
        <p:spPr>
          <a:xfrm>
            <a:off x="457200" y="4876800"/>
            <a:ext cx="1981200" cy="369332"/>
          </a:xfrm>
          <a:prstGeom prst="rect">
            <a:avLst/>
          </a:prstGeom>
          <a:noFill/>
        </p:spPr>
        <p:txBody>
          <a:bodyPr wrap="square" rtlCol="0">
            <a:spAutoFit/>
          </a:bodyPr>
          <a:lstStyle/>
          <a:p>
            <a:r>
              <a:rPr lang="en-US" dirty="0" smtClean="0">
                <a:solidFill>
                  <a:srgbClr val="FF0000"/>
                </a:solidFill>
              </a:rPr>
              <a:t>Cell Respiration</a:t>
            </a:r>
            <a:endParaRPr lang="en-US" dirty="0">
              <a:solidFill>
                <a:srgbClr val="FF0000"/>
              </a:solidFill>
            </a:endParaRPr>
          </a:p>
        </p:txBody>
      </p:sp>
      <p:sp>
        <p:nvSpPr>
          <p:cNvPr id="6" name="TextBox 5"/>
          <p:cNvSpPr txBox="1"/>
          <p:nvPr/>
        </p:nvSpPr>
        <p:spPr>
          <a:xfrm>
            <a:off x="6096000" y="4876800"/>
            <a:ext cx="1752600" cy="369332"/>
          </a:xfrm>
          <a:prstGeom prst="rect">
            <a:avLst/>
          </a:prstGeom>
          <a:noFill/>
        </p:spPr>
        <p:txBody>
          <a:bodyPr wrap="square" rtlCol="0">
            <a:spAutoFit/>
          </a:bodyPr>
          <a:lstStyle/>
          <a:p>
            <a:r>
              <a:rPr lang="en-US" dirty="0" smtClean="0">
                <a:solidFill>
                  <a:srgbClr val="FF0000"/>
                </a:solidFill>
              </a:rPr>
              <a:t>Fermentation</a:t>
            </a:r>
            <a:endParaRPr lang="en-US" dirty="0">
              <a:solidFill>
                <a:srgbClr val="FF0000"/>
              </a:solidFill>
            </a:endParaRPr>
          </a:p>
        </p:txBody>
      </p:sp>
      <mc:AlternateContent xmlns:mc="http://schemas.openxmlformats.org/markup-compatibility/2006" xmlns:p14="http://schemas.microsoft.com/office/powerpoint/2010/main">
        <mc:Choice Requires="p14">
          <p:contentPart p14:bwMode="auto" r:id="rId3">
            <p14:nvContentPartPr>
              <p14:cNvPr id="18433" name="Ink 1"/>
              <p14:cNvContentPartPr>
                <a14:cpLocks xmlns:a14="http://schemas.microsoft.com/office/drawing/2010/main" noRot="1" noChangeAspect="1" noEditPoints="1" noChangeArrowheads="1" noChangeShapeType="1"/>
              </p14:cNvContentPartPr>
              <p14:nvPr/>
            </p14:nvContentPartPr>
            <p14:xfrm>
              <a:off x="6473825" y="5375275"/>
              <a:ext cx="1304925" cy="349250"/>
            </p14:xfrm>
          </p:contentPart>
        </mc:Choice>
        <mc:Fallback xmlns="">
          <p:pic>
            <p:nvPicPr>
              <p:cNvPr id="18433" name="Ink 1"/>
              <p:cNvPicPr>
                <a:picLocks noRot="1" noChangeAspect="1" noEditPoints="1" noChangeArrowheads="1" noChangeShapeType="1"/>
              </p:cNvPicPr>
              <p:nvPr/>
            </p:nvPicPr>
            <p:blipFill>
              <a:blip r:embed="rId4"/>
              <a:stretch>
                <a:fillRect/>
              </a:stretch>
            </p:blipFill>
            <p:spPr>
              <a:xfrm>
                <a:off x="6464466" y="5365914"/>
                <a:ext cx="1323644" cy="36797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434" name="Ink 2"/>
              <p14:cNvContentPartPr>
                <a14:cpLocks xmlns:a14="http://schemas.microsoft.com/office/drawing/2010/main" noRot="1" noChangeAspect="1" noEditPoints="1" noChangeArrowheads="1" noChangeShapeType="1"/>
              </p14:cNvContentPartPr>
              <p14:nvPr/>
            </p14:nvContentPartPr>
            <p14:xfrm>
              <a:off x="357188" y="5340350"/>
              <a:ext cx="1581150" cy="303213"/>
            </p14:xfrm>
          </p:contentPart>
        </mc:Choice>
        <mc:Fallback xmlns="">
          <p:pic>
            <p:nvPicPr>
              <p:cNvPr id="18434" name="Ink 2"/>
              <p:cNvPicPr>
                <a:picLocks noRot="1" noChangeAspect="1" noEditPoints="1" noChangeArrowheads="1" noChangeShapeType="1"/>
              </p:cNvPicPr>
              <p:nvPr/>
            </p:nvPicPr>
            <p:blipFill>
              <a:blip r:embed="rId6"/>
              <a:stretch>
                <a:fillRect/>
              </a:stretch>
            </p:blipFill>
            <p:spPr>
              <a:xfrm>
                <a:off x="347828" y="5330987"/>
                <a:ext cx="1599870" cy="32193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435" name="Ink 3"/>
              <p14:cNvContentPartPr>
                <a14:cpLocks xmlns:a14="http://schemas.microsoft.com/office/drawing/2010/main" noRot="1" noChangeAspect="1" noEditPoints="1" noChangeArrowheads="1" noChangeShapeType="1"/>
              </p14:cNvContentPartPr>
              <p14:nvPr/>
            </p14:nvContentPartPr>
            <p14:xfrm>
              <a:off x="7340600" y="750888"/>
              <a:ext cx="9525" cy="384175"/>
            </p14:xfrm>
          </p:contentPart>
        </mc:Choice>
        <mc:Fallback xmlns="">
          <p:pic>
            <p:nvPicPr>
              <p:cNvPr id="18435" name="Ink 3"/>
              <p:cNvPicPr>
                <a:picLocks noRot="1" noChangeAspect="1" noEditPoints="1" noChangeArrowheads="1" noChangeShapeType="1"/>
              </p:cNvPicPr>
              <p:nvPr/>
            </p:nvPicPr>
            <p:blipFill>
              <a:blip r:embed="rId8"/>
              <a:stretch>
                <a:fillRect/>
              </a:stretch>
            </p:blipFill>
            <p:spPr>
              <a:xfrm>
                <a:off x="7331428" y="741527"/>
                <a:ext cx="27869" cy="40289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436" name="Ink 4"/>
              <p14:cNvContentPartPr>
                <a14:cpLocks xmlns:a14="http://schemas.microsoft.com/office/drawing/2010/main" noRot="1" noChangeAspect="1" noEditPoints="1" noChangeArrowheads="1" noChangeShapeType="1"/>
              </p14:cNvContentPartPr>
              <p14:nvPr/>
            </p14:nvContentPartPr>
            <p14:xfrm>
              <a:off x="7313613" y="704850"/>
              <a:ext cx="231775" cy="223838"/>
            </p14:xfrm>
          </p:contentPart>
        </mc:Choice>
        <mc:Fallback xmlns="">
          <p:pic>
            <p:nvPicPr>
              <p:cNvPr id="18436" name="Ink 4"/>
              <p:cNvPicPr>
                <a:picLocks noRot="1" noChangeAspect="1" noEditPoints="1" noChangeArrowheads="1" noChangeShapeType="1"/>
              </p:cNvPicPr>
              <p:nvPr/>
            </p:nvPicPr>
            <p:blipFill>
              <a:blip r:embed="rId10"/>
              <a:stretch>
                <a:fillRect/>
              </a:stretch>
            </p:blipFill>
            <p:spPr>
              <a:xfrm>
                <a:off x="7304256" y="695493"/>
                <a:ext cx="250490" cy="24255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437" name="Ink 5"/>
              <p14:cNvContentPartPr>
                <a14:cpLocks xmlns:a14="http://schemas.microsoft.com/office/drawing/2010/main" noRot="1" noChangeAspect="1" noEditPoints="1" noChangeArrowheads="1" noChangeShapeType="1"/>
              </p14:cNvContentPartPr>
              <p14:nvPr/>
            </p14:nvContentPartPr>
            <p14:xfrm>
              <a:off x="7572375" y="901700"/>
              <a:ext cx="241300" cy="376238"/>
            </p14:xfrm>
          </p:contentPart>
        </mc:Choice>
        <mc:Fallback xmlns="">
          <p:pic>
            <p:nvPicPr>
              <p:cNvPr id="18437" name="Ink 5"/>
              <p:cNvPicPr>
                <a:picLocks noRot="1" noChangeAspect="1" noEditPoints="1" noChangeArrowheads="1" noChangeShapeType="1"/>
              </p:cNvPicPr>
              <p:nvPr/>
            </p:nvPicPr>
            <p:blipFill>
              <a:blip r:embed="rId12"/>
              <a:stretch>
                <a:fillRect/>
              </a:stretch>
            </p:blipFill>
            <p:spPr>
              <a:xfrm>
                <a:off x="7563011" y="892339"/>
                <a:ext cx="260028" cy="394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438" name="Ink 6"/>
              <p14:cNvContentPartPr>
                <a14:cpLocks xmlns:a14="http://schemas.microsoft.com/office/drawing/2010/main" noRot="1" noChangeAspect="1" noEditPoints="1" noChangeArrowheads="1" noChangeShapeType="1"/>
              </p14:cNvContentPartPr>
              <p14:nvPr/>
            </p14:nvContentPartPr>
            <p14:xfrm>
              <a:off x="7848600" y="955675"/>
              <a:ext cx="1588" cy="9525"/>
            </p14:xfrm>
          </p:contentPart>
        </mc:Choice>
        <mc:Fallback xmlns="">
          <p:pic>
            <p:nvPicPr>
              <p:cNvPr id="18438" name="Ink 6"/>
              <p:cNvPicPr>
                <a:picLocks noRot="1" noChangeAspect="1" noEditPoints="1" noChangeArrowheads="1" noChangeShapeType="1"/>
              </p:cNvPicPr>
              <p:nvPr/>
            </p:nvPicPr>
            <p:blipFill>
              <a:blip r:embed="rId14"/>
              <a:stretch>
                <a:fillRect/>
              </a:stretch>
            </p:blipFill>
            <p:spPr>
              <a:xfrm>
                <a:off x="7807312" y="946150"/>
                <a:ext cx="84164" cy="2857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439" name="Ink 7"/>
              <p14:cNvContentPartPr>
                <a14:cpLocks xmlns:a14="http://schemas.microsoft.com/office/drawing/2010/main" noRot="1" noChangeAspect="1" noEditPoints="1" noChangeArrowheads="1" noChangeShapeType="1"/>
              </p14:cNvContentPartPr>
              <p14:nvPr/>
            </p14:nvContentPartPr>
            <p14:xfrm>
              <a:off x="7966075" y="669925"/>
              <a:ext cx="204788" cy="241300"/>
            </p14:xfrm>
          </p:contentPart>
        </mc:Choice>
        <mc:Fallback xmlns="">
          <p:pic>
            <p:nvPicPr>
              <p:cNvPr id="18439" name="Ink 7"/>
              <p:cNvPicPr>
                <a:picLocks noRot="1" noChangeAspect="1" noEditPoints="1" noChangeArrowheads="1" noChangeShapeType="1"/>
              </p:cNvPicPr>
              <p:nvPr/>
            </p:nvPicPr>
            <p:blipFill>
              <a:blip r:embed="rId16"/>
              <a:stretch>
                <a:fillRect/>
              </a:stretch>
            </p:blipFill>
            <p:spPr>
              <a:xfrm>
                <a:off x="7956717" y="660561"/>
                <a:ext cx="223503" cy="26002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440" name="Ink 8"/>
              <p14:cNvContentPartPr>
                <a14:cpLocks xmlns:a14="http://schemas.microsoft.com/office/drawing/2010/main" noRot="1" noChangeAspect="1" noEditPoints="1" noChangeArrowheads="1" noChangeShapeType="1"/>
              </p14:cNvContentPartPr>
              <p14:nvPr/>
            </p14:nvContentPartPr>
            <p14:xfrm>
              <a:off x="8161338" y="652463"/>
              <a:ext cx="36512" cy="366712"/>
            </p14:xfrm>
          </p:contentPart>
        </mc:Choice>
        <mc:Fallback xmlns="">
          <p:pic>
            <p:nvPicPr>
              <p:cNvPr id="18440" name="Ink 8"/>
              <p:cNvPicPr>
                <a:picLocks noRot="1" noChangeAspect="1" noEditPoints="1" noChangeArrowheads="1" noChangeShapeType="1"/>
              </p:cNvPicPr>
              <p:nvPr/>
            </p:nvPicPr>
            <p:blipFill>
              <a:blip r:embed="rId18"/>
              <a:stretch>
                <a:fillRect/>
              </a:stretch>
            </p:blipFill>
            <p:spPr>
              <a:xfrm>
                <a:off x="8151939" y="643097"/>
                <a:ext cx="55310" cy="38544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441" name="Ink 9"/>
              <p14:cNvContentPartPr>
                <a14:cpLocks xmlns:a14="http://schemas.microsoft.com/office/drawing/2010/main" noRot="1" noChangeAspect="1" noEditPoints="1" noChangeArrowheads="1" noChangeShapeType="1"/>
              </p14:cNvContentPartPr>
              <p14:nvPr/>
            </p14:nvContentPartPr>
            <p14:xfrm>
              <a:off x="8269288" y="652463"/>
              <a:ext cx="160337" cy="401637"/>
            </p14:xfrm>
          </p:contentPart>
        </mc:Choice>
        <mc:Fallback xmlns="">
          <p:pic>
            <p:nvPicPr>
              <p:cNvPr id="18441" name="Ink 9"/>
              <p:cNvPicPr>
                <a:picLocks noRot="1" noChangeAspect="1" noEditPoints="1" noChangeArrowheads="1" noChangeShapeType="1"/>
              </p:cNvPicPr>
              <p:nvPr/>
            </p:nvPicPr>
            <p:blipFill>
              <a:blip r:embed="rId20"/>
              <a:stretch>
                <a:fillRect/>
              </a:stretch>
            </p:blipFill>
            <p:spPr>
              <a:xfrm>
                <a:off x="8259920" y="643106"/>
                <a:ext cx="179073" cy="42035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442" name="Ink 10"/>
              <p14:cNvContentPartPr>
                <a14:cpLocks xmlns:a14="http://schemas.microsoft.com/office/drawing/2010/main" noRot="1" noChangeAspect="1" noEditPoints="1" noChangeArrowheads="1" noChangeShapeType="1"/>
              </p14:cNvContentPartPr>
              <p14:nvPr/>
            </p14:nvContentPartPr>
            <p14:xfrm>
              <a:off x="8286750" y="857250"/>
              <a:ext cx="206375" cy="36513"/>
            </p14:xfrm>
          </p:contentPart>
        </mc:Choice>
        <mc:Fallback xmlns="">
          <p:pic>
            <p:nvPicPr>
              <p:cNvPr id="18442" name="Ink 10"/>
              <p:cNvPicPr>
                <a:picLocks noRot="1" noChangeAspect="1" noEditPoints="1" noChangeArrowheads="1" noChangeShapeType="1"/>
              </p:cNvPicPr>
              <p:nvPr/>
            </p:nvPicPr>
            <p:blipFill>
              <a:blip r:embed="rId22"/>
              <a:stretch>
                <a:fillRect/>
              </a:stretch>
            </p:blipFill>
            <p:spPr>
              <a:xfrm>
                <a:off x="8277386" y="847851"/>
                <a:ext cx="225104" cy="5531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443" name="Ink 11"/>
              <p14:cNvContentPartPr>
                <a14:cpLocks xmlns:a14="http://schemas.microsoft.com/office/drawing/2010/main" noRot="1" noChangeAspect="1" noEditPoints="1" noChangeArrowheads="1" noChangeShapeType="1"/>
              </p14:cNvContentPartPr>
              <p14:nvPr/>
            </p14:nvContentPartPr>
            <p14:xfrm>
              <a:off x="8589963" y="633413"/>
              <a:ext cx="233362" cy="465137"/>
            </p14:xfrm>
          </p:contentPart>
        </mc:Choice>
        <mc:Fallback xmlns="">
          <p:pic>
            <p:nvPicPr>
              <p:cNvPr id="18443" name="Ink 11"/>
              <p:cNvPicPr>
                <a:picLocks noRot="1" noChangeAspect="1" noEditPoints="1" noChangeArrowheads="1" noChangeShapeType="1"/>
              </p:cNvPicPr>
              <p:nvPr/>
            </p:nvPicPr>
            <p:blipFill>
              <a:blip r:embed="rId24"/>
              <a:stretch>
                <a:fillRect/>
              </a:stretch>
            </p:blipFill>
            <p:spPr>
              <a:xfrm>
                <a:off x="8580600" y="624053"/>
                <a:ext cx="252089" cy="48385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444" name="Ink 12"/>
              <p14:cNvContentPartPr>
                <a14:cpLocks xmlns:a14="http://schemas.microsoft.com/office/drawing/2010/main" noRot="1" noChangeAspect="1" noEditPoints="1" noChangeArrowheads="1" noChangeShapeType="1"/>
              </p14:cNvContentPartPr>
              <p14:nvPr/>
            </p14:nvContentPartPr>
            <p14:xfrm>
              <a:off x="7089775" y="107950"/>
              <a:ext cx="2046288" cy="1481138"/>
            </p14:xfrm>
          </p:contentPart>
        </mc:Choice>
        <mc:Fallback xmlns="">
          <p:pic>
            <p:nvPicPr>
              <p:cNvPr id="18444" name="Ink 12"/>
              <p:cNvPicPr>
                <a:picLocks noRot="1" noChangeAspect="1" noEditPoints="1" noChangeArrowheads="1" noChangeShapeType="1"/>
              </p:cNvPicPr>
              <p:nvPr/>
            </p:nvPicPr>
            <p:blipFill>
              <a:blip r:embed="rId26"/>
              <a:stretch>
                <a:fillRect/>
              </a:stretch>
            </p:blipFill>
            <p:spPr>
              <a:xfrm>
                <a:off x="7080415" y="98589"/>
                <a:ext cx="2065008" cy="1499859"/>
              </a:xfrm>
              <a:prstGeom prst="rect">
                <a:avLst/>
              </a:prstGeom>
            </p:spPr>
          </p:pic>
        </mc:Fallback>
      </mc:AlternateContent>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Homework Due Thursday</a:t>
            </a:r>
            <a:endParaRPr lang="en-US" dirty="0"/>
          </a:p>
        </p:txBody>
      </p:sp>
      <p:sp>
        <p:nvSpPr>
          <p:cNvPr id="3" name="Content Placeholder 2"/>
          <p:cNvSpPr>
            <a:spLocks noGrp="1"/>
          </p:cNvSpPr>
          <p:nvPr>
            <p:ph idx="1"/>
          </p:nvPr>
        </p:nvSpPr>
        <p:spPr/>
        <p:txBody>
          <a:bodyPr/>
          <a:lstStyle/>
          <a:p>
            <a:r>
              <a:rPr lang="en-US" dirty="0" smtClean="0"/>
              <a:t>½ page essay or Venn Diagram </a:t>
            </a:r>
          </a:p>
          <a:p>
            <a:r>
              <a:rPr lang="en-US" dirty="0" smtClean="0"/>
              <a:t>Must be a minimum of 6-8 sentences. </a:t>
            </a:r>
          </a:p>
          <a:p>
            <a:r>
              <a:rPr lang="en-US" dirty="0" smtClean="0"/>
              <a:t>May be typed or written. </a:t>
            </a:r>
          </a:p>
          <a:p>
            <a:r>
              <a:rPr lang="en-US" dirty="0" smtClean="0"/>
              <a:t>No mistakes!</a:t>
            </a:r>
          </a:p>
          <a:p>
            <a:r>
              <a:rPr lang="en-US" dirty="0" smtClean="0"/>
              <a:t>Describe the similarities and differences between cellular respiration and fermentation.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Respiration Reflection </a:t>
            </a:r>
            <a:endParaRPr lang="en-US" dirty="0"/>
          </a:p>
        </p:txBody>
      </p:sp>
      <p:sp>
        <p:nvSpPr>
          <p:cNvPr id="3" name="Content Placeholder 2"/>
          <p:cNvSpPr>
            <a:spLocks noGrp="1"/>
          </p:cNvSpPr>
          <p:nvPr>
            <p:ph idx="1"/>
          </p:nvPr>
        </p:nvSpPr>
        <p:spPr/>
        <p:txBody>
          <a:bodyPr>
            <a:normAutofit lnSpcReduction="10000"/>
          </a:bodyPr>
          <a:lstStyle/>
          <a:p>
            <a:r>
              <a:rPr lang="en-US" dirty="0" smtClean="0"/>
              <a:t>Q1: What is cellular respiration? </a:t>
            </a:r>
          </a:p>
          <a:p>
            <a:r>
              <a:rPr lang="en-US" dirty="0" smtClean="0"/>
              <a:t>Q2: What are the 3 products of cellular respiration? </a:t>
            </a:r>
          </a:p>
          <a:p>
            <a:r>
              <a:rPr lang="en-US" dirty="0" smtClean="0"/>
              <a:t>Q3: After an energy conversion, how is water released from the body? </a:t>
            </a:r>
          </a:p>
          <a:p>
            <a:r>
              <a:rPr lang="en-US" dirty="0" smtClean="0"/>
              <a:t>Q4: Which organelles in plants are responsible for converting sunlight into energy? </a:t>
            </a:r>
          </a:p>
          <a:p>
            <a:r>
              <a:rPr lang="en-US" dirty="0" smtClean="0"/>
              <a:t>Q5: Write the chemical reaction for cell respiration. Try to identify the chemical formulas for each reactant and product.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2401887"/>
            <a:ext cx="9144000" cy="1470025"/>
          </a:xfrm>
        </p:spPr>
        <p:txBody>
          <a:bodyPr/>
          <a:lstStyle/>
          <a:p>
            <a:pPr algn="ctr"/>
            <a:r>
              <a:rPr lang="en-US" dirty="0" smtClean="0"/>
              <a:t>Let’s look at our egg membranes.</a:t>
            </a:r>
            <a:endParaRPr lang="en-US" dirty="0"/>
          </a:p>
        </p:txBody>
      </p:sp>
      <p:sp>
        <p:nvSpPr>
          <p:cNvPr id="8" name="Subtitle 7"/>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 this table in your notes:</a:t>
            </a:r>
            <a:endParaRPr lang="en-US" dirty="0"/>
          </a:p>
        </p:txBody>
      </p:sp>
      <p:graphicFrame>
        <p:nvGraphicFramePr>
          <p:cNvPr id="6" name="Content Placeholder 5"/>
          <p:cNvGraphicFramePr>
            <a:graphicFrameLocks noGrp="1"/>
          </p:cNvGraphicFramePr>
          <p:nvPr>
            <p:ph idx="1"/>
          </p:nvPr>
        </p:nvGraphicFramePr>
        <p:xfrm>
          <a:off x="457200" y="2249488"/>
          <a:ext cx="8534400" cy="3566160"/>
        </p:xfrm>
        <a:graphic>
          <a:graphicData uri="http://schemas.openxmlformats.org/drawingml/2006/table">
            <a:tbl>
              <a:tblPr firstRow="1" bandRow="1">
                <a:tableStyleId>{5940675A-B579-460E-94D1-54222C63F5DA}</a:tableStyleId>
              </a:tblPr>
              <a:tblGrid>
                <a:gridCol w="1706880">
                  <a:extLst>
                    <a:ext uri="{9D8B030D-6E8A-4147-A177-3AD203B41FA5}">
                      <a16:colId xmlns:a16="http://schemas.microsoft.com/office/drawing/2014/main" val="20000"/>
                    </a:ext>
                  </a:extLst>
                </a:gridCol>
                <a:gridCol w="1706880">
                  <a:extLst>
                    <a:ext uri="{9D8B030D-6E8A-4147-A177-3AD203B41FA5}">
                      <a16:colId xmlns:a16="http://schemas.microsoft.com/office/drawing/2014/main" val="20001"/>
                    </a:ext>
                  </a:extLst>
                </a:gridCol>
                <a:gridCol w="138684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2209800">
                  <a:extLst>
                    <a:ext uri="{9D8B030D-6E8A-4147-A177-3AD203B41FA5}">
                      <a16:colId xmlns:a16="http://schemas.microsoft.com/office/drawing/2014/main" val="20004"/>
                    </a:ext>
                  </a:extLst>
                </a:gridCol>
              </a:tblGrid>
              <a:tr h="370840">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r>
                        <a:rPr lang="en-US" sz="1800" b="1" dirty="0">
                          <a:latin typeface="Times New Roman"/>
                          <a:ea typeface="Times New Roman"/>
                        </a:rPr>
                        <a:t>Egg weight before…</a:t>
                      </a:r>
                      <a:endParaRPr lang="en-US" sz="1800" dirty="0">
                        <a:latin typeface="Times New Roman"/>
                        <a:ea typeface="Times New Roman"/>
                      </a:endParaRPr>
                    </a:p>
                  </a:txBody>
                  <a:tcPr marL="68580" marR="68580" marT="0" marB="0"/>
                </a:tc>
                <a:tc>
                  <a:txBody>
                    <a:bodyPr/>
                    <a:lstStyle/>
                    <a:p>
                      <a:pPr marL="0" marR="0">
                        <a:spcBef>
                          <a:spcPts val="0"/>
                        </a:spcBef>
                        <a:spcAft>
                          <a:spcPts val="0"/>
                        </a:spcAft>
                      </a:pPr>
                      <a:r>
                        <a:rPr lang="en-US" sz="1800" b="1" u="sng" dirty="0">
                          <a:latin typeface="Times New Roman"/>
                          <a:ea typeface="Times New Roman"/>
                        </a:rPr>
                        <a:t>PREDICT</a:t>
                      </a:r>
                      <a:endParaRPr lang="en-US" sz="1800" dirty="0">
                        <a:latin typeface="Times New Roman"/>
                        <a:ea typeface="Times New Roman"/>
                      </a:endParaRPr>
                    </a:p>
                    <a:p>
                      <a:pPr marL="0" marR="0">
                        <a:spcBef>
                          <a:spcPts val="0"/>
                        </a:spcBef>
                        <a:spcAft>
                          <a:spcPts val="0"/>
                        </a:spcAft>
                      </a:pPr>
                      <a:r>
                        <a:rPr lang="en-US" sz="1800" b="1" dirty="0">
                          <a:latin typeface="Times New Roman"/>
                          <a:ea typeface="Times New Roman"/>
                        </a:rPr>
                        <a:t>Egg weight after…</a:t>
                      </a:r>
                      <a:endParaRPr lang="en-US" sz="1800" dirty="0">
                        <a:latin typeface="Times New Roman"/>
                        <a:ea typeface="Times New Roman"/>
                      </a:endParaRPr>
                    </a:p>
                  </a:txBody>
                  <a:tcPr marL="68580" marR="68580" marT="0" marB="0"/>
                </a:tc>
                <a:tc>
                  <a:txBody>
                    <a:bodyPr/>
                    <a:lstStyle/>
                    <a:p>
                      <a:pPr marL="0" marR="0">
                        <a:spcBef>
                          <a:spcPts val="0"/>
                        </a:spcBef>
                        <a:spcAft>
                          <a:spcPts val="0"/>
                        </a:spcAft>
                      </a:pPr>
                      <a:r>
                        <a:rPr lang="en-US" sz="1800" b="1" u="sng" dirty="0">
                          <a:latin typeface="Times New Roman"/>
                          <a:ea typeface="Times New Roman"/>
                        </a:rPr>
                        <a:t>ACTUAL</a:t>
                      </a:r>
                      <a:r>
                        <a:rPr lang="en-US" sz="1800" b="1" dirty="0">
                          <a:latin typeface="Times New Roman"/>
                          <a:ea typeface="Times New Roman"/>
                        </a:rPr>
                        <a:t> </a:t>
                      </a:r>
                      <a:endParaRPr lang="en-US" sz="1800" b="1" dirty="0" smtClean="0">
                        <a:latin typeface="Times New Roman"/>
                        <a:ea typeface="Times New Roman"/>
                      </a:endParaRPr>
                    </a:p>
                    <a:p>
                      <a:pPr marL="0" marR="0">
                        <a:spcBef>
                          <a:spcPts val="0"/>
                        </a:spcBef>
                        <a:spcAft>
                          <a:spcPts val="0"/>
                        </a:spcAft>
                      </a:pPr>
                      <a:r>
                        <a:rPr lang="en-US" sz="1800" b="1" dirty="0" smtClean="0">
                          <a:latin typeface="Times New Roman"/>
                          <a:ea typeface="Times New Roman"/>
                        </a:rPr>
                        <a:t>Egg </a:t>
                      </a:r>
                      <a:r>
                        <a:rPr lang="en-US" sz="1800" b="1" dirty="0">
                          <a:latin typeface="Times New Roman"/>
                          <a:ea typeface="Times New Roman"/>
                        </a:rPr>
                        <a:t>weight after…</a:t>
                      </a:r>
                      <a:endParaRPr lang="en-US" sz="1800" dirty="0">
                        <a:latin typeface="Times New Roman"/>
                        <a:ea typeface="Times New Roman"/>
                      </a:endParaRPr>
                    </a:p>
                  </a:txBody>
                  <a:tcPr marL="68580" marR="68580" marT="0" marB="0"/>
                </a:tc>
                <a:tc>
                  <a:txBody>
                    <a:bodyPr/>
                    <a:lstStyle/>
                    <a:p>
                      <a:pPr marL="0" marR="0">
                        <a:spcBef>
                          <a:spcPts val="0"/>
                        </a:spcBef>
                        <a:spcAft>
                          <a:spcPts val="0"/>
                        </a:spcAft>
                      </a:pPr>
                      <a:r>
                        <a:rPr lang="en-US" sz="1800" b="1" dirty="0">
                          <a:latin typeface="Times New Roman"/>
                          <a:ea typeface="Times New Roman"/>
                        </a:rPr>
                        <a:t>OBSERVATIONS:</a:t>
                      </a:r>
                      <a:endParaRPr lang="en-US" sz="1800" dirty="0">
                        <a:latin typeface="Times New Roman"/>
                        <a:ea typeface="Times New Roman"/>
                      </a:endParaRPr>
                    </a:p>
                  </a:txBody>
                  <a:tcPr marL="68580" marR="68580" marT="0" marB="0"/>
                </a:tc>
                <a:extLst>
                  <a:ext uri="{0D108BD9-81ED-4DB2-BD59-A6C34878D82A}">
                    <a16:rowId xmlns:a16="http://schemas.microsoft.com/office/drawing/2014/main" val="10000"/>
                  </a:ext>
                </a:extLst>
              </a:tr>
              <a:tr h="370840">
                <a:tc>
                  <a:txBody>
                    <a:bodyPr/>
                    <a:lstStyle/>
                    <a:p>
                      <a:pPr marL="0" marR="0">
                        <a:spcBef>
                          <a:spcPts val="0"/>
                        </a:spcBef>
                        <a:spcAft>
                          <a:spcPts val="0"/>
                        </a:spcAft>
                      </a:pPr>
                      <a:r>
                        <a:rPr lang="en-US" sz="2000" b="1" dirty="0">
                          <a:latin typeface="Times New Roman"/>
                          <a:ea typeface="Times New Roman"/>
                        </a:rPr>
                        <a:t>Egg #1</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in</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________</a:t>
                      </a:r>
                      <a:endParaRPr lang="en-US" sz="2000" dirty="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extLst>
                  <a:ext uri="{0D108BD9-81ED-4DB2-BD59-A6C34878D82A}">
                    <a16:rowId xmlns:a16="http://schemas.microsoft.com/office/drawing/2014/main" val="10001"/>
                  </a:ext>
                </a:extLst>
              </a:tr>
              <a:tr h="370840">
                <a:tc>
                  <a:txBody>
                    <a:bodyPr/>
                    <a:lstStyle/>
                    <a:p>
                      <a:pPr marL="0" marR="0">
                        <a:spcBef>
                          <a:spcPts val="0"/>
                        </a:spcBef>
                        <a:spcAft>
                          <a:spcPts val="0"/>
                        </a:spcAft>
                      </a:pPr>
                      <a:r>
                        <a:rPr lang="en-US" sz="2000" b="1" dirty="0">
                          <a:latin typeface="Times New Roman"/>
                          <a:ea typeface="Times New Roman"/>
                        </a:rPr>
                        <a:t>Egg #2</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in</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________</a:t>
                      </a:r>
                      <a:endParaRPr lang="en-US" sz="2000" dirty="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extLst>
                  <a:ext uri="{0D108BD9-81ED-4DB2-BD59-A6C34878D82A}">
                    <a16:rowId xmlns:a16="http://schemas.microsoft.com/office/drawing/2014/main" val="10002"/>
                  </a:ext>
                </a:extLst>
              </a:tr>
              <a:tr h="370840">
                <a:tc>
                  <a:txBody>
                    <a:bodyPr/>
                    <a:lstStyle/>
                    <a:p>
                      <a:pPr marL="0" marR="0">
                        <a:spcBef>
                          <a:spcPts val="0"/>
                        </a:spcBef>
                        <a:spcAft>
                          <a:spcPts val="0"/>
                        </a:spcAft>
                      </a:pPr>
                      <a:r>
                        <a:rPr lang="en-US" sz="2000" b="1" dirty="0">
                          <a:latin typeface="Times New Roman"/>
                          <a:ea typeface="Times New Roman"/>
                        </a:rPr>
                        <a:t>Egg #3</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in</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________</a:t>
                      </a:r>
                      <a:endParaRPr lang="en-US" sz="2000" dirty="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extLst>
                  <a:ext uri="{0D108BD9-81ED-4DB2-BD59-A6C34878D82A}">
                    <a16:rowId xmlns:a16="http://schemas.microsoft.com/office/drawing/2014/main" val="10003"/>
                  </a:ext>
                </a:extLst>
              </a:tr>
            </a:tbl>
          </a:graphicData>
        </a:graphic>
      </p:graphicFrame>
      <mc:AlternateContent xmlns:mc="http://schemas.openxmlformats.org/markup-compatibility/2006" xmlns:p14="http://schemas.microsoft.com/office/powerpoint/2010/main">
        <mc:Choice Requires="p14">
          <p:contentPart p14:bwMode="auto" r:id="rId3">
            <p14:nvContentPartPr>
              <p14:cNvPr id="283649" name="Ink 1"/>
              <p14:cNvContentPartPr>
                <a14:cpLocks xmlns:a14="http://schemas.microsoft.com/office/drawing/2010/main" noRot="1" noChangeAspect="1" noEditPoints="1" noChangeArrowheads="1" noChangeShapeType="1"/>
              </p14:cNvContentPartPr>
              <p14:nvPr/>
            </p14:nvContentPartPr>
            <p14:xfrm>
              <a:off x="93663" y="3228975"/>
              <a:ext cx="177800" cy="314325"/>
            </p14:xfrm>
          </p:contentPart>
        </mc:Choice>
        <mc:Fallback xmlns="">
          <p:pic>
            <p:nvPicPr>
              <p:cNvPr id="283649" name="Ink 1"/>
              <p:cNvPicPr>
                <a:picLocks noRot="1" noChangeAspect="1" noEditPoints="1" noChangeArrowheads="1" noChangeShapeType="1"/>
              </p:cNvPicPr>
              <p:nvPr/>
            </p:nvPicPr>
            <p:blipFill>
              <a:blip r:embed="rId4"/>
              <a:stretch>
                <a:fillRect/>
              </a:stretch>
            </p:blipFill>
            <p:spPr>
              <a:xfrm>
                <a:off x="84305" y="3219614"/>
                <a:ext cx="196516" cy="33304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83650" name="Ink 2"/>
              <p14:cNvContentPartPr>
                <a14:cpLocks xmlns:a14="http://schemas.microsoft.com/office/drawing/2010/main" noRot="1" noChangeAspect="1" noEditPoints="1" noChangeArrowheads="1" noChangeShapeType="1"/>
              </p14:cNvContentPartPr>
              <p14:nvPr/>
            </p14:nvContentPartPr>
            <p14:xfrm>
              <a:off x="863600" y="3486150"/>
              <a:ext cx="930275" cy="322263"/>
            </p14:xfrm>
          </p:contentPart>
        </mc:Choice>
        <mc:Fallback xmlns="">
          <p:pic>
            <p:nvPicPr>
              <p:cNvPr id="283650" name="Ink 2"/>
              <p:cNvPicPr>
                <a:picLocks noRot="1" noChangeAspect="1" noEditPoints="1" noChangeArrowheads="1" noChangeShapeType="1"/>
              </p:cNvPicPr>
              <p:nvPr/>
            </p:nvPicPr>
            <p:blipFill>
              <a:blip r:embed="rId6"/>
              <a:stretch>
                <a:fillRect/>
              </a:stretch>
            </p:blipFill>
            <p:spPr>
              <a:xfrm>
                <a:off x="854240" y="3476788"/>
                <a:ext cx="948996" cy="34098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83651" name="Ink 3"/>
              <p14:cNvContentPartPr>
                <a14:cpLocks xmlns:a14="http://schemas.microsoft.com/office/drawing/2010/main" noRot="1" noChangeAspect="1" noEditPoints="1" noChangeArrowheads="1" noChangeShapeType="1"/>
              </p14:cNvContentPartPr>
              <p14:nvPr/>
            </p14:nvContentPartPr>
            <p14:xfrm>
              <a:off x="15433675" y="43491150"/>
              <a:ext cx="0" cy="0"/>
            </p14:xfrm>
          </p:contentPart>
        </mc:Choice>
        <mc:Fallback xmlns="">
          <p:pic>
            <p:nvPicPr>
              <p:cNvPr id="283651" name="Ink 3"/>
              <p:cNvPicPr>
                <a:picLocks noRot="1" noChangeAspect="1" noEditPoints="1" noChangeArrowheads="1" noChangeShapeType="1"/>
              </p:cNvPicPr>
              <p:nvPr/>
            </p:nvPicPr>
            <p:blipFill>
              <a:blip r:embed="rId8"/>
              <a:stretch>
                <a:fillRect/>
              </a:stretch>
            </p:blipFill>
            <p:spPr>
              <a:xfrm>
                <a:off x="15433675" y="43491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83652" name="Ink 4"/>
              <p14:cNvContentPartPr>
                <a14:cpLocks xmlns:a14="http://schemas.microsoft.com/office/drawing/2010/main" noRot="1" noChangeAspect="1" noEditPoints="1" noChangeArrowheads="1" noChangeShapeType="1"/>
              </p14:cNvContentPartPr>
              <p14:nvPr/>
            </p14:nvContentPartPr>
            <p14:xfrm>
              <a:off x="171450" y="4092575"/>
              <a:ext cx="171450" cy="373063"/>
            </p14:xfrm>
          </p:contentPart>
        </mc:Choice>
        <mc:Fallback xmlns="">
          <p:pic>
            <p:nvPicPr>
              <p:cNvPr id="283652" name="Ink 4"/>
              <p:cNvPicPr>
                <a:picLocks noRot="1" noChangeAspect="1" noEditPoints="1" noChangeArrowheads="1" noChangeShapeType="1"/>
              </p:cNvPicPr>
              <p:nvPr/>
            </p:nvPicPr>
            <p:blipFill>
              <a:blip r:embed="rId10"/>
              <a:stretch>
                <a:fillRect/>
              </a:stretch>
            </p:blipFill>
            <p:spPr>
              <a:xfrm>
                <a:off x="162105" y="4083212"/>
                <a:ext cx="190141" cy="39178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3653" name="Ink 5"/>
              <p14:cNvContentPartPr>
                <a14:cpLocks xmlns:a14="http://schemas.microsoft.com/office/drawing/2010/main" noRot="1" noChangeAspect="1" noEditPoints="1" noChangeArrowheads="1" noChangeShapeType="1"/>
              </p14:cNvContentPartPr>
              <p14:nvPr/>
            </p14:nvContentPartPr>
            <p14:xfrm>
              <a:off x="928688" y="4300538"/>
              <a:ext cx="950912" cy="400050"/>
            </p14:xfrm>
          </p:contentPart>
        </mc:Choice>
        <mc:Fallback xmlns="">
          <p:pic>
            <p:nvPicPr>
              <p:cNvPr id="283653" name="Ink 5"/>
              <p:cNvPicPr>
                <a:picLocks noRot="1" noChangeAspect="1" noEditPoints="1" noChangeArrowheads="1" noChangeShapeType="1"/>
              </p:cNvPicPr>
              <p:nvPr/>
            </p:nvPicPr>
            <p:blipFill>
              <a:blip r:embed="rId12"/>
              <a:stretch>
                <a:fillRect/>
              </a:stretch>
            </p:blipFill>
            <p:spPr>
              <a:xfrm>
                <a:off x="919327" y="4291176"/>
                <a:ext cx="969635" cy="41877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83654" name="Ink 6"/>
              <p14:cNvContentPartPr>
                <a14:cpLocks xmlns:a14="http://schemas.microsoft.com/office/drawing/2010/main" noRot="1" noChangeAspect="1" noEditPoints="1" noChangeArrowheads="1" noChangeShapeType="1"/>
              </p14:cNvContentPartPr>
              <p14:nvPr/>
            </p14:nvContentPartPr>
            <p14:xfrm>
              <a:off x="708025" y="4572000"/>
              <a:ext cx="906463" cy="371475"/>
            </p14:xfrm>
          </p:contentPart>
        </mc:Choice>
        <mc:Fallback xmlns="">
          <p:pic>
            <p:nvPicPr>
              <p:cNvPr id="283654" name="Ink 6"/>
              <p:cNvPicPr>
                <a:picLocks noRot="1" noChangeAspect="1" noEditPoints="1" noChangeArrowheads="1" noChangeShapeType="1"/>
              </p:cNvPicPr>
              <p:nvPr/>
            </p:nvPicPr>
            <p:blipFill>
              <a:blip r:embed="rId14"/>
              <a:stretch>
                <a:fillRect/>
              </a:stretch>
            </p:blipFill>
            <p:spPr>
              <a:xfrm>
                <a:off x="698665" y="4562641"/>
                <a:ext cx="925183" cy="39019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3655" name="Ink 7"/>
              <p14:cNvContentPartPr>
                <a14:cpLocks xmlns:a14="http://schemas.microsoft.com/office/drawing/2010/main" noRot="1" noChangeAspect="1" noEditPoints="1" noChangeArrowheads="1" noChangeShapeType="1"/>
              </p14:cNvContentPartPr>
              <p14:nvPr/>
            </p14:nvContentPartPr>
            <p14:xfrm>
              <a:off x="200025" y="5122863"/>
              <a:ext cx="207963" cy="285750"/>
            </p14:xfrm>
          </p:contentPart>
        </mc:Choice>
        <mc:Fallback xmlns="">
          <p:pic>
            <p:nvPicPr>
              <p:cNvPr id="283655" name="Ink 7"/>
              <p:cNvPicPr>
                <a:picLocks noRot="1" noChangeAspect="1" noEditPoints="1" noChangeArrowheads="1" noChangeShapeType="1"/>
              </p:cNvPicPr>
              <p:nvPr/>
            </p:nvPicPr>
            <p:blipFill>
              <a:blip r:embed="rId16"/>
              <a:stretch>
                <a:fillRect/>
              </a:stretch>
            </p:blipFill>
            <p:spPr>
              <a:xfrm>
                <a:off x="190670" y="5113506"/>
                <a:ext cx="226672" cy="30446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83656" name="Ink 8"/>
              <p14:cNvContentPartPr>
                <a14:cpLocks xmlns:a14="http://schemas.microsoft.com/office/drawing/2010/main" noRot="1" noChangeAspect="1" noEditPoints="1" noChangeArrowheads="1" noChangeShapeType="1"/>
              </p14:cNvContentPartPr>
              <p14:nvPr/>
            </p14:nvContentPartPr>
            <p14:xfrm>
              <a:off x="857250" y="5164138"/>
              <a:ext cx="736600" cy="393700"/>
            </p14:xfrm>
          </p:contentPart>
        </mc:Choice>
        <mc:Fallback xmlns="">
          <p:pic>
            <p:nvPicPr>
              <p:cNvPr id="283656" name="Ink 8"/>
              <p:cNvPicPr>
                <a:picLocks noRot="1" noChangeAspect="1" noEditPoints="1" noChangeArrowheads="1" noChangeShapeType="1"/>
              </p:cNvPicPr>
              <p:nvPr/>
            </p:nvPicPr>
            <p:blipFill>
              <a:blip r:embed="rId18"/>
              <a:stretch>
                <a:fillRect/>
              </a:stretch>
            </p:blipFill>
            <p:spPr>
              <a:xfrm>
                <a:off x="847889" y="5154781"/>
                <a:ext cx="755321" cy="41241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83657" name="Ink 9"/>
              <p14:cNvContentPartPr>
                <a14:cpLocks xmlns:a14="http://schemas.microsoft.com/office/drawing/2010/main" noRot="1" noChangeAspect="1" noEditPoints="1" noChangeArrowheads="1" noChangeShapeType="1"/>
              </p14:cNvContentPartPr>
              <p14:nvPr/>
            </p14:nvContentPartPr>
            <p14:xfrm>
              <a:off x="863600" y="5494338"/>
              <a:ext cx="808038" cy="300037"/>
            </p14:xfrm>
          </p:contentPart>
        </mc:Choice>
        <mc:Fallback xmlns="">
          <p:pic>
            <p:nvPicPr>
              <p:cNvPr id="283657" name="Ink 9"/>
              <p:cNvPicPr>
                <a:picLocks noRot="1" noChangeAspect="1" noEditPoints="1" noChangeArrowheads="1" noChangeShapeType="1"/>
              </p:cNvPicPr>
              <p:nvPr/>
            </p:nvPicPr>
            <p:blipFill>
              <a:blip r:embed="rId20"/>
              <a:stretch>
                <a:fillRect/>
              </a:stretch>
            </p:blipFill>
            <p:spPr>
              <a:xfrm>
                <a:off x="854242" y="5484973"/>
                <a:ext cx="826754" cy="318767"/>
              </a:xfrm>
              <a:prstGeom prst="rect">
                <a:avLst/>
              </a:prstGeom>
            </p:spPr>
          </p:pic>
        </mc:Fallback>
      </mc:AlternateContent>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Record the actual weight before:</a:t>
            </a:r>
            <a:endParaRPr lang="en-US" dirty="0"/>
          </a:p>
        </p:txBody>
      </p:sp>
      <p:graphicFrame>
        <p:nvGraphicFramePr>
          <p:cNvPr id="6" name="Content Placeholder 5"/>
          <p:cNvGraphicFramePr>
            <a:graphicFrameLocks noGrp="1"/>
          </p:cNvGraphicFramePr>
          <p:nvPr>
            <p:ph idx="1"/>
          </p:nvPr>
        </p:nvGraphicFramePr>
        <p:xfrm>
          <a:off x="457200" y="2249488"/>
          <a:ext cx="8534400" cy="3566160"/>
        </p:xfrm>
        <a:graphic>
          <a:graphicData uri="http://schemas.openxmlformats.org/drawingml/2006/table">
            <a:tbl>
              <a:tblPr firstRow="1" bandRow="1">
                <a:tableStyleId>{5940675A-B579-460E-94D1-54222C63F5DA}</a:tableStyleId>
              </a:tblPr>
              <a:tblGrid>
                <a:gridCol w="1706880">
                  <a:extLst>
                    <a:ext uri="{9D8B030D-6E8A-4147-A177-3AD203B41FA5}">
                      <a16:colId xmlns:a16="http://schemas.microsoft.com/office/drawing/2014/main" val="20000"/>
                    </a:ext>
                  </a:extLst>
                </a:gridCol>
                <a:gridCol w="1706880">
                  <a:extLst>
                    <a:ext uri="{9D8B030D-6E8A-4147-A177-3AD203B41FA5}">
                      <a16:colId xmlns:a16="http://schemas.microsoft.com/office/drawing/2014/main" val="20001"/>
                    </a:ext>
                  </a:extLst>
                </a:gridCol>
                <a:gridCol w="138684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2209800">
                  <a:extLst>
                    <a:ext uri="{9D8B030D-6E8A-4147-A177-3AD203B41FA5}">
                      <a16:colId xmlns:a16="http://schemas.microsoft.com/office/drawing/2014/main" val="20004"/>
                    </a:ext>
                  </a:extLst>
                </a:gridCol>
              </a:tblGrid>
              <a:tr h="370840">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r>
                        <a:rPr lang="en-US" sz="1800" b="1" dirty="0">
                          <a:latin typeface="Times New Roman"/>
                          <a:ea typeface="Times New Roman"/>
                        </a:rPr>
                        <a:t>Egg weight before…</a:t>
                      </a:r>
                      <a:endParaRPr lang="en-US" sz="1800" dirty="0">
                        <a:latin typeface="Times New Roman"/>
                        <a:ea typeface="Times New Roman"/>
                      </a:endParaRPr>
                    </a:p>
                  </a:txBody>
                  <a:tcPr marL="68580" marR="68580" marT="0" marB="0"/>
                </a:tc>
                <a:tc>
                  <a:txBody>
                    <a:bodyPr/>
                    <a:lstStyle/>
                    <a:p>
                      <a:pPr marL="0" marR="0">
                        <a:spcBef>
                          <a:spcPts val="0"/>
                        </a:spcBef>
                        <a:spcAft>
                          <a:spcPts val="0"/>
                        </a:spcAft>
                      </a:pPr>
                      <a:r>
                        <a:rPr lang="en-US" sz="1800" b="1" u="sng" dirty="0">
                          <a:latin typeface="Times New Roman"/>
                          <a:ea typeface="Times New Roman"/>
                        </a:rPr>
                        <a:t>PREDICT</a:t>
                      </a:r>
                      <a:endParaRPr lang="en-US" sz="1800" dirty="0">
                        <a:latin typeface="Times New Roman"/>
                        <a:ea typeface="Times New Roman"/>
                      </a:endParaRPr>
                    </a:p>
                    <a:p>
                      <a:pPr marL="0" marR="0">
                        <a:spcBef>
                          <a:spcPts val="0"/>
                        </a:spcBef>
                        <a:spcAft>
                          <a:spcPts val="0"/>
                        </a:spcAft>
                      </a:pPr>
                      <a:r>
                        <a:rPr lang="en-US" sz="1800" b="1" dirty="0">
                          <a:latin typeface="Times New Roman"/>
                          <a:ea typeface="Times New Roman"/>
                        </a:rPr>
                        <a:t>Egg weight after…</a:t>
                      </a:r>
                      <a:endParaRPr lang="en-US" sz="1800" dirty="0">
                        <a:latin typeface="Times New Roman"/>
                        <a:ea typeface="Times New Roman"/>
                      </a:endParaRPr>
                    </a:p>
                  </a:txBody>
                  <a:tcPr marL="68580" marR="68580" marT="0" marB="0"/>
                </a:tc>
                <a:tc>
                  <a:txBody>
                    <a:bodyPr/>
                    <a:lstStyle/>
                    <a:p>
                      <a:pPr marL="0" marR="0">
                        <a:spcBef>
                          <a:spcPts val="0"/>
                        </a:spcBef>
                        <a:spcAft>
                          <a:spcPts val="0"/>
                        </a:spcAft>
                      </a:pPr>
                      <a:r>
                        <a:rPr lang="en-US" sz="1800" b="1" u="sng" dirty="0">
                          <a:latin typeface="Times New Roman"/>
                          <a:ea typeface="Times New Roman"/>
                        </a:rPr>
                        <a:t>ACTUAL</a:t>
                      </a:r>
                      <a:r>
                        <a:rPr lang="en-US" sz="1800" b="1" dirty="0">
                          <a:latin typeface="Times New Roman"/>
                          <a:ea typeface="Times New Roman"/>
                        </a:rPr>
                        <a:t> </a:t>
                      </a:r>
                      <a:endParaRPr lang="en-US" sz="1800" b="1" dirty="0" smtClean="0">
                        <a:latin typeface="Times New Roman"/>
                        <a:ea typeface="Times New Roman"/>
                      </a:endParaRPr>
                    </a:p>
                    <a:p>
                      <a:pPr marL="0" marR="0">
                        <a:spcBef>
                          <a:spcPts val="0"/>
                        </a:spcBef>
                        <a:spcAft>
                          <a:spcPts val="0"/>
                        </a:spcAft>
                      </a:pPr>
                      <a:r>
                        <a:rPr lang="en-US" sz="1800" b="1" dirty="0" smtClean="0">
                          <a:latin typeface="Times New Roman"/>
                          <a:ea typeface="Times New Roman"/>
                        </a:rPr>
                        <a:t>Egg </a:t>
                      </a:r>
                      <a:r>
                        <a:rPr lang="en-US" sz="1800" b="1" dirty="0">
                          <a:latin typeface="Times New Roman"/>
                          <a:ea typeface="Times New Roman"/>
                        </a:rPr>
                        <a:t>weight after…</a:t>
                      </a:r>
                      <a:endParaRPr lang="en-US" sz="1800" dirty="0">
                        <a:latin typeface="Times New Roman"/>
                        <a:ea typeface="Times New Roman"/>
                      </a:endParaRPr>
                    </a:p>
                  </a:txBody>
                  <a:tcPr marL="68580" marR="68580" marT="0" marB="0"/>
                </a:tc>
                <a:tc>
                  <a:txBody>
                    <a:bodyPr/>
                    <a:lstStyle/>
                    <a:p>
                      <a:pPr marL="0" marR="0">
                        <a:spcBef>
                          <a:spcPts val="0"/>
                        </a:spcBef>
                        <a:spcAft>
                          <a:spcPts val="0"/>
                        </a:spcAft>
                      </a:pPr>
                      <a:r>
                        <a:rPr lang="en-US" sz="1800" b="1" dirty="0">
                          <a:latin typeface="Times New Roman"/>
                          <a:ea typeface="Times New Roman"/>
                        </a:rPr>
                        <a:t>OBSERVATIONS:</a:t>
                      </a:r>
                      <a:endParaRPr lang="en-US" sz="1800" dirty="0">
                        <a:latin typeface="Times New Roman"/>
                        <a:ea typeface="Times New Roman"/>
                      </a:endParaRPr>
                    </a:p>
                  </a:txBody>
                  <a:tcPr marL="68580" marR="68580" marT="0" marB="0"/>
                </a:tc>
                <a:extLst>
                  <a:ext uri="{0D108BD9-81ED-4DB2-BD59-A6C34878D82A}">
                    <a16:rowId xmlns:a16="http://schemas.microsoft.com/office/drawing/2014/main" val="10000"/>
                  </a:ext>
                </a:extLst>
              </a:tr>
              <a:tr h="370840">
                <a:tc>
                  <a:txBody>
                    <a:bodyPr/>
                    <a:lstStyle/>
                    <a:p>
                      <a:pPr marL="0" marR="0">
                        <a:spcBef>
                          <a:spcPts val="0"/>
                        </a:spcBef>
                        <a:spcAft>
                          <a:spcPts val="0"/>
                        </a:spcAft>
                      </a:pPr>
                      <a:r>
                        <a:rPr lang="en-US" sz="2000" b="1" dirty="0">
                          <a:latin typeface="Times New Roman"/>
                          <a:ea typeface="Times New Roman"/>
                        </a:rPr>
                        <a:t>Egg #1</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in</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________</a:t>
                      </a:r>
                      <a:endParaRPr lang="en-US" sz="2000" dirty="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solidFill>
                      <a:schemeClr val="tx2">
                        <a:lumMod val="20000"/>
                        <a:lumOff val="80000"/>
                      </a:schemeClr>
                    </a:solidFill>
                  </a:tcPr>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extLst>
                  <a:ext uri="{0D108BD9-81ED-4DB2-BD59-A6C34878D82A}">
                    <a16:rowId xmlns:a16="http://schemas.microsoft.com/office/drawing/2014/main" val="10001"/>
                  </a:ext>
                </a:extLst>
              </a:tr>
              <a:tr h="370840">
                <a:tc>
                  <a:txBody>
                    <a:bodyPr/>
                    <a:lstStyle/>
                    <a:p>
                      <a:pPr marL="0" marR="0">
                        <a:spcBef>
                          <a:spcPts val="0"/>
                        </a:spcBef>
                        <a:spcAft>
                          <a:spcPts val="0"/>
                        </a:spcAft>
                      </a:pPr>
                      <a:r>
                        <a:rPr lang="en-US" sz="2000" b="1" dirty="0">
                          <a:latin typeface="Times New Roman"/>
                          <a:ea typeface="Times New Roman"/>
                        </a:rPr>
                        <a:t>Egg #2</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in</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________</a:t>
                      </a:r>
                      <a:endParaRPr lang="en-US" sz="2000" dirty="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solidFill>
                      <a:schemeClr val="tx2">
                        <a:lumMod val="20000"/>
                        <a:lumOff val="80000"/>
                      </a:schemeClr>
                    </a:solidFill>
                  </a:tcPr>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extLst>
                  <a:ext uri="{0D108BD9-81ED-4DB2-BD59-A6C34878D82A}">
                    <a16:rowId xmlns:a16="http://schemas.microsoft.com/office/drawing/2014/main" val="10002"/>
                  </a:ext>
                </a:extLst>
              </a:tr>
              <a:tr h="370840">
                <a:tc>
                  <a:txBody>
                    <a:bodyPr/>
                    <a:lstStyle/>
                    <a:p>
                      <a:pPr marL="0" marR="0">
                        <a:spcBef>
                          <a:spcPts val="0"/>
                        </a:spcBef>
                        <a:spcAft>
                          <a:spcPts val="0"/>
                        </a:spcAft>
                      </a:pPr>
                      <a:r>
                        <a:rPr lang="en-US" sz="2000" b="1" dirty="0">
                          <a:latin typeface="Times New Roman"/>
                          <a:ea typeface="Times New Roman"/>
                        </a:rPr>
                        <a:t>Egg #3</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in</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________</a:t>
                      </a:r>
                      <a:endParaRPr lang="en-US" sz="2000" dirty="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solidFill>
                      <a:schemeClr val="tx2">
                        <a:lumMod val="20000"/>
                        <a:lumOff val="80000"/>
                      </a:schemeClr>
                    </a:solidFill>
                  </a:tcPr>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752601"/>
            <a:ext cx="8458200" cy="1828799"/>
          </a:xfrm>
        </p:spPr>
        <p:txBody>
          <a:bodyPr>
            <a:normAutofit fontScale="90000"/>
          </a:bodyPr>
          <a:lstStyle/>
          <a:p>
            <a:pPr algn="ctr"/>
            <a:r>
              <a:rPr lang="en-US" dirty="0" smtClean="0"/>
              <a:t>To take in nutrients, the CELL MEMBRANE must let food molecules in a out of the cytoplasm. </a:t>
            </a:r>
            <a:endParaRPr lang="en-US" dirty="0"/>
          </a:p>
        </p:txBody>
      </p:sp>
      <p:sp>
        <p:nvSpPr>
          <p:cNvPr id="5" name="Subtitle 4"/>
          <p:cNvSpPr>
            <a:spLocks noGrp="1"/>
          </p:cNvSpPr>
          <p:nvPr>
            <p:ph type="subTitle" idx="1"/>
          </p:nvPr>
        </p:nvSpPr>
        <p:spPr/>
        <p:txBody>
          <a:bodyPr/>
          <a:lstStyle/>
          <a:p>
            <a:endParaRPr lang="en-US"/>
          </a:p>
        </p:txBody>
      </p:sp>
      <mc:AlternateContent xmlns:mc="http://schemas.openxmlformats.org/markup-compatibility/2006" xmlns:p14="http://schemas.microsoft.com/office/powerpoint/2010/main">
        <mc:Choice Requires="p14">
          <p:contentPart p14:bwMode="auto" r:id="rId3">
            <p14:nvContentPartPr>
              <p14:cNvPr id="279553" name="Ink 1"/>
              <p14:cNvContentPartPr>
                <a14:cpLocks xmlns:a14="http://schemas.microsoft.com/office/drawing/2010/main" noRot="1" noChangeAspect="1" noEditPoints="1" noChangeArrowheads="1" noChangeShapeType="1"/>
              </p14:cNvContentPartPr>
              <p14:nvPr/>
            </p14:nvContentPartPr>
            <p14:xfrm>
              <a:off x="1263650" y="2028825"/>
              <a:ext cx="6902450" cy="93663"/>
            </p14:xfrm>
          </p:contentPart>
        </mc:Choice>
        <mc:Fallback xmlns="">
          <p:pic>
            <p:nvPicPr>
              <p:cNvPr id="279553" name="Ink 1"/>
              <p:cNvPicPr>
                <a:picLocks noRot="1" noChangeAspect="1" noEditPoints="1" noChangeArrowheads="1" noChangeShapeType="1"/>
              </p:cNvPicPr>
              <p:nvPr/>
            </p:nvPicPr>
            <p:blipFill>
              <a:blip r:embed="rId4"/>
              <a:stretch>
                <a:fillRect/>
              </a:stretch>
            </p:blipFill>
            <p:spPr>
              <a:xfrm>
                <a:off x="1247806" y="1965306"/>
                <a:ext cx="6934497" cy="22034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79554" name="Ink 2"/>
              <p14:cNvContentPartPr>
                <a14:cpLocks xmlns:a14="http://schemas.microsoft.com/office/drawing/2010/main" noRot="1" noChangeAspect="1" noEditPoints="1" noChangeArrowheads="1" noChangeShapeType="1"/>
              </p14:cNvContentPartPr>
              <p14:nvPr/>
            </p14:nvContentPartPr>
            <p14:xfrm>
              <a:off x="608013" y="2579688"/>
              <a:ext cx="7907337" cy="134937"/>
            </p14:xfrm>
          </p:contentPart>
        </mc:Choice>
        <mc:Fallback xmlns="">
          <p:pic>
            <p:nvPicPr>
              <p:cNvPr id="279554" name="Ink 2"/>
              <p:cNvPicPr>
                <a:picLocks noRot="1" noChangeAspect="1" noEditPoints="1" noChangeArrowheads="1" noChangeShapeType="1"/>
              </p:cNvPicPr>
              <p:nvPr/>
            </p:nvPicPr>
            <p:blipFill>
              <a:blip r:embed="rId6"/>
              <a:stretch>
                <a:fillRect/>
              </a:stretch>
            </p:blipFill>
            <p:spPr>
              <a:xfrm>
                <a:off x="592175" y="2515311"/>
                <a:ext cx="7939012" cy="26332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9555" name="Ink 3"/>
              <p14:cNvContentPartPr>
                <a14:cpLocks xmlns:a14="http://schemas.microsoft.com/office/drawing/2010/main" noRot="1" noChangeAspect="1" noEditPoints="1" noChangeArrowheads="1" noChangeShapeType="1"/>
              </p14:cNvContentPartPr>
              <p14:nvPr/>
            </p14:nvContentPartPr>
            <p14:xfrm>
              <a:off x="1600200" y="3157538"/>
              <a:ext cx="6051550" cy="171450"/>
            </p14:xfrm>
          </p:contentPart>
        </mc:Choice>
        <mc:Fallback xmlns="">
          <p:pic>
            <p:nvPicPr>
              <p:cNvPr id="279555" name="Ink 3"/>
              <p:cNvPicPr>
                <a:picLocks noRot="1" noChangeAspect="1" noEditPoints="1" noChangeArrowheads="1" noChangeShapeType="1"/>
              </p:cNvPicPr>
              <p:nvPr/>
            </p:nvPicPr>
            <p:blipFill>
              <a:blip r:embed="rId8"/>
              <a:stretch>
                <a:fillRect/>
              </a:stretch>
            </p:blipFill>
            <p:spPr>
              <a:xfrm>
                <a:off x="1584359" y="3094934"/>
                <a:ext cx="6083232" cy="29701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 name="Ink 1"/>
              <p14:cNvContentPartPr/>
              <p14:nvPr/>
            </p14:nvContentPartPr>
            <p14:xfrm>
              <a:off x="4268520" y="178560"/>
              <a:ext cx="4581000" cy="2804400"/>
            </p14:xfrm>
          </p:contentPart>
        </mc:Choice>
        <mc:Fallback xmlns="">
          <p:pic>
            <p:nvPicPr>
              <p:cNvPr id="2" name="Ink 1"/>
              <p:cNvPicPr/>
              <p:nvPr/>
            </p:nvPicPr>
            <p:blipFill>
              <a:blip r:embed="rId10"/>
              <a:stretch>
                <a:fillRect/>
              </a:stretch>
            </p:blipFill>
            <p:spPr>
              <a:xfrm>
                <a:off x="4259160" y="169200"/>
                <a:ext cx="4599720" cy="2823120"/>
              </a:xfrm>
              <a:prstGeom prst="rect">
                <a:avLst/>
              </a:prstGeom>
            </p:spPr>
          </p:pic>
        </mc:Fallback>
      </mc:AlternateContent>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752601"/>
            <a:ext cx="8458200" cy="1828799"/>
          </a:xfrm>
        </p:spPr>
        <p:txBody>
          <a:bodyPr>
            <a:normAutofit fontScale="90000"/>
          </a:bodyPr>
          <a:lstStyle/>
          <a:p>
            <a:pPr algn="ctr"/>
            <a:r>
              <a:rPr lang="en-US" dirty="0" smtClean="0"/>
              <a:t>To take in nutrients, the CELL MEMBRANE must let food molecules in a out of the cytoplasm. </a:t>
            </a:r>
            <a:endParaRPr lang="en-US" dirty="0"/>
          </a:p>
        </p:txBody>
      </p:sp>
      <p:sp>
        <p:nvSpPr>
          <p:cNvPr id="5" name="Subtitle 4"/>
          <p:cNvSpPr>
            <a:spLocks noGrp="1"/>
          </p:cNvSpPr>
          <p:nvPr>
            <p:ph type="subTitle" idx="1"/>
          </p:nvPr>
        </p:nvSpPr>
        <p:spPr/>
        <p:txBody>
          <a:bodyPr/>
          <a:lstStyle/>
          <a:p>
            <a:pPr algn="ctr"/>
            <a:r>
              <a:rPr lang="en-US" dirty="0" smtClean="0"/>
              <a:t>So, is a cell membrane permeable or impermeable?</a:t>
            </a:r>
            <a:endParaRPr lang="en-US" dirty="0"/>
          </a:p>
        </p:txBody>
      </p:sp>
      <mc:AlternateContent xmlns:mc="http://schemas.openxmlformats.org/markup-compatibility/2006" xmlns:p14="http://schemas.microsoft.com/office/powerpoint/2010/main">
        <mc:Choice Requires="p14">
          <p:contentPart p14:bwMode="auto" r:id="rId3">
            <p14:nvContentPartPr>
              <p14:cNvPr id="96258" name="Ink 2"/>
              <p14:cNvContentPartPr>
                <a14:cpLocks xmlns:a14="http://schemas.microsoft.com/office/drawing/2010/main" noRot="1" noChangeAspect="1" noEditPoints="1" noChangeArrowheads="1" noChangeShapeType="1"/>
              </p14:cNvContentPartPr>
              <p14:nvPr/>
            </p14:nvContentPartPr>
            <p14:xfrm>
              <a:off x="714375" y="2643188"/>
              <a:ext cx="17463" cy="1587"/>
            </p14:xfrm>
          </p:contentPart>
        </mc:Choice>
        <mc:Fallback xmlns="">
          <p:pic>
            <p:nvPicPr>
              <p:cNvPr id="96258" name="Ink 2"/>
              <p:cNvPicPr>
                <a:picLocks noRot="1" noChangeAspect="1" noEditPoints="1" noChangeArrowheads="1" noChangeShapeType="1"/>
              </p:cNvPicPr>
              <p:nvPr/>
            </p:nvPicPr>
            <p:blipFill>
              <a:blip r:embed="rId4"/>
              <a:stretch>
                <a:fillRect/>
              </a:stretch>
            </p:blipFill>
            <p:spPr>
              <a:xfrm>
                <a:off x="0" y="0"/>
                <a:ext cx="18360" cy="0"/>
              </a:xfrm>
              <a:prstGeom prst="rect">
                <a:avLst/>
              </a:prstGeom>
            </p:spPr>
          </p:pic>
        </mc:Fallback>
      </mc:AlternateContent>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752601"/>
            <a:ext cx="8458200" cy="1828799"/>
          </a:xfrm>
        </p:spPr>
        <p:txBody>
          <a:bodyPr>
            <a:normAutofit fontScale="90000"/>
          </a:bodyPr>
          <a:lstStyle/>
          <a:p>
            <a:pPr algn="ctr"/>
            <a:r>
              <a:rPr lang="en-US" dirty="0" smtClean="0"/>
              <a:t>To take in nutrients, the CELL MEMBRANE must let food molecules in a out of the cytoplasm. </a:t>
            </a:r>
            <a:endParaRPr lang="en-US" dirty="0"/>
          </a:p>
        </p:txBody>
      </p:sp>
      <p:sp>
        <p:nvSpPr>
          <p:cNvPr id="5" name="Subtitle 4"/>
          <p:cNvSpPr>
            <a:spLocks noGrp="1"/>
          </p:cNvSpPr>
          <p:nvPr>
            <p:ph type="subTitle" idx="1"/>
          </p:nvPr>
        </p:nvSpPr>
        <p:spPr/>
        <p:txBody>
          <a:bodyPr/>
          <a:lstStyle/>
          <a:p>
            <a:pPr algn="ctr"/>
            <a:r>
              <a:rPr lang="en-US" dirty="0" smtClean="0"/>
              <a:t>Cell membrane is permeable.</a:t>
            </a:r>
            <a:endParaRPr lang="en-US"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955440" y="4062960"/>
              <a:ext cx="3956400" cy="232560"/>
            </p14:xfrm>
          </p:contentPart>
        </mc:Choice>
        <mc:Fallback xmlns="">
          <p:pic>
            <p:nvPicPr>
              <p:cNvPr id="2" name="Ink 1"/>
              <p:cNvPicPr/>
              <p:nvPr/>
            </p:nvPicPr>
            <p:blipFill>
              <a:blip r:embed="rId4"/>
              <a:stretch>
                <a:fillRect/>
              </a:stretch>
            </p:blipFill>
            <p:spPr>
              <a:xfrm>
                <a:off x="939600" y="3999600"/>
                <a:ext cx="3988080" cy="359280"/>
              </a:xfrm>
              <a:prstGeom prst="rect">
                <a:avLst/>
              </a:prstGeom>
            </p:spPr>
          </p:pic>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dirty="0" smtClean="0"/>
              <a:t>Warm Up 					2/12/2016</a:t>
            </a:r>
            <a:endParaRPr lang="en-US" dirty="0"/>
          </a:p>
        </p:txBody>
      </p:sp>
      <p:sp>
        <p:nvSpPr>
          <p:cNvPr id="3" name="Content Placeholder 2"/>
          <p:cNvSpPr>
            <a:spLocks noGrp="1"/>
          </p:cNvSpPr>
          <p:nvPr>
            <p:ph idx="1"/>
          </p:nvPr>
        </p:nvSpPr>
        <p:spPr>
          <a:xfrm>
            <a:off x="0" y="1066800"/>
            <a:ext cx="9144000" cy="5791200"/>
          </a:xfrm>
        </p:spPr>
        <p:txBody>
          <a:bodyPr/>
          <a:lstStyle/>
          <a:p>
            <a:pPr marL="624078" indent="-514350">
              <a:buFont typeface="+mj-lt"/>
              <a:buAutoNum type="arabicPeriod"/>
            </a:pPr>
            <a:r>
              <a:rPr lang="en-US" dirty="0" smtClean="0"/>
              <a:t>What 3 characteristics do scientists use to determine if something is “alive”? </a:t>
            </a:r>
          </a:p>
          <a:p>
            <a:pPr marL="624078" indent="-514350">
              <a:buFont typeface="+mj-lt"/>
              <a:buAutoNum type="arabicPeriod"/>
            </a:pPr>
            <a:r>
              <a:rPr lang="en-US" dirty="0" smtClean="0"/>
              <a:t>What is cellular respiration? </a:t>
            </a:r>
          </a:p>
          <a:p>
            <a:pPr marL="624078" indent="-514350">
              <a:buFont typeface="+mj-lt"/>
              <a:buAutoNum type="arabicPeriod"/>
            </a:pPr>
            <a:r>
              <a:rPr lang="en-US" dirty="0" smtClean="0"/>
              <a:t>Write the chemical reaction for cellular respiration. Identify the 2 reactants and 3 products of this reaction. </a:t>
            </a:r>
          </a:p>
          <a:p>
            <a:pPr marL="624078" indent="-514350">
              <a:buNone/>
            </a:pPr>
            <a:endParaRPr lang="en-US" dirty="0" smtClean="0"/>
          </a:p>
          <a:p>
            <a:pPr marL="624078" indent="-514350">
              <a:buNone/>
            </a:pPr>
            <a:r>
              <a:rPr lang="en-US" dirty="0" smtClean="0">
                <a:solidFill>
                  <a:srgbClr val="FF0000"/>
                </a:solidFill>
              </a:rPr>
              <a:t>Objectives: 8.L.5.1</a:t>
            </a:r>
          </a:p>
          <a:p>
            <a:pPr marL="624078" indent="-514350">
              <a:buNone/>
            </a:pPr>
            <a:r>
              <a:rPr lang="en-US" dirty="0" smtClean="0">
                <a:solidFill>
                  <a:srgbClr val="FF0000"/>
                </a:solidFill>
              </a:rPr>
              <a:t>-TSW understand how cells absorb and retain energy, nutrients, and water.</a:t>
            </a:r>
          </a:p>
          <a:p>
            <a:pPr marL="624078" indent="-514350">
              <a:buNone/>
            </a:pPr>
            <a:r>
              <a:rPr lang="en-US" dirty="0" smtClean="0">
                <a:solidFill>
                  <a:srgbClr val="FF0000"/>
                </a:solidFill>
              </a:rPr>
              <a:t>Essential Question: </a:t>
            </a:r>
          </a:p>
          <a:p>
            <a:pPr marL="624078" indent="-514350">
              <a:buNone/>
            </a:pPr>
            <a:r>
              <a:rPr lang="en-US" dirty="0" smtClean="0">
                <a:solidFill>
                  <a:srgbClr val="FF0000"/>
                </a:solidFill>
              </a:rPr>
              <a:t>-What is the difference between diffusion and osmosis? </a:t>
            </a:r>
            <a:endParaRPr lang="en-US" dirty="0">
              <a:solidFill>
                <a:srgbClr val="FF0000"/>
              </a:solidFill>
            </a:endParaRPr>
          </a:p>
        </p:txBody>
      </p:sp>
      <mc:AlternateContent xmlns:mc="http://schemas.openxmlformats.org/markup-compatibility/2006" xmlns:p14="http://schemas.microsoft.com/office/powerpoint/2010/main">
        <mc:Choice Requires="p14">
          <p:contentPart p14:bwMode="auto" r:id="rId3">
            <p14:nvContentPartPr>
              <p14:cNvPr id="327682" name="Ink 2"/>
              <p14:cNvContentPartPr>
                <a14:cpLocks xmlns:a14="http://schemas.microsoft.com/office/drawing/2010/main" noRot="1" noChangeAspect="1" noEditPoints="1" noChangeArrowheads="1" noChangeShapeType="1"/>
              </p14:cNvContentPartPr>
              <p14:nvPr/>
            </p14:nvContentPartPr>
            <p14:xfrm>
              <a:off x="104636888" y="100104575"/>
              <a:ext cx="0" cy="0"/>
            </p14:xfrm>
          </p:contentPart>
        </mc:Choice>
        <mc:Fallback xmlns="">
          <p:pic>
            <p:nvPicPr>
              <p:cNvPr id="327682" name="Ink 2"/>
              <p:cNvPicPr>
                <a:picLocks noRot="1" noChangeAspect="1" noEditPoints="1" noChangeArrowheads="1" noChangeShapeType="1"/>
              </p:cNvPicPr>
              <p:nvPr/>
            </p:nvPicPr>
            <p:blipFill>
              <a:blip r:embed="rId4"/>
              <a:stretch>
                <a:fillRect/>
              </a:stretch>
            </p:blipFill>
            <p:spPr>
              <a:xfrm>
                <a:off x="104636888" y="100104575"/>
                <a:ext cx="0" cy="0"/>
              </a:xfrm>
              <a:prstGeom prst="rect">
                <a:avLst/>
              </a:prstGeom>
            </p:spPr>
          </p:pic>
        </mc:Fallback>
      </mc:AlternateContent>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752601"/>
            <a:ext cx="8458200" cy="1828799"/>
          </a:xfrm>
        </p:spPr>
        <p:txBody>
          <a:bodyPr>
            <a:normAutofit fontScale="90000"/>
          </a:bodyPr>
          <a:lstStyle/>
          <a:p>
            <a:pPr algn="ctr"/>
            <a:r>
              <a:rPr lang="en-US" dirty="0" smtClean="0"/>
              <a:t>To take in nutrients, the CELL MEMBRANE must let food molecules in a out of the cytoplasm. </a:t>
            </a:r>
            <a:endParaRPr lang="en-US" dirty="0"/>
          </a:p>
        </p:txBody>
      </p:sp>
      <p:sp>
        <p:nvSpPr>
          <p:cNvPr id="5" name="Subtitle 4"/>
          <p:cNvSpPr>
            <a:spLocks noGrp="1"/>
          </p:cNvSpPr>
          <p:nvPr>
            <p:ph type="subTitle" idx="1"/>
          </p:nvPr>
        </p:nvSpPr>
        <p:spPr/>
        <p:txBody>
          <a:bodyPr/>
          <a:lstStyle/>
          <a:p>
            <a:pPr algn="ctr"/>
            <a:r>
              <a:rPr lang="en-US" dirty="0" smtClean="0"/>
              <a:t>Cell membranes do this through a process called DIFFUSION &amp; OSMOSIS.</a:t>
            </a:r>
            <a:endParaRPr lang="en-US" dirty="0"/>
          </a:p>
        </p:txBody>
      </p:sp>
      <mc:AlternateContent xmlns:mc="http://schemas.openxmlformats.org/markup-compatibility/2006" xmlns:p14="http://schemas.microsoft.com/office/powerpoint/2010/main">
        <mc:Choice Requires="p14">
          <p:contentPart p14:bwMode="auto" r:id="rId3">
            <p14:nvContentPartPr>
              <p14:cNvPr id="92164" name="Ink 4"/>
              <p14:cNvContentPartPr>
                <a14:cpLocks xmlns:a14="http://schemas.microsoft.com/office/drawing/2010/main" noRot="1" noChangeAspect="1" noEditPoints="1" noChangeArrowheads="1" noChangeShapeType="1"/>
              </p14:cNvContentPartPr>
              <p14:nvPr/>
            </p14:nvContentPartPr>
            <p14:xfrm>
              <a:off x="4054475" y="4867275"/>
              <a:ext cx="1588" cy="7938"/>
            </p14:xfrm>
          </p:contentPart>
        </mc:Choice>
        <mc:Fallback xmlns="">
          <p:pic>
            <p:nvPicPr>
              <p:cNvPr id="92164" name="Ink 4"/>
              <p:cNvPicPr>
                <a:picLocks noRot="1" noChangeAspect="1" noEditPoints="1" noChangeArrowheads="1" noChangeShapeType="1"/>
              </p:cNvPicPr>
              <p:nvPr/>
            </p:nvPicPr>
            <p:blipFill>
              <a:blip r:embed="rId4"/>
              <a:stretch>
                <a:fillRect/>
              </a:stretch>
            </p:blipFill>
            <p:spPr>
              <a:xfrm>
                <a:off x="3984603" y="4806187"/>
                <a:ext cx="141332" cy="13011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165" name="Ink 5"/>
              <p14:cNvContentPartPr>
                <a14:cpLocks xmlns:a14="http://schemas.microsoft.com/office/drawing/2010/main" noRot="1" noChangeAspect="1" noEditPoints="1" noChangeArrowheads="1" noChangeShapeType="1"/>
              </p14:cNvContentPartPr>
              <p14:nvPr/>
            </p14:nvContentPartPr>
            <p14:xfrm>
              <a:off x="779463" y="4149725"/>
              <a:ext cx="4129087" cy="79375"/>
            </p14:xfrm>
          </p:contentPart>
        </mc:Choice>
        <mc:Fallback xmlns="">
          <p:pic>
            <p:nvPicPr>
              <p:cNvPr id="92165" name="Ink 5"/>
              <p:cNvPicPr>
                <a:picLocks noRot="1" noChangeAspect="1" noEditPoints="1" noChangeArrowheads="1" noChangeShapeType="1"/>
              </p:cNvPicPr>
              <p:nvPr/>
            </p:nvPicPr>
            <p:blipFill>
              <a:blip r:embed="rId6"/>
              <a:stretch>
                <a:fillRect/>
              </a:stretch>
            </p:blipFill>
            <p:spPr>
              <a:xfrm>
                <a:off x="763625" y="4086797"/>
                <a:ext cx="4160763" cy="20558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166" name="Ink 6"/>
              <p14:cNvContentPartPr>
                <a14:cpLocks xmlns:a14="http://schemas.microsoft.com/office/drawing/2010/main" noRot="1" noChangeAspect="1" noEditPoints="1" noChangeArrowheads="1" noChangeShapeType="1"/>
              </p14:cNvContentPartPr>
              <p14:nvPr/>
            </p14:nvContentPartPr>
            <p14:xfrm>
              <a:off x="1071563" y="4443413"/>
              <a:ext cx="3851275" cy="50800"/>
            </p14:xfrm>
          </p:contentPart>
        </mc:Choice>
        <mc:Fallback xmlns="">
          <p:pic>
            <p:nvPicPr>
              <p:cNvPr id="92166" name="Ink 6"/>
              <p:cNvPicPr>
                <a:picLocks noRot="1" noChangeAspect="1" noEditPoints="1" noChangeArrowheads="1" noChangeShapeType="1"/>
              </p:cNvPicPr>
              <p:nvPr/>
            </p:nvPicPr>
            <p:blipFill>
              <a:blip r:embed="rId8"/>
              <a:stretch>
                <a:fillRect/>
              </a:stretch>
            </p:blipFill>
            <p:spPr>
              <a:xfrm>
                <a:off x="1055358" y="4381827"/>
                <a:ext cx="3883324" cy="17362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167" name="Ink 7"/>
              <p14:cNvContentPartPr>
                <a14:cpLocks xmlns:a14="http://schemas.microsoft.com/office/drawing/2010/main" noRot="1" noChangeAspect="1" noEditPoints="1" noChangeArrowheads="1" noChangeShapeType="1"/>
              </p14:cNvContentPartPr>
              <p14:nvPr/>
            </p14:nvContentPartPr>
            <p14:xfrm>
              <a:off x="2214563" y="4800600"/>
              <a:ext cx="1593850" cy="165100"/>
            </p14:xfrm>
          </p:contentPart>
        </mc:Choice>
        <mc:Fallback xmlns="">
          <p:pic>
            <p:nvPicPr>
              <p:cNvPr id="92167" name="Ink 7"/>
              <p:cNvPicPr>
                <a:picLocks noRot="1" noChangeAspect="1" noEditPoints="1" noChangeArrowheads="1" noChangeShapeType="1"/>
              </p:cNvPicPr>
              <p:nvPr/>
            </p:nvPicPr>
            <p:blipFill>
              <a:blip r:embed="rId10"/>
              <a:stretch>
                <a:fillRect/>
              </a:stretch>
            </p:blipFill>
            <p:spPr>
              <a:xfrm>
                <a:off x="2198354" y="4736877"/>
                <a:ext cx="1625907" cy="292908"/>
              </a:xfrm>
              <a:prstGeom prst="rect">
                <a:avLst/>
              </a:prstGeom>
            </p:spPr>
          </p:pic>
        </mc:Fallback>
      </mc:AlternateContent>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9144000" cy="1066800"/>
          </a:xfrm>
        </p:spPr>
        <p:txBody>
          <a:bodyPr>
            <a:normAutofit fontScale="90000"/>
          </a:bodyPr>
          <a:lstStyle/>
          <a:p>
            <a:pPr algn="ctr"/>
            <a:r>
              <a:rPr lang="en-US" dirty="0" smtClean="0"/>
              <a:t>Diffusion means nutrients flow through the cell membrane until everything evens out.</a:t>
            </a:r>
            <a:endParaRPr lang="en-US" dirty="0"/>
          </a:p>
        </p:txBody>
      </p:sp>
      <p:sp>
        <p:nvSpPr>
          <p:cNvPr id="3" name="Content Placeholder 2"/>
          <p:cNvSpPr>
            <a:spLocks noGrp="1"/>
          </p:cNvSpPr>
          <p:nvPr>
            <p:ph idx="1"/>
          </p:nvPr>
        </p:nvSpPr>
        <p:spPr/>
        <p:txBody>
          <a:bodyPr/>
          <a:lstStyle/>
          <a:p>
            <a:endParaRPr lang="en-US"/>
          </a:p>
        </p:txBody>
      </p:sp>
      <p:pic>
        <p:nvPicPr>
          <p:cNvPr id="37890" name="Picture 2" descr="http://osmosisdiffusion2periodtauruasi.wikispaces.com/file/view/Diffusion.gif/230203534/Diffusion.gif"/>
          <p:cNvPicPr>
            <a:picLocks noChangeAspect="1" noChangeArrowheads="1" noCrop="1"/>
          </p:cNvPicPr>
          <p:nvPr/>
        </p:nvPicPr>
        <p:blipFill>
          <a:blip r:embed="rId3" cstate="print"/>
          <a:srcRect/>
          <a:stretch>
            <a:fillRect/>
          </a:stretch>
        </p:blipFill>
        <p:spPr bwMode="auto">
          <a:xfrm>
            <a:off x="1981200" y="2362200"/>
            <a:ext cx="5486400" cy="4114800"/>
          </a:xfrm>
          <a:prstGeom prst="rect">
            <a:avLst/>
          </a:prstGeom>
          <a:noFill/>
        </p:spPr>
      </p:pic>
      <mc:AlternateContent xmlns:mc="http://schemas.openxmlformats.org/markup-compatibility/2006" xmlns:p14="http://schemas.microsoft.com/office/powerpoint/2010/main">
        <mc:Choice Requires="p14">
          <p:contentPart p14:bwMode="auto" r:id="rId4">
            <p14:nvContentPartPr>
              <p14:cNvPr id="1033" name="Ink 9"/>
              <p14:cNvContentPartPr>
                <a14:cpLocks xmlns:a14="http://schemas.microsoft.com/office/drawing/2010/main" noRot="1" noChangeAspect="1" noEditPoints="1" noChangeArrowheads="1" noChangeShapeType="1"/>
              </p14:cNvContentPartPr>
              <p14:nvPr/>
            </p14:nvContentPartPr>
            <p14:xfrm>
              <a:off x="163513" y="1085850"/>
              <a:ext cx="1865312" cy="636588"/>
            </p14:xfrm>
          </p:contentPart>
        </mc:Choice>
        <mc:Fallback xmlns="">
          <p:pic>
            <p:nvPicPr>
              <p:cNvPr id="1033" name="Ink 9"/>
              <p:cNvPicPr>
                <a:picLocks noRot="1" noChangeAspect="1" noEditPoints="1" noChangeArrowheads="1" noChangeShapeType="1"/>
              </p:cNvPicPr>
              <p:nvPr/>
            </p:nvPicPr>
            <p:blipFill>
              <a:blip r:embed="rId5"/>
              <a:stretch>
                <a:fillRect/>
              </a:stretch>
            </p:blipFill>
            <p:spPr>
              <a:xfrm>
                <a:off x="154172" y="1076515"/>
                <a:ext cx="1883994" cy="65525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34" name="Ink 10"/>
              <p14:cNvContentPartPr>
                <a14:cpLocks xmlns:a14="http://schemas.microsoft.com/office/drawing/2010/main" noRot="1" noChangeAspect="1" noEditPoints="1" noChangeArrowheads="1" noChangeShapeType="1"/>
              </p14:cNvContentPartPr>
              <p14:nvPr/>
            </p14:nvContentPartPr>
            <p14:xfrm>
              <a:off x="3436938" y="1185863"/>
              <a:ext cx="2035175" cy="642937"/>
            </p14:xfrm>
          </p:contentPart>
        </mc:Choice>
        <mc:Fallback xmlns="">
          <p:pic>
            <p:nvPicPr>
              <p:cNvPr id="1034" name="Ink 10"/>
              <p:cNvPicPr>
                <a:picLocks noRot="1" noChangeAspect="1" noEditPoints="1" noChangeArrowheads="1" noChangeShapeType="1"/>
              </p:cNvPicPr>
              <p:nvPr/>
            </p:nvPicPr>
            <p:blipFill>
              <a:blip r:embed="rId7"/>
              <a:stretch>
                <a:fillRect/>
              </a:stretch>
            </p:blipFill>
            <p:spPr>
              <a:xfrm>
                <a:off x="3427584" y="1176550"/>
                <a:ext cx="2053883" cy="66156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35" name="Ink 11"/>
              <p14:cNvContentPartPr>
                <a14:cpLocks xmlns:a14="http://schemas.microsoft.com/office/drawing/2010/main" noRot="1" noChangeAspect="1" noEditPoints="1" noChangeArrowheads="1" noChangeShapeType="1"/>
              </p14:cNvContentPartPr>
              <p14:nvPr/>
            </p14:nvContentPartPr>
            <p14:xfrm>
              <a:off x="134938" y="1449388"/>
              <a:ext cx="8609012" cy="144462"/>
            </p14:xfrm>
          </p:contentPart>
        </mc:Choice>
        <mc:Fallback xmlns="">
          <p:pic>
            <p:nvPicPr>
              <p:cNvPr id="1035" name="Ink 11"/>
              <p:cNvPicPr>
                <a:picLocks noRot="1" noChangeAspect="1" noEditPoints="1" noChangeArrowheads="1" noChangeShapeType="1"/>
              </p:cNvPicPr>
              <p:nvPr/>
            </p:nvPicPr>
            <p:blipFill>
              <a:blip r:embed="rId9"/>
              <a:stretch>
                <a:fillRect/>
              </a:stretch>
            </p:blipFill>
            <p:spPr>
              <a:xfrm>
                <a:off x="119097" y="1386454"/>
                <a:ext cx="8640693" cy="27068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36" name="Ink 12"/>
              <p14:cNvContentPartPr>
                <a14:cpLocks xmlns:a14="http://schemas.microsoft.com/office/drawing/2010/main" noRot="1" noChangeAspect="1" noEditPoints="1" noChangeArrowheads="1" noChangeShapeType="1"/>
              </p14:cNvContentPartPr>
              <p14:nvPr/>
            </p14:nvContentPartPr>
            <p14:xfrm>
              <a:off x="534988" y="1949450"/>
              <a:ext cx="8374062" cy="250825"/>
            </p14:xfrm>
          </p:contentPart>
        </mc:Choice>
        <mc:Fallback xmlns="">
          <p:pic>
            <p:nvPicPr>
              <p:cNvPr id="1036" name="Ink 12"/>
              <p:cNvPicPr>
                <a:picLocks noRot="1" noChangeAspect="1" noEditPoints="1" noChangeArrowheads="1" noChangeShapeType="1"/>
              </p:cNvPicPr>
              <p:nvPr/>
            </p:nvPicPr>
            <p:blipFill>
              <a:blip r:embed="rId11"/>
              <a:stretch>
                <a:fillRect/>
              </a:stretch>
            </p:blipFill>
            <p:spPr>
              <a:xfrm>
                <a:off x="519146" y="1886295"/>
                <a:ext cx="8405746" cy="377135"/>
              </a:xfrm>
              <a:prstGeom prst="rect">
                <a:avLst/>
              </a:prstGeom>
            </p:spPr>
          </p:pic>
        </mc:Fallback>
      </mc:AlternateContent>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9144000" cy="1066800"/>
          </a:xfrm>
        </p:spPr>
        <p:txBody>
          <a:bodyPr>
            <a:normAutofit fontScale="90000"/>
          </a:bodyPr>
          <a:lstStyle/>
          <a:p>
            <a:pPr algn="ctr"/>
            <a:r>
              <a:rPr lang="en-US" dirty="0" smtClean="0"/>
              <a:t>Diffusion through the membrane </a:t>
            </a:r>
            <a:br>
              <a:rPr lang="en-US" dirty="0" smtClean="0"/>
            </a:br>
            <a:r>
              <a:rPr lang="en-US" dirty="0" smtClean="0"/>
              <a:t>goes both ways.</a:t>
            </a:r>
            <a:endParaRPr lang="en-US" dirty="0"/>
          </a:p>
        </p:txBody>
      </p:sp>
      <p:sp>
        <p:nvSpPr>
          <p:cNvPr id="3" name="Content Placeholder 2"/>
          <p:cNvSpPr>
            <a:spLocks noGrp="1"/>
          </p:cNvSpPr>
          <p:nvPr>
            <p:ph idx="1"/>
          </p:nvPr>
        </p:nvSpPr>
        <p:spPr/>
        <p:txBody>
          <a:bodyPr/>
          <a:lstStyle/>
          <a:p>
            <a:endParaRPr lang="en-US"/>
          </a:p>
        </p:txBody>
      </p:sp>
      <p:pic>
        <p:nvPicPr>
          <p:cNvPr id="37890" name="Picture 2" descr="http://osmosisdiffusion2periodtauruasi.wikispaces.com/file/view/Diffusion.gif/230203534/Diffusion.gif"/>
          <p:cNvPicPr>
            <a:picLocks noChangeAspect="1" noChangeArrowheads="1" noCrop="1"/>
          </p:cNvPicPr>
          <p:nvPr/>
        </p:nvPicPr>
        <p:blipFill>
          <a:blip r:embed="rId3" cstate="print"/>
          <a:srcRect/>
          <a:stretch>
            <a:fillRect/>
          </a:stretch>
        </p:blipFill>
        <p:spPr bwMode="auto">
          <a:xfrm>
            <a:off x="1981200" y="2362200"/>
            <a:ext cx="5486400" cy="41148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762000"/>
            <a:ext cx="4495800" cy="1447800"/>
          </a:xfrm>
        </p:spPr>
        <p:txBody>
          <a:bodyPr>
            <a:normAutofit fontScale="90000"/>
          </a:bodyPr>
          <a:lstStyle/>
          <a:p>
            <a:pPr algn="ctr"/>
            <a:r>
              <a:rPr lang="en-US" sz="2800" b="1" dirty="0" smtClean="0"/>
              <a:t>When the cell needs it, nutrients diffuse through the membrane into the cell.</a:t>
            </a:r>
            <a:endParaRPr lang="en-US" sz="2800" b="1" dirty="0"/>
          </a:p>
        </p:txBody>
      </p:sp>
      <p:sp>
        <p:nvSpPr>
          <p:cNvPr id="3" name="Content Placeholder 2"/>
          <p:cNvSpPr>
            <a:spLocks noGrp="1"/>
          </p:cNvSpPr>
          <p:nvPr>
            <p:ph idx="1"/>
          </p:nvPr>
        </p:nvSpPr>
        <p:spPr/>
        <p:txBody>
          <a:bodyPr/>
          <a:lstStyle/>
          <a:p>
            <a:endParaRPr lang="en-US"/>
          </a:p>
        </p:txBody>
      </p:sp>
      <p:pic>
        <p:nvPicPr>
          <p:cNvPr id="37890" name="Picture 2" descr="http://osmosisdiffusion2periodtauruasi.wikispaces.com/file/view/Diffusion.gif/230203534/Diffusion.gif"/>
          <p:cNvPicPr>
            <a:picLocks noChangeAspect="1" noChangeArrowheads="1" noCrop="1"/>
          </p:cNvPicPr>
          <p:nvPr/>
        </p:nvPicPr>
        <p:blipFill>
          <a:blip r:embed="rId3" cstate="print"/>
          <a:srcRect/>
          <a:stretch>
            <a:fillRect/>
          </a:stretch>
        </p:blipFill>
        <p:spPr bwMode="auto">
          <a:xfrm>
            <a:off x="1981200" y="2362200"/>
            <a:ext cx="5486400" cy="41148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4876800" cy="1600200"/>
          </a:xfrm>
        </p:spPr>
        <p:txBody>
          <a:bodyPr>
            <a:normAutofit fontScale="90000"/>
          </a:bodyPr>
          <a:lstStyle/>
          <a:p>
            <a:pPr algn="ctr"/>
            <a:r>
              <a:rPr lang="en-US" dirty="0" smtClean="0"/>
              <a:t>If too much stuff is inside the cell, it will leave.</a:t>
            </a:r>
            <a:endParaRPr lang="en-US" dirty="0"/>
          </a:p>
        </p:txBody>
      </p:sp>
      <p:sp>
        <p:nvSpPr>
          <p:cNvPr id="3" name="Content Placeholder 2"/>
          <p:cNvSpPr>
            <a:spLocks noGrp="1"/>
          </p:cNvSpPr>
          <p:nvPr>
            <p:ph idx="1"/>
          </p:nvPr>
        </p:nvSpPr>
        <p:spPr/>
        <p:txBody>
          <a:bodyPr/>
          <a:lstStyle/>
          <a:p>
            <a:endParaRPr lang="en-US"/>
          </a:p>
        </p:txBody>
      </p:sp>
      <p:pic>
        <p:nvPicPr>
          <p:cNvPr id="37890" name="Picture 2" descr="http://osmosisdiffusion2periodtauruasi.wikispaces.com/file/view/Diffusion.gif/230203534/Diffusion.gif"/>
          <p:cNvPicPr>
            <a:picLocks noChangeAspect="1" noChangeArrowheads="1" noCrop="1"/>
          </p:cNvPicPr>
          <p:nvPr/>
        </p:nvPicPr>
        <p:blipFill>
          <a:blip r:embed="rId3" cstate="print"/>
          <a:srcRect/>
          <a:stretch>
            <a:fillRect/>
          </a:stretch>
        </p:blipFill>
        <p:spPr bwMode="auto">
          <a:xfrm>
            <a:off x="1981200" y="2362200"/>
            <a:ext cx="5486400" cy="41148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Osmosis works just like diffusion, but with water molecules not nutrients.</a:t>
            </a:r>
            <a:endParaRPr lang="en-US" dirty="0"/>
          </a:p>
        </p:txBody>
      </p:sp>
      <p:sp>
        <p:nvSpPr>
          <p:cNvPr id="5" name="Content Placeholder 4"/>
          <p:cNvSpPr>
            <a:spLocks noGrp="1"/>
          </p:cNvSpPr>
          <p:nvPr>
            <p:ph sz="half" idx="1"/>
          </p:nvPr>
        </p:nvSpPr>
        <p:spPr>
          <a:xfrm>
            <a:off x="457200" y="2895600"/>
            <a:ext cx="4038600" cy="3879787"/>
          </a:xfrm>
        </p:spPr>
        <p:txBody>
          <a:bodyPr/>
          <a:lstStyle/>
          <a:p>
            <a:r>
              <a:rPr lang="en-US" dirty="0" smtClean="0"/>
              <a:t>Water enters the permeable membrane when it needs water.</a:t>
            </a:r>
          </a:p>
          <a:p>
            <a:endParaRPr lang="en-US" dirty="0" smtClean="0"/>
          </a:p>
          <a:p>
            <a:r>
              <a:rPr lang="en-US" dirty="0" smtClean="0"/>
              <a:t>Water leaves the cell when there is too much inside.</a:t>
            </a:r>
            <a:endParaRPr lang="en-US" dirty="0"/>
          </a:p>
        </p:txBody>
      </p:sp>
      <p:sp>
        <p:nvSpPr>
          <p:cNvPr id="6" name="Content Placeholder 5"/>
          <p:cNvSpPr>
            <a:spLocks noGrp="1"/>
          </p:cNvSpPr>
          <p:nvPr>
            <p:ph sz="half" idx="2"/>
          </p:nvPr>
        </p:nvSpPr>
        <p:spPr/>
        <p:txBody>
          <a:bodyPr/>
          <a:lstStyle/>
          <a:p>
            <a:endParaRPr lang="en-US"/>
          </a:p>
        </p:txBody>
      </p:sp>
      <p:pic>
        <p:nvPicPr>
          <p:cNvPr id="80898" name="Picture 2" descr="http://www.chemistry.nmsu.edu/studntres/chem116/notes/osmosis.gif"/>
          <p:cNvPicPr>
            <a:picLocks noChangeAspect="1" noChangeArrowheads="1"/>
          </p:cNvPicPr>
          <p:nvPr/>
        </p:nvPicPr>
        <p:blipFill>
          <a:blip r:embed="rId3" cstate="print"/>
          <a:srcRect/>
          <a:stretch>
            <a:fillRect/>
          </a:stretch>
        </p:blipFill>
        <p:spPr bwMode="auto">
          <a:xfrm>
            <a:off x="5257800" y="2590800"/>
            <a:ext cx="2914650" cy="4038601"/>
          </a:xfrm>
          <a:prstGeom prst="rect">
            <a:avLst/>
          </a:prstGeom>
          <a:noFill/>
        </p:spPr>
      </p:pic>
      <mc:AlternateContent xmlns:mc="http://schemas.openxmlformats.org/markup-compatibility/2006" xmlns:p14="http://schemas.microsoft.com/office/powerpoint/2010/main">
        <mc:Choice Requires="p14">
          <p:contentPart p14:bwMode="auto" r:id="rId4">
            <p14:nvContentPartPr>
              <p14:cNvPr id="2050" name="Ink 2"/>
              <p14:cNvContentPartPr>
                <a14:cpLocks xmlns:a14="http://schemas.microsoft.com/office/drawing/2010/main" noRot="1" noChangeAspect="1" noEditPoints="1" noChangeArrowheads="1" noChangeShapeType="1"/>
              </p14:cNvContentPartPr>
              <p14:nvPr/>
            </p14:nvContentPartPr>
            <p14:xfrm>
              <a:off x="8786813" y="4133850"/>
              <a:ext cx="9525" cy="1588"/>
            </p14:xfrm>
          </p:contentPart>
        </mc:Choice>
        <mc:Fallback xmlns="">
          <p:pic>
            <p:nvPicPr>
              <p:cNvPr id="2050" name="Ink 2"/>
              <p:cNvPicPr>
                <a:picLocks noRot="1" noChangeAspect="1" noEditPoints="1" noChangeArrowheads="1" noChangeShapeType="1"/>
              </p:cNvPicPr>
              <p:nvPr/>
            </p:nvPicPr>
            <p:blipFill>
              <a:blip r:embed="rId5"/>
              <a:stretch>
                <a:fillRect/>
              </a:stretch>
            </p:blipFill>
            <p:spPr>
              <a:xfrm>
                <a:off x="8777288" y="4092562"/>
                <a:ext cx="28575" cy="8416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51" name="Ink 3"/>
              <p14:cNvContentPartPr>
                <a14:cpLocks xmlns:a14="http://schemas.microsoft.com/office/drawing/2010/main" noRot="1" noChangeAspect="1" noEditPoints="1" noChangeArrowheads="1" noChangeShapeType="1"/>
              </p14:cNvContentPartPr>
              <p14:nvPr/>
            </p14:nvContentPartPr>
            <p14:xfrm>
              <a:off x="8867775" y="4464050"/>
              <a:ext cx="61913" cy="73025"/>
            </p14:xfrm>
          </p:contentPart>
        </mc:Choice>
        <mc:Fallback xmlns="">
          <p:pic>
            <p:nvPicPr>
              <p:cNvPr id="2051" name="Ink 3"/>
              <p:cNvPicPr>
                <a:picLocks noRot="1" noChangeAspect="1" noEditPoints="1" noChangeArrowheads="1" noChangeShapeType="1"/>
              </p:cNvPicPr>
              <p:nvPr/>
            </p:nvPicPr>
            <p:blipFill>
              <a:blip r:embed="rId7"/>
              <a:stretch>
                <a:fillRect/>
              </a:stretch>
            </p:blipFill>
            <p:spPr>
              <a:xfrm>
                <a:off x="8858576" y="4454557"/>
                <a:ext cx="80310" cy="9201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52" name="Ink 4"/>
              <p14:cNvContentPartPr>
                <a14:cpLocks xmlns:a14="http://schemas.microsoft.com/office/drawing/2010/main" noRot="1" noChangeAspect="1" noEditPoints="1" noChangeArrowheads="1" noChangeShapeType="1"/>
              </p14:cNvContentPartPr>
              <p14:nvPr/>
            </p14:nvContentPartPr>
            <p14:xfrm>
              <a:off x="8518525" y="1982788"/>
              <a:ext cx="144463" cy="295275"/>
            </p14:xfrm>
          </p:contentPart>
        </mc:Choice>
        <mc:Fallback xmlns="">
          <p:pic>
            <p:nvPicPr>
              <p:cNvPr id="2052" name="Ink 4"/>
              <p:cNvPicPr>
                <a:picLocks noRot="1" noChangeAspect="1" noEditPoints="1" noChangeArrowheads="1" noChangeShapeType="1"/>
              </p:cNvPicPr>
              <p:nvPr/>
            </p:nvPicPr>
            <p:blipFill>
              <a:blip r:embed="rId9"/>
              <a:stretch>
                <a:fillRect/>
              </a:stretch>
            </p:blipFill>
            <p:spPr>
              <a:xfrm>
                <a:off x="8509088" y="1973414"/>
                <a:ext cx="163338" cy="31402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62" name="Ink 14"/>
              <p14:cNvContentPartPr>
                <a14:cpLocks xmlns:a14="http://schemas.microsoft.com/office/drawing/2010/main" noRot="1" noChangeAspect="1" noEditPoints="1" noChangeArrowheads="1" noChangeShapeType="1"/>
              </p14:cNvContentPartPr>
              <p14:nvPr/>
            </p14:nvContentPartPr>
            <p14:xfrm>
              <a:off x="571500" y="1114425"/>
              <a:ext cx="1793875" cy="628650"/>
            </p14:xfrm>
          </p:contentPart>
        </mc:Choice>
        <mc:Fallback xmlns="">
          <p:pic>
            <p:nvPicPr>
              <p:cNvPr id="2062" name="Ink 14"/>
              <p:cNvPicPr>
                <a:picLocks noRot="1" noChangeAspect="1" noEditPoints="1" noChangeArrowheads="1" noChangeShapeType="1"/>
              </p:cNvPicPr>
              <p:nvPr/>
            </p:nvPicPr>
            <p:blipFill>
              <a:blip r:embed="rId11"/>
              <a:stretch>
                <a:fillRect/>
              </a:stretch>
            </p:blipFill>
            <p:spPr>
              <a:xfrm>
                <a:off x="562138" y="1105096"/>
                <a:ext cx="1812599" cy="64730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63" name="Ink 15"/>
              <p14:cNvContentPartPr>
                <a14:cpLocks xmlns:a14="http://schemas.microsoft.com/office/drawing/2010/main" noRot="1" noChangeAspect="1" noEditPoints="1" noChangeArrowheads="1" noChangeShapeType="1"/>
              </p14:cNvContentPartPr>
              <p14:nvPr/>
            </p14:nvContentPartPr>
            <p14:xfrm>
              <a:off x="1820863" y="1685925"/>
              <a:ext cx="1322387" cy="679450"/>
            </p14:xfrm>
          </p:contentPart>
        </mc:Choice>
        <mc:Fallback xmlns="">
          <p:pic>
            <p:nvPicPr>
              <p:cNvPr id="2063" name="Ink 15"/>
              <p:cNvPicPr>
                <a:picLocks noRot="1" noChangeAspect="1" noEditPoints="1" noChangeArrowheads="1" noChangeShapeType="1"/>
              </p:cNvPicPr>
              <p:nvPr/>
            </p:nvPicPr>
            <p:blipFill>
              <a:blip r:embed="rId13"/>
              <a:stretch>
                <a:fillRect/>
              </a:stretch>
            </p:blipFill>
            <p:spPr>
              <a:xfrm>
                <a:off x="1811505" y="1676578"/>
                <a:ext cx="1341103" cy="69814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64" name="Ink 16"/>
              <p14:cNvContentPartPr>
                <a14:cpLocks xmlns:a14="http://schemas.microsoft.com/office/drawing/2010/main" noRot="1" noChangeAspect="1" noEditPoints="1" noChangeArrowheads="1" noChangeShapeType="1"/>
              </p14:cNvContentPartPr>
              <p14:nvPr/>
            </p14:nvContentPartPr>
            <p14:xfrm>
              <a:off x="842963" y="1428750"/>
              <a:ext cx="7480300" cy="128588"/>
            </p14:xfrm>
          </p:contentPart>
        </mc:Choice>
        <mc:Fallback xmlns="">
          <p:pic>
            <p:nvPicPr>
              <p:cNvPr id="2064" name="Ink 16"/>
              <p:cNvPicPr>
                <a:picLocks noRot="1" noChangeAspect="1" noEditPoints="1" noChangeArrowheads="1" noChangeShapeType="1"/>
              </p:cNvPicPr>
              <p:nvPr/>
            </p:nvPicPr>
            <p:blipFill>
              <a:blip r:embed="rId15"/>
              <a:stretch>
                <a:fillRect/>
              </a:stretch>
            </p:blipFill>
            <p:spPr>
              <a:xfrm>
                <a:off x="826761" y="1364996"/>
                <a:ext cx="7512344" cy="25573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65" name="Ink 17"/>
              <p14:cNvContentPartPr>
                <a14:cpLocks xmlns:a14="http://schemas.microsoft.com/office/drawing/2010/main" noRot="1" noChangeAspect="1" noEditPoints="1" noChangeArrowheads="1" noChangeShapeType="1"/>
              </p14:cNvContentPartPr>
              <p14:nvPr/>
            </p14:nvContentPartPr>
            <p14:xfrm>
              <a:off x="957263" y="1957388"/>
              <a:ext cx="14287" cy="1587"/>
            </p14:xfrm>
          </p:contentPart>
        </mc:Choice>
        <mc:Fallback xmlns="">
          <p:pic>
            <p:nvPicPr>
              <p:cNvPr id="2065" name="Ink 17"/>
              <p:cNvPicPr>
                <a:picLocks noRot="1" noChangeAspect="1" noEditPoints="1" noChangeArrowheads="1" noChangeShapeType="1"/>
              </p:cNvPicPr>
              <p:nvPr/>
            </p:nvPicPr>
            <p:blipFill>
              <a:blip r:embed="rId17"/>
              <a:stretch>
                <a:fillRect/>
              </a:stretch>
            </p:blipFill>
            <p:spPr>
              <a:xfrm>
                <a:off x="0" y="0"/>
                <a:ext cx="14760" cy="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66" name="Ink 18"/>
              <p14:cNvContentPartPr>
                <a14:cpLocks xmlns:a14="http://schemas.microsoft.com/office/drawing/2010/main" noRot="1" noChangeAspect="1" noEditPoints="1" noChangeArrowheads="1" noChangeShapeType="1"/>
              </p14:cNvContentPartPr>
              <p14:nvPr/>
            </p14:nvContentPartPr>
            <p14:xfrm>
              <a:off x="1150938" y="1885950"/>
              <a:ext cx="7064375" cy="85725"/>
            </p14:xfrm>
          </p:contentPart>
        </mc:Choice>
        <mc:Fallback xmlns="">
          <p:pic>
            <p:nvPicPr>
              <p:cNvPr id="2066" name="Ink 18"/>
              <p:cNvPicPr>
                <a:picLocks noRot="1" noChangeAspect="1" noEditPoints="1" noChangeArrowheads="1" noChangeShapeType="1"/>
              </p:cNvPicPr>
              <p:nvPr/>
            </p:nvPicPr>
            <p:blipFill>
              <a:blip r:embed="rId19"/>
              <a:stretch>
                <a:fillRect/>
              </a:stretch>
            </p:blipFill>
            <p:spPr>
              <a:xfrm>
                <a:off x="1135100" y="1818212"/>
                <a:ext cx="7096051" cy="220818"/>
              </a:xfrm>
              <a:prstGeom prst="rect">
                <a:avLst/>
              </a:prstGeom>
            </p:spPr>
          </p:pic>
        </mc:Fallback>
      </mc:AlternateContent>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600201"/>
            <a:ext cx="8915400" cy="1905000"/>
          </a:xfrm>
        </p:spPr>
        <p:txBody>
          <a:bodyPr>
            <a:normAutofit fontScale="90000"/>
          </a:bodyPr>
          <a:lstStyle/>
          <a:p>
            <a:pPr algn="ctr"/>
            <a:r>
              <a:rPr lang="en-US" dirty="0" smtClean="0"/>
              <a:t>Diffusion/osmosis means everything is balanced inside &amp; outside the cell.</a:t>
            </a:r>
            <a:endParaRPr lang="en-US" dirty="0"/>
          </a:p>
        </p:txBody>
      </p:sp>
      <p:sp>
        <p:nvSpPr>
          <p:cNvPr id="5" name="Subtitle 4"/>
          <p:cNvSpPr>
            <a:spLocks noGrp="1"/>
          </p:cNvSpPr>
          <p:nvPr>
            <p:ph type="subTitle" idx="1"/>
          </p:nvPr>
        </p:nvSpPr>
        <p:spPr/>
        <p:txBody>
          <a:bodyPr/>
          <a:lstStyle/>
          <a:p>
            <a:endParaRPr lang="en-US"/>
          </a:p>
        </p:txBody>
      </p:sp>
      <mc:AlternateContent xmlns:mc="http://schemas.openxmlformats.org/markup-compatibility/2006" xmlns:p14="http://schemas.microsoft.com/office/powerpoint/2010/main">
        <mc:Choice Requires="p14">
          <p:contentPart p14:bwMode="auto" r:id="rId3">
            <p14:nvContentPartPr>
              <p14:cNvPr id="403457" name="Ink 1"/>
              <p14:cNvContentPartPr>
                <a14:cpLocks xmlns:a14="http://schemas.microsoft.com/office/drawing/2010/main" noRot="1" noChangeAspect="1" noEditPoints="1" noChangeArrowheads="1" noChangeShapeType="1"/>
              </p14:cNvContentPartPr>
              <p14:nvPr/>
            </p14:nvContentPartPr>
            <p14:xfrm>
              <a:off x="414338" y="2549525"/>
              <a:ext cx="1587" cy="15875"/>
            </p14:xfrm>
          </p:contentPart>
        </mc:Choice>
        <mc:Fallback xmlns="">
          <p:pic>
            <p:nvPicPr>
              <p:cNvPr id="403457" name="Ink 1"/>
              <p:cNvPicPr>
                <a:picLocks noRot="1" noChangeAspect="1" noEditPoints="1" noChangeArrowheads="1" noChangeShapeType="1"/>
              </p:cNvPicPr>
              <p:nvPr/>
            </p:nvPicPr>
            <p:blipFill>
              <a:blip r:embed="rId4"/>
              <a:stretch>
                <a:fillRect/>
              </a:stretch>
            </p:blipFill>
            <p:spPr>
              <a:xfrm>
                <a:off x="344510" y="2481379"/>
                <a:ext cx="141243" cy="15216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03458" name="Ink 2"/>
              <p14:cNvContentPartPr>
                <a14:cpLocks xmlns:a14="http://schemas.microsoft.com/office/drawing/2010/main" noRot="1" noChangeAspect="1" noEditPoints="1" noChangeArrowheads="1" noChangeShapeType="1"/>
              </p14:cNvContentPartPr>
              <p14:nvPr/>
            </p14:nvContentPartPr>
            <p14:xfrm>
              <a:off x="785813" y="2565400"/>
              <a:ext cx="100012" cy="6350"/>
            </p14:xfrm>
          </p:contentPart>
        </mc:Choice>
        <mc:Fallback xmlns="">
          <p:pic>
            <p:nvPicPr>
              <p:cNvPr id="403458" name="Ink 2"/>
              <p:cNvPicPr>
                <a:picLocks noRot="1" noChangeAspect="1" noEditPoints="1" noChangeArrowheads="1" noChangeShapeType="1"/>
              </p:cNvPicPr>
              <p:nvPr/>
            </p:nvPicPr>
            <p:blipFill>
              <a:blip r:embed="rId6"/>
              <a:stretch>
                <a:fillRect/>
              </a:stretch>
            </p:blipFill>
            <p:spPr>
              <a:xfrm>
                <a:off x="770040" y="2512181"/>
                <a:ext cx="131557" cy="11278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03459" name="Ink 3"/>
              <p14:cNvContentPartPr>
                <a14:cpLocks xmlns:a14="http://schemas.microsoft.com/office/drawing/2010/main" noRot="1" noChangeAspect="1" noEditPoints="1" noChangeArrowheads="1" noChangeShapeType="1"/>
              </p14:cNvContentPartPr>
              <p14:nvPr/>
            </p14:nvContentPartPr>
            <p14:xfrm>
              <a:off x="971550" y="2579688"/>
              <a:ext cx="7700963" cy="92075"/>
            </p14:xfrm>
          </p:contentPart>
        </mc:Choice>
        <mc:Fallback xmlns="">
          <p:pic>
            <p:nvPicPr>
              <p:cNvPr id="403459" name="Ink 3"/>
              <p:cNvPicPr>
                <a:picLocks noRot="1" noChangeAspect="1" noEditPoints="1" noChangeArrowheads="1" noChangeShapeType="1"/>
              </p:cNvPicPr>
              <p:nvPr/>
            </p:nvPicPr>
            <p:blipFill>
              <a:blip r:embed="rId8"/>
              <a:stretch>
                <a:fillRect/>
              </a:stretch>
            </p:blipFill>
            <p:spPr>
              <a:xfrm>
                <a:off x="955710" y="2516520"/>
                <a:ext cx="7732642" cy="21805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03460" name="Ink 4"/>
              <p14:cNvContentPartPr>
                <a14:cpLocks xmlns:a14="http://schemas.microsoft.com/office/drawing/2010/main" noRot="1" noChangeAspect="1" noEditPoints="1" noChangeArrowheads="1" noChangeShapeType="1"/>
              </p14:cNvContentPartPr>
              <p14:nvPr/>
            </p14:nvContentPartPr>
            <p14:xfrm>
              <a:off x="992188" y="3171825"/>
              <a:ext cx="7202487" cy="122238"/>
            </p14:xfrm>
          </p:contentPart>
        </mc:Choice>
        <mc:Fallback xmlns="">
          <p:pic>
            <p:nvPicPr>
              <p:cNvPr id="403460" name="Ink 4"/>
              <p:cNvPicPr>
                <a:picLocks noRot="1" noChangeAspect="1" noEditPoints="1" noChangeArrowheads="1" noChangeShapeType="1"/>
              </p:cNvPicPr>
              <p:nvPr/>
            </p:nvPicPr>
            <p:blipFill>
              <a:blip r:embed="rId10"/>
              <a:stretch>
                <a:fillRect/>
              </a:stretch>
            </p:blipFill>
            <p:spPr>
              <a:xfrm>
                <a:off x="976346" y="3107623"/>
                <a:ext cx="7234172" cy="250280"/>
              </a:xfrm>
              <a:prstGeom prst="rect">
                <a:avLst/>
              </a:prstGeom>
            </p:spPr>
          </p:pic>
        </mc:Fallback>
      </mc:AlternateContent>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600201"/>
            <a:ext cx="8915400" cy="1905000"/>
          </a:xfrm>
        </p:spPr>
        <p:txBody>
          <a:bodyPr>
            <a:normAutofit fontScale="90000"/>
          </a:bodyPr>
          <a:lstStyle/>
          <a:p>
            <a:pPr algn="ctr"/>
            <a:r>
              <a:rPr lang="en-US" dirty="0" smtClean="0"/>
              <a:t>Diffusion/osmosis means everything is balanced inside &amp; outside the cell.</a:t>
            </a:r>
            <a:endParaRPr lang="en-US" dirty="0"/>
          </a:p>
        </p:txBody>
      </p:sp>
      <p:sp>
        <p:nvSpPr>
          <p:cNvPr id="5" name="Subtitle 4"/>
          <p:cNvSpPr>
            <a:spLocks noGrp="1"/>
          </p:cNvSpPr>
          <p:nvPr>
            <p:ph type="subTitle" idx="1"/>
          </p:nvPr>
        </p:nvSpPr>
        <p:spPr/>
        <p:txBody>
          <a:bodyPr/>
          <a:lstStyle/>
          <a:p>
            <a:r>
              <a:rPr lang="en-US" dirty="0" smtClean="0"/>
              <a:t>The cell membrane needs Fats/Lipids for proper diffusion and osmosis. </a:t>
            </a:r>
            <a:endParaRPr lang="en-US" dirty="0"/>
          </a:p>
        </p:txBody>
      </p:sp>
      <mc:AlternateContent xmlns:mc="http://schemas.openxmlformats.org/markup-compatibility/2006" xmlns:p14="http://schemas.microsoft.com/office/powerpoint/2010/main">
        <mc:Choice Requires="p14">
          <p:contentPart p14:bwMode="auto" r:id="rId3">
            <p14:nvContentPartPr>
              <p14:cNvPr id="403457" name="Ink 1"/>
              <p14:cNvContentPartPr>
                <a14:cpLocks xmlns:a14="http://schemas.microsoft.com/office/drawing/2010/main" noRot="1" noChangeAspect="1" noEditPoints="1" noChangeArrowheads="1" noChangeShapeType="1"/>
              </p14:cNvContentPartPr>
              <p14:nvPr/>
            </p14:nvContentPartPr>
            <p14:xfrm>
              <a:off x="414338" y="2549525"/>
              <a:ext cx="1587" cy="15875"/>
            </p14:xfrm>
          </p:contentPart>
        </mc:Choice>
        <mc:Fallback xmlns="">
          <p:pic>
            <p:nvPicPr>
              <p:cNvPr id="403457" name="Ink 1"/>
              <p:cNvPicPr>
                <a:picLocks noRot="1" noChangeAspect="1" noEditPoints="1" noChangeArrowheads="1" noChangeShapeType="1"/>
              </p:cNvPicPr>
              <p:nvPr/>
            </p:nvPicPr>
            <p:blipFill>
              <a:blip r:embed="rId4"/>
              <a:stretch>
                <a:fillRect/>
              </a:stretch>
            </p:blipFill>
            <p:spPr>
              <a:xfrm>
                <a:off x="344510" y="2481379"/>
                <a:ext cx="141243" cy="15216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03458" name="Ink 2"/>
              <p14:cNvContentPartPr>
                <a14:cpLocks xmlns:a14="http://schemas.microsoft.com/office/drawing/2010/main" noRot="1" noChangeAspect="1" noEditPoints="1" noChangeArrowheads="1" noChangeShapeType="1"/>
              </p14:cNvContentPartPr>
              <p14:nvPr/>
            </p14:nvContentPartPr>
            <p14:xfrm>
              <a:off x="785813" y="2565400"/>
              <a:ext cx="100012" cy="6350"/>
            </p14:xfrm>
          </p:contentPart>
        </mc:Choice>
        <mc:Fallback xmlns="">
          <p:pic>
            <p:nvPicPr>
              <p:cNvPr id="403458" name="Ink 2"/>
              <p:cNvPicPr>
                <a:picLocks noRot="1" noChangeAspect="1" noEditPoints="1" noChangeArrowheads="1" noChangeShapeType="1"/>
              </p:cNvPicPr>
              <p:nvPr/>
            </p:nvPicPr>
            <p:blipFill>
              <a:blip r:embed="rId6"/>
              <a:stretch>
                <a:fillRect/>
              </a:stretch>
            </p:blipFill>
            <p:spPr>
              <a:xfrm>
                <a:off x="770040" y="2512181"/>
                <a:ext cx="131557" cy="11278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03459" name="Ink 3"/>
              <p14:cNvContentPartPr>
                <a14:cpLocks xmlns:a14="http://schemas.microsoft.com/office/drawing/2010/main" noRot="1" noChangeAspect="1" noEditPoints="1" noChangeArrowheads="1" noChangeShapeType="1"/>
              </p14:cNvContentPartPr>
              <p14:nvPr/>
            </p14:nvContentPartPr>
            <p14:xfrm>
              <a:off x="971550" y="2579688"/>
              <a:ext cx="7700963" cy="92075"/>
            </p14:xfrm>
          </p:contentPart>
        </mc:Choice>
        <mc:Fallback xmlns="">
          <p:pic>
            <p:nvPicPr>
              <p:cNvPr id="403459" name="Ink 3"/>
              <p:cNvPicPr>
                <a:picLocks noRot="1" noChangeAspect="1" noEditPoints="1" noChangeArrowheads="1" noChangeShapeType="1"/>
              </p:cNvPicPr>
              <p:nvPr/>
            </p:nvPicPr>
            <p:blipFill>
              <a:blip r:embed="rId8"/>
              <a:stretch>
                <a:fillRect/>
              </a:stretch>
            </p:blipFill>
            <p:spPr>
              <a:xfrm>
                <a:off x="955710" y="2516520"/>
                <a:ext cx="7732642" cy="21805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03460" name="Ink 4"/>
              <p14:cNvContentPartPr>
                <a14:cpLocks xmlns:a14="http://schemas.microsoft.com/office/drawing/2010/main" noRot="1" noChangeAspect="1" noEditPoints="1" noChangeArrowheads="1" noChangeShapeType="1"/>
              </p14:cNvContentPartPr>
              <p14:nvPr/>
            </p14:nvContentPartPr>
            <p14:xfrm>
              <a:off x="992188" y="3171825"/>
              <a:ext cx="7202487" cy="122238"/>
            </p14:xfrm>
          </p:contentPart>
        </mc:Choice>
        <mc:Fallback xmlns="">
          <p:pic>
            <p:nvPicPr>
              <p:cNvPr id="403460" name="Ink 4"/>
              <p:cNvPicPr>
                <a:picLocks noRot="1" noChangeAspect="1" noEditPoints="1" noChangeArrowheads="1" noChangeShapeType="1"/>
              </p:cNvPicPr>
              <p:nvPr/>
            </p:nvPicPr>
            <p:blipFill>
              <a:blip r:embed="rId10"/>
              <a:stretch>
                <a:fillRect/>
              </a:stretch>
            </p:blipFill>
            <p:spPr>
              <a:xfrm>
                <a:off x="976346" y="3107623"/>
                <a:ext cx="7234172" cy="250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 name="Ink 1"/>
              <p14:cNvContentPartPr/>
              <p14:nvPr/>
            </p14:nvContentPartPr>
            <p14:xfrm>
              <a:off x="669600" y="4107600"/>
              <a:ext cx="3340080" cy="27360"/>
            </p14:xfrm>
          </p:contentPart>
        </mc:Choice>
        <mc:Fallback xmlns="">
          <p:pic>
            <p:nvPicPr>
              <p:cNvPr id="2" name="Ink 1"/>
              <p:cNvPicPr/>
              <p:nvPr/>
            </p:nvPicPr>
            <p:blipFill>
              <a:blip r:embed="rId12"/>
              <a:stretch>
                <a:fillRect/>
              </a:stretch>
            </p:blipFill>
            <p:spPr>
              <a:xfrm>
                <a:off x="653760" y="4044240"/>
                <a:ext cx="33717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 name="Ink 2"/>
              <p14:cNvContentPartPr/>
              <p14:nvPr/>
            </p14:nvContentPartPr>
            <p14:xfrm>
              <a:off x="624960" y="4536360"/>
              <a:ext cx="4322520" cy="27000"/>
            </p14:xfrm>
          </p:contentPart>
        </mc:Choice>
        <mc:Fallback xmlns="">
          <p:pic>
            <p:nvPicPr>
              <p:cNvPr id="3" name="Ink 2"/>
              <p:cNvPicPr/>
              <p:nvPr/>
            </p:nvPicPr>
            <p:blipFill>
              <a:blip r:embed="rId14"/>
              <a:stretch>
                <a:fillRect/>
              </a:stretch>
            </p:blipFill>
            <p:spPr>
              <a:xfrm>
                <a:off x="609120" y="4472640"/>
                <a:ext cx="43542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 name="Ink 5"/>
              <p14:cNvContentPartPr/>
              <p14:nvPr/>
            </p14:nvContentPartPr>
            <p14:xfrm>
              <a:off x="526680" y="4866840"/>
              <a:ext cx="1965240" cy="223560"/>
            </p14:xfrm>
          </p:contentPart>
        </mc:Choice>
        <mc:Fallback xmlns="">
          <p:pic>
            <p:nvPicPr>
              <p:cNvPr id="6" name="Ink 5"/>
              <p:cNvPicPr/>
              <p:nvPr/>
            </p:nvPicPr>
            <p:blipFill>
              <a:blip r:embed="rId16"/>
              <a:stretch>
                <a:fillRect/>
              </a:stretch>
            </p:blipFill>
            <p:spPr>
              <a:xfrm>
                <a:off x="510840" y="4803120"/>
                <a:ext cx="1996920" cy="350640"/>
              </a:xfrm>
              <a:prstGeom prst="rect">
                <a:avLst/>
              </a:prstGeom>
            </p:spPr>
          </p:pic>
        </mc:Fallback>
      </mc:AlternateContent>
    </p:spTree>
    <p:extLst>
      <p:ext uri="{BB962C8B-B14F-4D97-AF65-F5344CB8AC3E}">
        <p14:creationId xmlns:p14="http://schemas.microsoft.com/office/powerpoint/2010/main" val="1502055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981200"/>
            <a:ext cx="8266113" cy="1362075"/>
          </a:xfrm>
          <a:solidFill>
            <a:schemeClr val="tx2">
              <a:lumMod val="60000"/>
              <a:lumOff val="40000"/>
            </a:schemeClr>
          </a:solidFill>
        </p:spPr>
        <p:txBody>
          <a:bodyPr/>
          <a:lstStyle/>
          <a:p>
            <a:pPr algn="ctr"/>
            <a:r>
              <a:rPr lang="en-US" dirty="0" smtClean="0"/>
              <a:t>LET’S DUNK OUR “CELLS” INTO SOME DIFFERENT LIQUIDS.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Make note of what substances we put our eggs in.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75705584"/>
              </p:ext>
            </p:extLst>
          </p:nvPr>
        </p:nvGraphicFramePr>
        <p:xfrm>
          <a:off x="457200" y="2249488"/>
          <a:ext cx="8534400" cy="3870960"/>
        </p:xfrm>
        <a:graphic>
          <a:graphicData uri="http://schemas.openxmlformats.org/drawingml/2006/table">
            <a:tbl>
              <a:tblPr firstRow="1" bandRow="1">
                <a:tableStyleId>{5940675A-B579-460E-94D1-54222C63F5DA}</a:tableStyleId>
              </a:tblPr>
              <a:tblGrid>
                <a:gridCol w="1706880">
                  <a:extLst>
                    <a:ext uri="{9D8B030D-6E8A-4147-A177-3AD203B41FA5}">
                      <a16:colId xmlns:a16="http://schemas.microsoft.com/office/drawing/2014/main" val="20000"/>
                    </a:ext>
                  </a:extLst>
                </a:gridCol>
                <a:gridCol w="1706880">
                  <a:extLst>
                    <a:ext uri="{9D8B030D-6E8A-4147-A177-3AD203B41FA5}">
                      <a16:colId xmlns:a16="http://schemas.microsoft.com/office/drawing/2014/main" val="20001"/>
                    </a:ext>
                  </a:extLst>
                </a:gridCol>
                <a:gridCol w="138684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2209800">
                  <a:extLst>
                    <a:ext uri="{9D8B030D-6E8A-4147-A177-3AD203B41FA5}">
                      <a16:colId xmlns:a16="http://schemas.microsoft.com/office/drawing/2014/main" val="20004"/>
                    </a:ext>
                  </a:extLst>
                </a:gridCol>
              </a:tblGrid>
              <a:tr h="370840">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r>
                        <a:rPr lang="en-US" sz="1800" b="1" dirty="0">
                          <a:latin typeface="Times New Roman"/>
                          <a:ea typeface="Times New Roman"/>
                        </a:rPr>
                        <a:t>Egg weight before…</a:t>
                      </a:r>
                      <a:endParaRPr lang="en-US" sz="1800" dirty="0">
                        <a:latin typeface="Times New Roman"/>
                        <a:ea typeface="Times New Roman"/>
                      </a:endParaRPr>
                    </a:p>
                  </a:txBody>
                  <a:tcPr marL="68580" marR="68580" marT="0" marB="0"/>
                </a:tc>
                <a:tc>
                  <a:txBody>
                    <a:bodyPr/>
                    <a:lstStyle/>
                    <a:p>
                      <a:pPr marL="0" marR="0">
                        <a:spcBef>
                          <a:spcPts val="0"/>
                        </a:spcBef>
                        <a:spcAft>
                          <a:spcPts val="0"/>
                        </a:spcAft>
                      </a:pPr>
                      <a:r>
                        <a:rPr lang="en-US" sz="1800" b="1" u="sng" dirty="0">
                          <a:latin typeface="Times New Roman"/>
                          <a:ea typeface="Times New Roman"/>
                        </a:rPr>
                        <a:t>PREDICT</a:t>
                      </a:r>
                      <a:endParaRPr lang="en-US" sz="1800" dirty="0">
                        <a:latin typeface="Times New Roman"/>
                        <a:ea typeface="Times New Roman"/>
                      </a:endParaRPr>
                    </a:p>
                    <a:p>
                      <a:pPr marL="0" marR="0">
                        <a:spcBef>
                          <a:spcPts val="0"/>
                        </a:spcBef>
                        <a:spcAft>
                          <a:spcPts val="0"/>
                        </a:spcAft>
                      </a:pPr>
                      <a:r>
                        <a:rPr lang="en-US" sz="1800" b="1" dirty="0">
                          <a:latin typeface="Times New Roman"/>
                          <a:ea typeface="Times New Roman"/>
                        </a:rPr>
                        <a:t>Egg weight after…</a:t>
                      </a:r>
                      <a:endParaRPr lang="en-US" sz="1800" dirty="0">
                        <a:latin typeface="Times New Roman"/>
                        <a:ea typeface="Times New Roman"/>
                      </a:endParaRPr>
                    </a:p>
                  </a:txBody>
                  <a:tcPr marL="68580" marR="68580" marT="0" marB="0"/>
                </a:tc>
                <a:tc>
                  <a:txBody>
                    <a:bodyPr/>
                    <a:lstStyle/>
                    <a:p>
                      <a:pPr marL="0" marR="0">
                        <a:spcBef>
                          <a:spcPts val="0"/>
                        </a:spcBef>
                        <a:spcAft>
                          <a:spcPts val="0"/>
                        </a:spcAft>
                      </a:pPr>
                      <a:r>
                        <a:rPr lang="en-US" sz="1800" b="1" u="sng" dirty="0">
                          <a:latin typeface="Times New Roman"/>
                          <a:ea typeface="Times New Roman"/>
                        </a:rPr>
                        <a:t>ACTUAL</a:t>
                      </a:r>
                      <a:r>
                        <a:rPr lang="en-US" sz="1800" b="1" dirty="0">
                          <a:latin typeface="Times New Roman"/>
                          <a:ea typeface="Times New Roman"/>
                        </a:rPr>
                        <a:t> </a:t>
                      </a:r>
                      <a:endParaRPr lang="en-US" sz="1800" b="1" dirty="0" smtClean="0">
                        <a:latin typeface="Times New Roman"/>
                        <a:ea typeface="Times New Roman"/>
                      </a:endParaRPr>
                    </a:p>
                    <a:p>
                      <a:pPr marL="0" marR="0">
                        <a:spcBef>
                          <a:spcPts val="0"/>
                        </a:spcBef>
                        <a:spcAft>
                          <a:spcPts val="0"/>
                        </a:spcAft>
                      </a:pPr>
                      <a:r>
                        <a:rPr lang="en-US" sz="1800" b="1" dirty="0" smtClean="0">
                          <a:latin typeface="Times New Roman"/>
                          <a:ea typeface="Times New Roman"/>
                        </a:rPr>
                        <a:t>Egg </a:t>
                      </a:r>
                      <a:r>
                        <a:rPr lang="en-US" sz="1800" b="1" dirty="0">
                          <a:latin typeface="Times New Roman"/>
                          <a:ea typeface="Times New Roman"/>
                        </a:rPr>
                        <a:t>weight after…</a:t>
                      </a:r>
                      <a:endParaRPr lang="en-US" sz="1800" dirty="0">
                        <a:latin typeface="Times New Roman"/>
                        <a:ea typeface="Times New Roman"/>
                      </a:endParaRPr>
                    </a:p>
                  </a:txBody>
                  <a:tcPr marL="68580" marR="68580" marT="0" marB="0"/>
                </a:tc>
                <a:tc>
                  <a:txBody>
                    <a:bodyPr/>
                    <a:lstStyle/>
                    <a:p>
                      <a:pPr marL="0" marR="0">
                        <a:spcBef>
                          <a:spcPts val="0"/>
                        </a:spcBef>
                        <a:spcAft>
                          <a:spcPts val="0"/>
                        </a:spcAft>
                      </a:pPr>
                      <a:r>
                        <a:rPr lang="en-US" sz="1800" b="1" dirty="0">
                          <a:latin typeface="Times New Roman"/>
                          <a:ea typeface="Times New Roman"/>
                        </a:rPr>
                        <a:t>OBSERVATIONS:</a:t>
                      </a:r>
                      <a:endParaRPr lang="en-US" sz="1800" dirty="0">
                        <a:latin typeface="Times New Roman"/>
                        <a:ea typeface="Times New Roman"/>
                      </a:endParaRPr>
                    </a:p>
                  </a:txBody>
                  <a:tcPr marL="68580" marR="68580" marT="0" marB="0"/>
                </a:tc>
                <a:extLst>
                  <a:ext uri="{0D108BD9-81ED-4DB2-BD59-A6C34878D82A}">
                    <a16:rowId xmlns:a16="http://schemas.microsoft.com/office/drawing/2014/main" val="10000"/>
                  </a:ext>
                </a:extLst>
              </a:tr>
              <a:tr h="370840">
                <a:tc>
                  <a:txBody>
                    <a:bodyPr/>
                    <a:lstStyle/>
                    <a:p>
                      <a:pPr marL="0" marR="0">
                        <a:spcBef>
                          <a:spcPts val="0"/>
                        </a:spcBef>
                        <a:spcAft>
                          <a:spcPts val="0"/>
                        </a:spcAft>
                      </a:pPr>
                      <a:r>
                        <a:rPr lang="en-US" sz="2000" b="1" dirty="0">
                          <a:latin typeface="Times New Roman"/>
                          <a:ea typeface="Times New Roman"/>
                        </a:rPr>
                        <a:t>Egg #1</a:t>
                      </a:r>
                      <a:endParaRPr lang="en-US" sz="2000" dirty="0">
                        <a:latin typeface="Times New Roman"/>
                        <a:ea typeface="Times New Roman"/>
                      </a:endParaRPr>
                    </a:p>
                    <a:p>
                      <a:pPr marL="0" marR="0">
                        <a:spcBef>
                          <a:spcPts val="0"/>
                        </a:spcBef>
                        <a:spcAft>
                          <a:spcPts val="0"/>
                        </a:spcAft>
                      </a:pPr>
                      <a:r>
                        <a:rPr lang="en-US" sz="2000" b="1" dirty="0" smtClean="0">
                          <a:latin typeface="Times New Roman"/>
                          <a:ea typeface="Times New Roman"/>
                        </a:rPr>
                        <a:t>In </a:t>
                      </a:r>
                      <a:r>
                        <a:rPr lang="en-US" sz="2000" b="1" u="sng" dirty="0" smtClean="0">
                          <a:latin typeface="Times New Roman"/>
                          <a:ea typeface="Times New Roman"/>
                        </a:rPr>
                        <a:t>Syrup</a:t>
                      </a:r>
                      <a:r>
                        <a:rPr lang="en-US" sz="2000" b="1" dirty="0" smtClean="0">
                          <a:latin typeface="Times New Roman"/>
                          <a:ea typeface="Times New Roman"/>
                        </a:rPr>
                        <a:t> </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________</a:t>
                      </a:r>
                      <a:endParaRPr lang="en-US" sz="2000" dirty="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extLst>
                  <a:ext uri="{0D108BD9-81ED-4DB2-BD59-A6C34878D82A}">
                    <a16:rowId xmlns:a16="http://schemas.microsoft.com/office/drawing/2014/main" val="10001"/>
                  </a:ext>
                </a:extLst>
              </a:tr>
              <a:tr h="370840">
                <a:tc>
                  <a:txBody>
                    <a:bodyPr/>
                    <a:lstStyle/>
                    <a:p>
                      <a:pPr marL="0" marR="0">
                        <a:spcBef>
                          <a:spcPts val="0"/>
                        </a:spcBef>
                        <a:spcAft>
                          <a:spcPts val="0"/>
                        </a:spcAft>
                      </a:pPr>
                      <a:r>
                        <a:rPr lang="en-US" sz="2000" b="1" dirty="0">
                          <a:latin typeface="Times New Roman"/>
                          <a:ea typeface="Times New Roman"/>
                        </a:rPr>
                        <a:t>Egg #2</a:t>
                      </a:r>
                      <a:endParaRPr lang="en-US" sz="2000" dirty="0">
                        <a:latin typeface="Times New Roman"/>
                        <a:ea typeface="Times New Roman"/>
                      </a:endParaRPr>
                    </a:p>
                    <a:p>
                      <a:pPr marL="0" marR="0">
                        <a:spcBef>
                          <a:spcPts val="0"/>
                        </a:spcBef>
                        <a:spcAft>
                          <a:spcPts val="0"/>
                        </a:spcAft>
                      </a:pPr>
                      <a:r>
                        <a:rPr lang="en-US" sz="2000" b="1" dirty="0" smtClean="0">
                          <a:latin typeface="Times New Roman"/>
                          <a:ea typeface="Times New Roman"/>
                        </a:rPr>
                        <a:t>In </a:t>
                      </a:r>
                      <a:r>
                        <a:rPr lang="en-US" sz="2000" b="1" u="sng" dirty="0" smtClean="0">
                          <a:latin typeface="Times New Roman"/>
                          <a:ea typeface="Times New Roman"/>
                        </a:rPr>
                        <a:t>Rubbing Alcohol</a:t>
                      </a:r>
                      <a:r>
                        <a:rPr lang="en-US" sz="2000" b="1" u="sng" baseline="0" dirty="0" smtClean="0">
                          <a:latin typeface="Times New Roman"/>
                          <a:ea typeface="Times New Roman"/>
                        </a:rPr>
                        <a:t> </a:t>
                      </a:r>
                      <a:endParaRPr lang="en-US" sz="2000" u="sng" dirty="0">
                        <a:latin typeface="Times New Roman"/>
                        <a:ea typeface="Times New Roman"/>
                      </a:endParaRPr>
                    </a:p>
                    <a:p>
                      <a:pPr marL="0" marR="0">
                        <a:spcBef>
                          <a:spcPts val="0"/>
                        </a:spcBef>
                        <a:spcAft>
                          <a:spcPts val="0"/>
                        </a:spcAft>
                      </a:pPr>
                      <a:r>
                        <a:rPr lang="en-US" sz="2000" b="1" dirty="0">
                          <a:latin typeface="Times New Roman"/>
                          <a:ea typeface="Times New Roman"/>
                        </a:rPr>
                        <a:t>________</a:t>
                      </a:r>
                      <a:endParaRPr lang="en-US" sz="2000" dirty="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extLst>
                  <a:ext uri="{0D108BD9-81ED-4DB2-BD59-A6C34878D82A}">
                    <a16:rowId xmlns:a16="http://schemas.microsoft.com/office/drawing/2014/main" val="10002"/>
                  </a:ext>
                </a:extLst>
              </a:tr>
              <a:tr h="370840">
                <a:tc>
                  <a:txBody>
                    <a:bodyPr/>
                    <a:lstStyle/>
                    <a:p>
                      <a:pPr marL="0" marR="0">
                        <a:spcBef>
                          <a:spcPts val="0"/>
                        </a:spcBef>
                        <a:spcAft>
                          <a:spcPts val="0"/>
                        </a:spcAft>
                      </a:pPr>
                      <a:r>
                        <a:rPr lang="en-US" sz="2000" b="1" dirty="0">
                          <a:latin typeface="Times New Roman"/>
                          <a:ea typeface="Times New Roman"/>
                        </a:rPr>
                        <a:t>Egg #3</a:t>
                      </a:r>
                      <a:endParaRPr lang="en-US" sz="2000" dirty="0">
                        <a:latin typeface="Times New Roman"/>
                        <a:ea typeface="Times New Roman"/>
                      </a:endParaRPr>
                    </a:p>
                    <a:p>
                      <a:pPr marL="0" marR="0">
                        <a:spcBef>
                          <a:spcPts val="0"/>
                        </a:spcBef>
                        <a:spcAft>
                          <a:spcPts val="0"/>
                        </a:spcAft>
                      </a:pPr>
                      <a:r>
                        <a:rPr lang="en-US" sz="2000" b="1" dirty="0" smtClean="0">
                          <a:latin typeface="Times New Roman"/>
                          <a:ea typeface="Times New Roman"/>
                        </a:rPr>
                        <a:t>In </a:t>
                      </a:r>
                      <a:r>
                        <a:rPr lang="en-US" sz="2000" b="1" u="sng" dirty="0" smtClean="0">
                          <a:latin typeface="Times New Roman"/>
                          <a:ea typeface="Times New Roman"/>
                        </a:rPr>
                        <a:t>Blue Water</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________</a:t>
                      </a:r>
                      <a:endParaRPr lang="en-US" sz="2000" dirty="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5" name="Down Arrow 4"/>
          <p:cNvSpPr/>
          <p:nvPr/>
        </p:nvSpPr>
        <p:spPr>
          <a:xfrm>
            <a:off x="1066800" y="2362200"/>
            <a:ext cx="484632" cy="521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normAutofit/>
          </a:bodyPr>
          <a:lstStyle/>
          <a:p>
            <a:r>
              <a:rPr lang="en-US" dirty="0" smtClean="0"/>
              <a:t>Warm </a:t>
            </a:r>
            <a:r>
              <a:rPr lang="en-US" dirty="0" smtClean="0"/>
              <a:t>Up and Spiral</a:t>
            </a:r>
            <a:r>
              <a:rPr lang="en-US" dirty="0" smtClean="0"/>
              <a:t>			</a:t>
            </a:r>
            <a:r>
              <a:rPr lang="en-US" dirty="0" smtClean="0"/>
              <a:t>2/13/2017</a:t>
            </a:r>
            <a:endParaRPr lang="en-US" dirty="0"/>
          </a:p>
        </p:txBody>
      </p:sp>
      <p:sp>
        <p:nvSpPr>
          <p:cNvPr id="3" name="Content Placeholder 2"/>
          <p:cNvSpPr>
            <a:spLocks noGrp="1"/>
          </p:cNvSpPr>
          <p:nvPr>
            <p:ph idx="1"/>
          </p:nvPr>
        </p:nvSpPr>
        <p:spPr>
          <a:xfrm>
            <a:off x="0" y="1066800"/>
            <a:ext cx="9144000" cy="5791200"/>
          </a:xfrm>
        </p:spPr>
        <p:txBody>
          <a:bodyPr>
            <a:normAutofit lnSpcReduction="10000"/>
          </a:bodyPr>
          <a:lstStyle/>
          <a:p>
            <a:pPr marL="624078" indent="-514350">
              <a:buFont typeface="+mj-lt"/>
              <a:buAutoNum type="arabicPeriod"/>
            </a:pPr>
            <a:r>
              <a:rPr lang="en-US" dirty="0" smtClean="0"/>
              <a:t>What is the difference between relative age and absolute age? </a:t>
            </a:r>
            <a:r>
              <a:rPr lang="en-US" i="1" dirty="0" smtClean="0"/>
              <a:t>Identify one way scientists determine each for rocks and fossils. </a:t>
            </a:r>
            <a:endParaRPr lang="en-US" i="1" dirty="0" smtClean="0"/>
          </a:p>
          <a:p>
            <a:pPr marL="624078" indent="-514350">
              <a:buFont typeface="+mj-lt"/>
              <a:buAutoNum type="arabicPeriod"/>
            </a:pPr>
            <a:r>
              <a:rPr lang="en-US" dirty="0" smtClean="0"/>
              <a:t>What is a calorie? </a:t>
            </a:r>
            <a:endParaRPr lang="en-US" dirty="0" smtClean="0"/>
          </a:p>
          <a:p>
            <a:pPr marL="624078" indent="-514350">
              <a:buFont typeface="+mj-lt"/>
              <a:buAutoNum type="arabicPeriod"/>
            </a:pPr>
            <a:r>
              <a:rPr lang="en-US" dirty="0" smtClean="0"/>
              <a:t>What has more energy, a pecan or cheerios? </a:t>
            </a:r>
            <a:r>
              <a:rPr lang="en-US" i="1" dirty="0" smtClean="0"/>
              <a:t>How do you know? </a:t>
            </a:r>
          </a:p>
          <a:p>
            <a:pPr marL="109728" indent="0">
              <a:buNone/>
            </a:pPr>
            <a:endParaRPr lang="en-US" i="1" dirty="0" smtClean="0"/>
          </a:p>
          <a:p>
            <a:pPr marL="624078" indent="-514350">
              <a:buNone/>
            </a:pPr>
            <a:endParaRPr lang="en-US" dirty="0" smtClean="0"/>
          </a:p>
          <a:p>
            <a:pPr marL="624078" indent="-514350">
              <a:buNone/>
            </a:pPr>
            <a:r>
              <a:rPr lang="en-US" dirty="0" smtClean="0">
                <a:solidFill>
                  <a:srgbClr val="FF0000"/>
                </a:solidFill>
              </a:rPr>
              <a:t>Objectives: 8.L.5.1</a:t>
            </a:r>
          </a:p>
          <a:p>
            <a:pPr marL="624078" indent="-514350">
              <a:buNone/>
            </a:pPr>
            <a:r>
              <a:rPr lang="en-US" dirty="0" smtClean="0">
                <a:solidFill>
                  <a:srgbClr val="FF0000"/>
                </a:solidFill>
              </a:rPr>
              <a:t>-TSW understand how cells absorb and retain energy, nutrients, and water.</a:t>
            </a:r>
          </a:p>
          <a:p>
            <a:pPr marL="624078" indent="-514350">
              <a:buNone/>
            </a:pPr>
            <a:r>
              <a:rPr lang="en-US" dirty="0" smtClean="0">
                <a:solidFill>
                  <a:srgbClr val="FF0000"/>
                </a:solidFill>
              </a:rPr>
              <a:t>Essential Question: </a:t>
            </a:r>
          </a:p>
          <a:p>
            <a:pPr marL="624078" indent="-514350">
              <a:buNone/>
            </a:pPr>
            <a:r>
              <a:rPr lang="en-US" dirty="0" smtClean="0">
                <a:solidFill>
                  <a:srgbClr val="FF0000"/>
                </a:solidFill>
              </a:rPr>
              <a:t>-What is the difference between diffusion and osmosis? </a:t>
            </a:r>
            <a:endParaRPr lang="en-US" dirty="0">
              <a:solidFill>
                <a:srgbClr val="FF0000"/>
              </a:solidFill>
            </a:endParaRPr>
          </a:p>
        </p:txBody>
      </p:sp>
      <mc:AlternateContent xmlns:mc="http://schemas.openxmlformats.org/markup-compatibility/2006" xmlns:p14="http://schemas.microsoft.com/office/powerpoint/2010/main">
        <mc:Choice Requires="p14">
          <p:contentPart p14:bwMode="auto" r:id="rId3">
            <p14:nvContentPartPr>
              <p14:cNvPr id="327682" name="Ink 2"/>
              <p14:cNvContentPartPr>
                <a14:cpLocks xmlns:a14="http://schemas.microsoft.com/office/drawing/2010/main" noRot="1" noChangeAspect="1" noEditPoints="1" noChangeArrowheads="1" noChangeShapeType="1"/>
              </p14:cNvContentPartPr>
              <p14:nvPr/>
            </p14:nvContentPartPr>
            <p14:xfrm>
              <a:off x="104636888" y="100104575"/>
              <a:ext cx="0" cy="0"/>
            </p14:xfrm>
          </p:contentPart>
        </mc:Choice>
        <mc:Fallback xmlns="">
          <p:pic>
            <p:nvPicPr>
              <p:cNvPr id="327682" name="Ink 2"/>
              <p:cNvPicPr>
                <a:picLocks noRot="1" noChangeAspect="1" noEditPoints="1" noChangeArrowheads="1" noChangeShapeType="1"/>
              </p:cNvPicPr>
              <p:nvPr/>
            </p:nvPicPr>
            <p:blipFill>
              <a:blip r:embed="rId4"/>
              <a:stretch>
                <a:fillRect/>
              </a:stretch>
            </p:blipFill>
            <p:spPr>
              <a:xfrm>
                <a:off x="104636888" y="100104575"/>
                <a:ext cx="0" cy="0"/>
              </a:xfrm>
              <a:prstGeom prst="rect">
                <a:avLst/>
              </a:prstGeom>
            </p:spPr>
          </p:pic>
        </mc:Fallback>
      </mc:AlternateContent>
    </p:spTree>
    <p:extLst>
      <p:ext uri="{BB962C8B-B14F-4D97-AF65-F5344CB8AC3E}">
        <p14:creationId xmlns:p14="http://schemas.microsoft.com/office/powerpoint/2010/main" val="21068410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Predict whether stuff will diffuse in or out of the cell membrane.</a:t>
            </a:r>
            <a:endParaRPr lang="en-US" dirty="0"/>
          </a:p>
        </p:txBody>
      </p:sp>
      <p:graphicFrame>
        <p:nvGraphicFramePr>
          <p:cNvPr id="6" name="Content Placeholder 5"/>
          <p:cNvGraphicFramePr>
            <a:graphicFrameLocks noGrp="1"/>
          </p:cNvGraphicFramePr>
          <p:nvPr>
            <p:ph idx="1"/>
          </p:nvPr>
        </p:nvGraphicFramePr>
        <p:xfrm>
          <a:off x="457200" y="2249488"/>
          <a:ext cx="8534400" cy="3566160"/>
        </p:xfrm>
        <a:graphic>
          <a:graphicData uri="http://schemas.openxmlformats.org/drawingml/2006/table">
            <a:tbl>
              <a:tblPr firstRow="1" bandRow="1">
                <a:tableStyleId>{5940675A-B579-460E-94D1-54222C63F5DA}</a:tableStyleId>
              </a:tblPr>
              <a:tblGrid>
                <a:gridCol w="1706880">
                  <a:extLst>
                    <a:ext uri="{9D8B030D-6E8A-4147-A177-3AD203B41FA5}">
                      <a16:colId xmlns:a16="http://schemas.microsoft.com/office/drawing/2014/main" val="20000"/>
                    </a:ext>
                  </a:extLst>
                </a:gridCol>
                <a:gridCol w="1706880">
                  <a:extLst>
                    <a:ext uri="{9D8B030D-6E8A-4147-A177-3AD203B41FA5}">
                      <a16:colId xmlns:a16="http://schemas.microsoft.com/office/drawing/2014/main" val="20001"/>
                    </a:ext>
                  </a:extLst>
                </a:gridCol>
                <a:gridCol w="138684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2209800">
                  <a:extLst>
                    <a:ext uri="{9D8B030D-6E8A-4147-A177-3AD203B41FA5}">
                      <a16:colId xmlns:a16="http://schemas.microsoft.com/office/drawing/2014/main" val="20004"/>
                    </a:ext>
                  </a:extLst>
                </a:gridCol>
              </a:tblGrid>
              <a:tr h="370840">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r>
                        <a:rPr lang="en-US" sz="1800" b="1" dirty="0">
                          <a:latin typeface="Times New Roman"/>
                          <a:ea typeface="Times New Roman"/>
                        </a:rPr>
                        <a:t>Egg weight before…</a:t>
                      </a:r>
                      <a:endParaRPr lang="en-US" sz="1800" dirty="0">
                        <a:latin typeface="Times New Roman"/>
                        <a:ea typeface="Times New Roman"/>
                      </a:endParaRPr>
                    </a:p>
                  </a:txBody>
                  <a:tcPr marL="68580" marR="68580" marT="0" marB="0"/>
                </a:tc>
                <a:tc>
                  <a:txBody>
                    <a:bodyPr/>
                    <a:lstStyle/>
                    <a:p>
                      <a:pPr marL="0" marR="0">
                        <a:spcBef>
                          <a:spcPts val="0"/>
                        </a:spcBef>
                        <a:spcAft>
                          <a:spcPts val="0"/>
                        </a:spcAft>
                      </a:pPr>
                      <a:r>
                        <a:rPr lang="en-US" sz="1800" b="1" u="sng" dirty="0">
                          <a:latin typeface="Times New Roman"/>
                          <a:ea typeface="Times New Roman"/>
                        </a:rPr>
                        <a:t>PREDICT</a:t>
                      </a:r>
                      <a:endParaRPr lang="en-US" sz="1800" dirty="0">
                        <a:latin typeface="Times New Roman"/>
                        <a:ea typeface="Times New Roman"/>
                      </a:endParaRPr>
                    </a:p>
                    <a:p>
                      <a:pPr marL="0" marR="0">
                        <a:spcBef>
                          <a:spcPts val="0"/>
                        </a:spcBef>
                        <a:spcAft>
                          <a:spcPts val="0"/>
                        </a:spcAft>
                      </a:pPr>
                      <a:r>
                        <a:rPr lang="en-US" sz="1800" b="1" dirty="0">
                          <a:latin typeface="Times New Roman"/>
                          <a:ea typeface="Times New Roman"/>
                        </a:rPr>
                        <a:t>Egg weight after…</a:t>
                      </a:r>
                      <a:endParaRPr lang="en-US" sz="1800" dirty="0">
                        <a:latin typeface="Times New Roman"/>
                        <a:ea typeface="Times New Roman"/>
                      </a:endParaRPr>
                    </a:p>
                  </a:txBody>
                  <a:tcPr marL="68580" marR="68580" marT="0" marB="0"/>
                </a:tc>
                <a:tc>
                  <a:txBody>
                    <a:bodyPr/>
                    <a:lstStyle/>
                    <a:p>
                      <a:pPr marL="0" marR="0">
                        <a:spcBef>
                          <a:spcPts val="0"/>
                        </a:spcBef>
                        <a:spcAft>
                          <a:spcPts val="0"/>
                        </a:spcAft>
                      </a:pPr>
                      <a:r>
                        <a:rPr lang="en-US" sz="1800" b="1" u="sng" dirty="0">
                          <a:latin typeface="Times New Roman"/>
                          <a:ea typeface="Times New Roman"/>
                        </a:rPr>
                        <a:t>ACTUAL</a:t>
                      </a:r>
                      <a:r>
                        <a:rPr lang="en-US" sz="1800" b="1" dirty="0">
                          <a:latin typeface="Times New Roman"/>
                          <a:ea typeface="Times New Roman"/>
                        </a:rPr>
                        <a:t> </a:t>
                      </a:r>
                      <a:endParaRPr lang="en-US" sz="1800" b="1" dirty="0" smtClean="0">
                        <a:latin typeface="Times New Roman"/>
                        <a:ea typeface="Times New Roman"/>
                      </a:endParaRPr>
                    </a:p>
                    <a:p>
                      <a:pPr marL="0" marR="0">
                        <a:spcBef>
                          <a:spcPts val="0"/>
                        </a:spcBef>
                        <a:spcAft>
                          <a:spcPts val="0"/>
                        </a:spcAft>
                      </a:pPr>
                      <a:r>
                        <a:rPr lang="en-US" sz="1800" b="1" dirty="0" smtClean="0">
                          <a:latin typeface="Times New Roman"/>
                          <a:ea typeface="Times New Roman"/>
                        </a:rPr>
                        <a:t>Egg </a:t>
                      </a:r>
                      <a:r>
                        <a:rPr lang="en-US" sz="1800" b="1" dirty="0">
                          <a:latin typeface="Times New Roman"/>
                          <a:ea typeface="Times New Roman"/>
                        </a:rPr>
                        <a:t>weight after…</a:t>
                      </a:r>
                      <a:endParaRPr lang="en-US" sz="1800" dirty="0">
                        <a:latin typeface="Times New Roman"/>
                        <a:ea typeface="Times New Roman"/>
                      </a:endParaRPr>
                    </a:p>
                  </a:txBody>
                  <a:tcPr marL="68580" marR="68580" marT="0" marB="0"/>
                </a:tc>
                <a:tc>
                  <a:txBody>
                    <a:bodyPr/>
                    <a:lstStyle/>
                    <a:p>
                      <a:pPr marL="0" marR="0">
                        <a:spcBef>
                          <a:spcPts val="0"/>
                        </a:spcBef>
                        <a:spcAft>
                          <a:spcPts val="0"/>
                        </a:spcAft>
                      </a:pPr>
                      <a:r>
                        <a:rPr lang="en-US" sz="1800" b="1" dirty="0">
                          <a:latin typeface="Times New Roman"/>
                          <a:ea typeface="Times New Roman"/>
                        </a:rPr>
                        <a:t>OBSERVATIONS:</a:t>
                      </a:r>
                      <a:endParaRPr lang="en-US" sz="1800" dirty="0">
                        <a:latin typeface="Times New Roman"/>
                        <a:ea typeface="Times New Roman"/>
                      </a:endParaRPr>
                    </a:p>
                  </a:txBody>
                  <a:tcPr marL="68580" marR="68580" marT="0" marB="0"/>
                </a:tc>
                <a:extLst>
                  <a:ext uri="{0D108BD9-81ED-4DB2-BD59-A6C34878D82A}">
                    <a16:rowId xmlns:a16="http://schemas.microsoft.com/office/drawing/2014/main" val="10000"/>
                  </a:ext>
                </a:extLst>
              </a:tr>
              <a:tr h="370840">
                <a:tc>
                  <a:txBody>
                    <a:bodyPr/>
                    <a:lstStyle/>
                    <a:p>
                      <a:pPr marL="0" marR="0">
                        <a:spcBef>
                          <a:spcPts val="0"/>
                        </a:spcBef>
                        <a:spcAft>
                          <a:spcPts val="0"/>
                        </a:spcAft>
                      </a:pPr>
                      <a:r>
                        <a:rPr lang="en-US" sz="2000" b="1" dirty="0">
                          <a:latin typeface="Times New Roman"/>
                          <a:ea typeface="Times New Roman"/>
                        </a:rPr>
                        <a:t>Egg #1</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in</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________</a:t>
                      </a:r>
                      <a:endParaRPr lang="en-US" sz="2000" dirty="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extLst>
                  <a:ext uri="{0D108BD9-81ED-4DB2-BD59-A6C34878D82A}">
                    <a16:rowId xmlns:a16="http://schemas.microsoft.com/office/drawing/2014/main" val="10001"/>
                  </a:ext>
                </a:extLst>
              </a:tr>
              <a:tr h="370840">
                <a:tc>
                  <a:txBody>
                    <a:bodyPr/>
                    <a:lstStyle/>
                    <a:p>
                      <a:pPr marL="0" marR="0">
                        <a:spcBef>
                          <a:spcPts val="0"/>
                        </a:spcBef>
                        <a:spcAft>
                          <a:spcPts val="0"/>
                        </a:spcAft>
                      </a:pPr>
                      <a:r>
                        <a:rPr lang="en-US" sz="2000" b="1" dirty="0">
                          <a:latin typeface="Times New Roman"/>
                          <a:ea typeface="Times New Roman"/>
                        </a:rPr>
                        <a:t>Egg #2</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in</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________</a:t>
                      </a:r>
                      <a:endParaRPr lang="en-US" sz="2000" dirty="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extLst>
                  <a:ext uri="{0D108BD9-81ED-4DB2-BD59-A6C34878D82A}">
                    <a16:rowId xmlns:a16="http://schemas.microsoft.com/office/drawing/2014/main" val="10002"/>
                  </a:ext>
                </a:extLst>
              </a:tr>
              <a:tr h="370840">
                <a:tc>
                  <a:txBody>
                    <a:bodyPr/>
                    <a:lstStyle/>
                    <a:p>
                      <a:pPr marL="0" marR="0">
                        <a:spcBef>
                          <a:spcPts val="0"/>
                        </a:spcBef>
                        <a:spcAft>
                          <a:spcPts val="0"/>
                        </a:spcAft>
                      </a:pPr>
                      <a:r>
                        <a:rPr lang="en-US" sz="2000" b="1" dirty="0">
                          <a:latin typeface="Times New Roman"/>
                          <a:ea typeface="Times New Roman"/>
                        </a:rPr>
                        <a:t>Egg #3</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in</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________</a:t>
                      </a:r>
                      <a:endParaRPr lang="en-US" sz="2000" dirty="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5" name="Down Arrow 4"/>
          <p:cNvSpPr/>
          <p:nvPr/>
        </p:nvSpPr>
        <p:spPr>
          <a:xfrm rot="10800000">
            <a:off x="4191000" y="5715000"/>
            <a:ext cx="784084" cy="81329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Egg Activity Reflection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Q1: What was the purpose of this experiment?</a:t>
            </a:r>
            <a:br>
              <a:rPr lang="en-US" dirty="0" smtClean="0"/>
            </a:br>
            <a:r>
              <a:rPr lang="en-US" dirty="0" smtClean="0"/>
              <a:t/>
            </a:r>
            <a:br>
              <a:rPr lang="en-US" dirty="0" smtClean="0"/>
            </a:br>
            <a:r>
              <a:rPr lang="en-US" dirty="0" smtClean="0"/>
              <a:t>Q2: What was the purpose of placing the eggs in vinegar first? (2 Purposes)</a:t>
            </a:r>
            <a:br>
              <a:rPr lang="en-US" dirty="0" smtClean="0"/>
            </a:br>
            <a:r>
              <a:rPr lang="en-US" dirty="0" smtClean="0"/>
              <a:t/>
            </a:r>
            <a:br>
              <a:rPr lang="en-US" dirty="0" smtClean="0"/>
            </a:br>
            <a:r>
              <a:rPr lang="en-US" dirty="0" smtClean="0"/>
              <a:t>Q3: What were your expectations for each egg after it was placed in a liquid (what did you think would happen)?</a:t>
            </a:r>
            <a:br>
              <a:rPr lang="en-US" dirty="0" smtClean="0"/>
            </a:br>
            <a:r>
              <a:rPr lang="en-US" dirty="0" smtClean="0"/>
              <a:t/>
            </a:r>
            <a:br>
              <a:rPr lang="en-US" dirty="0" smtClean="0"/>
            </a:br>
            <a:r>
              <a:rPr lang="en-US" dirty="0" smtClean="0"/>
              <a:t>Q4: Why did the mass of each egg change (or not change)?</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590800"/>
            <a:ext cx="8610600" cy="752475"/>
          </a:xfrm>
          <a:solidFill>
            <a:schemeClr val="tx2">
              <a:lumMod val="60000"/>
              <a:lumOff val="40000"/>
            </a:schemeClr>
          </a:solidFill>
        </p:spPr>
        <p:txBody>
          <a:bodyPr/>
          <a:lstStyle/>
          <a:p>
            <a:pPr algn="ctr"/>
            <a:r>
              <a:rPr lang="en-US" dirty="0" smtClean="0"/>
              <a:t>We’ll check it out in a few days.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382000" cy="914400"/>
          </a:xfrm>
        </p:spPr>
        <p:txBody>
          <a:bodyPr>
            <a:normAutofit fontScale="90000"/>
          </a:bodyPr>
          <a:lstStyle/>
          <a:p>
            <a:pPr algn="ctr"/>
            <a:r>
              <a:rPr lang="en-US" b="1" u="sng" dirty="0" smtClean="0"/>
              <a:t>Vacuoles</a:t>
            </a:r>
            <a:r>
              <a:rPr lang="en-US" dirty="0" smtClean="0"/>
              <a:t> help the cell keep balance with all this water &amp; nutrients.</a:t>
            </a:r>
            <a:endParaRPr lang="en-US" b="1" i="1" dirty="0">
              <a:solidFill>
                <a:srgbClr val="FFC000"/>
              </a:solidFill>
              <a:effectLst>
                <a:outerShdw blurRad="38100" dist="38100" dir="2700000" algn="tl">
                  <a:srgbClr val="000000">
                    <a:alpha val="43137"/>
                  </a:srgbClr>
                </a:outerShdw>
              </a:effectLst>
              <a:latin typeface="Arial Black" pitchFamily="34" charset="0"/>
            </a:endParaRPr>
          </a:p>
        </p:txBody>
      </p:sp>
      <p:sp>
        <p:nvSpPr>
          <p:cNvPr id="5" name="Text Placeholder 4"/>
          <p:cNvSpPr>
            <a:spLocks noGrp="1"/>
          </p:cNvSpPr>
          <p:nvPr>
            <p:ph type="body" idx="1"/>
          </p:nvPr>
        </p:nvSpPr>
        <p:spPr>
          <a:xfrm>
            <a:off x="381000" y="2244970"/>
            <a:ext cx="45719" cy="45719"/>
          </a:xfrm>
        </p:spPr>
        <p:txBody>
          <a:bodyPr/>
          <a:lstStyle/>
          <a:p>
            <a:endParaRPr lang="en-US" dirty="0"/>
          </a:p>
        </p:txBody>
      </p:sp>
      <p:sp>
        <p:nvSpPr>
          <p:cNvPr id="8" name="Text Placeholder 7"/>
          <p:cNvSpPr>
            <a:spLocks noGrp="1"/>
          </p:cNvSpPr>
          <p:nvPr>
            <p:ph type="body" sz="half" idx="3"/>
          </p:nvPr>
        </p:nvSpPr>
        <p:spPr/>
        <p:txBody>
          <a:bodyPr/>
          <a:lstStyle/>
          <a:p>
            <a:r>
              <a:rPr lang="en-US" dirty="0" smtClean="0"/>
              <a:t>ORGANELLES:</a:t>
            </a:r>
            <a:endParaRPr lang="en-US" dirty="0"/>
          </a:p>
        </p:txBody>
      </p:sp>
      <p:sp>
        <p:nvSpPr>
          <p:cNvPr id="6" name="Content Placeholder 5"/>
          <p:cNvSpPr>
            <a:spLocks noGrp="1"/>
          </p:cNvSpPr>
          <p:nvPr>
            <p:ph sz="quarter" idx="2"/>
          </p:nvPr>
        </p:nvSpPr>
        <p:spPr>
          <a:xfrm>
            <a:off x="0" y="2209800"/>
            <a:ext cx="4422648" cy="4384919"/>
          </a:xfrm>
        </p:spPr>
        <p:txBody>
          <a:bodyPr>
            <a:normAutofit/>
          </a:bodyPr>
          <a:lstStyle/>
          <a:p>
            <a:pPr marL="566928" indent="-457200">
              <a:buFont typeface="+mj-lt"/>
              <a:buAutoNum type="arabicPeriod"/>
            </a:pPr>
            <a:r>
              <a:rPr lang="en-US" sz="3200" b="1" dirty="0" smtClean="0"/>
              <a:t>take in nutrients </a:t>
            </a:r>
            <a:r>
              <a:rPr lang="en-US" sz="3200" b="1" i="1" dirty="0" smtClean="0"/>
              <a:t>for</a:t>
            </a:r>
            <a:r>
              <a:rPr lang="en-US" sz="3200" b="1" dirty="0" smtClean="0"/>
              <a:t> energy.</a:t>
            </a:r>
          </a:p>
        </p:txBody>
      </p:sp>
      <p:sp>
        <p:nvSpPr>
          <p:cNvPr id="7" name="Content Placeholder 6"/>
          <p:cNvSpPr>
            <a:spLocks noGrp="1"/>
          </p:cNvSpPr>
          <p:nvPr>
            <p:ph sz="quarter" idx="4"/>
          </p:nvPr>
        </p:nvSpPr>
        <p:spPr/>
        <p:txBody>
          <a:bodyPr>
            <a:normAutofit/>
          </a:bodyPr>
          <a:lstStyle/>
          <a:p>
            <a:pPr>
              <a:buNone/>
            </a:pPr>
            <a:r>
              <a:rPr lang="en-US" sz="1200" b="1" u="sng" dirty="0" smtClean="0">
                <a:latin typeface="Aharoni" pitchFamily="2" charset="-79"/>
                <a:cs typeface="Aharoni" pitchFamily="2" charset="-79"/>
              </a:rPr>
              <a:t>membrane</a:t>
            </a:r>
            <a:r>
              <a:rPr lang="en-US" sz="1200" b="1" dirty="0" smtClean="0">
                <a:latin typeface="Aharoni" pitchFamily="2" charset="-79"/>
                <a:cs typeface="Aharoni" pitchFamily="2" charset="-79"/>
              </a:rPr>
              <a:t> –controls/regulates the flow of nutrients in/out of all cells.</a:t>
            </a:r>
          </a:p>
          <a:p>
            <a:pPr>
              <a:buNone/>
            </a:pPr>
            <a:endParaRPr lang="en-US" sz="1200" b="1" dirty="0" smtClean="0">
              <a:latin typeface="Aharoni" pitchFamily="2" charset="-79"/>
              <a:cs typeface="Aharoni" pitchFamily="2" charset="-79"/>
            </a:endParaRPr>
          </a:p>
          <a:p>
            <a:pPr>
              <a:buNone/>
            </a:pPr>
            <a:r>
              <a:rPr lang="en-US" sz="1200" b="1" u="sng" dirty="0" smtClean="0">
                <a:latin typeface="Aharoni" pitchFamily="2" charset="-79"/>
                <a:cs typeface="Aharoni" pitchFamily="2" charset="-79"/>
              </a:rPr>
              <a:t>cytoplasm</a:t>
            </a:r>
            <a:r>
              <a:rPr lang="en-US" sz="1200" b="1" dirty="0" smtClean="0">
                <a:latin typeface="Aharoni" pitchFamily="2" charset="-79"/>
                <a:cs typeface="Aharoni" pitchFamily="2" charset="-79"/>
              </a:rPr>
              <a:t> (watery goo in ALL cells that support all the organelles of the cell)</a:t>
            </a:r>
          </a:p>
          <a:p>
            <a:pPr>
              <a:buNone/>
            </a:pPr>
            <a:endParaRPr lang="en-US" sz="1700" b="1" dirty="0" smtClean="0">
              <a:latin typeface="Aharoni" pitchFamily="2" charset="-79"/>
              <a:cs typeface="Aharoni" pitchFamily="2" charset="-79"/>
            </a:endParaRPr>
          </a:p>
          <a:p>
            <a:pPr>
              <a:buNone/>
            </a:pPr>
            <a:r>
              <a:rPr lang="en-US" sz="2800" b="1" dirty="0" smtClean="0">
                <a:latin typeface="Aharoni" pitchFamily="2" charset="-79"/>
                <a:cs typeface="Aharoni" pitchFamily="2" charset="-79"/>
              </a:rPr>
              <a:t>VACUOLES </a:t>
            </a:r>
            <a:r>
              <a:rPr lang="en-US" sz="2400" b="1" dirty="0" smtClean="0">
                <a:latin typeface="Aharoni" pitchFamily="2" charset="-79"/>
                <a:cs typeface="Aharoni" pitchFamily="2" charset="-79"/>
              </a:rPr>
              <a:t>store water &amp; nutrients for balance.</a:t>
            </a:r>
          </a:p>
          <a:p>
            <a:pPr>
              <a:buNone/>
            </a:pPr>
            <a:endParaRPr lang="en-US" sz="2800" b="1" dirty="0" smtClean="0">
              <a:latin typeface="Aharoni" pitchFamily="2" charset="-79"/>
              <a:cs typeface="Aharoni" pitchFamily="2" charset="-79"/>
            </a:endParaRPr>
          </a:p>
          <a:p>
            <a:pPr>
              <a:buNone/>
            </a:pPr>
            <a:r>
              <a:rPr lang="en-US" sz="2800" b="1" dirty="0" smtClean="0">
                <a:latin typeface="Aharoni" pitchFamily="2" charset="-79"/>
                <a:cs typeface="Aharoni" pitchFamily="2" charset="-79"/>
              </a:rPr>
              <a:t> </a:t>
            </a: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382000" cy="914400"/>
          </a:xfrm>
        </p:spPr>
        <p:txBody>
          <a:bodyPr>
            <a:normAutofit fontScale="90000"/>
          </a:bodyPr>
          <a:lstStyle/>
          <a:p>
            <a:pPr algn="ctr"/>
            <a:r>
              <a:rPr lang="en-US" b="1" u="sng" dirty="0" smtClean="0"/>
              <a:t>Vacuoles</a:t>
            </a:r>
            <a:r>
              <a:rPr lang="en-US" dirty="0" smtClean="0"/>
              <a:t> help the cell keep balance with all this water &amp; nutrients.</a:t>
            </a:r>
            <a:endParaRPr lang="en-US" b="1" i="1" dirty="0">
              <a:solidFill>
                <a:srgbClr val="FFC000"/>
              </a:solidFill>
              <a:effectLst>
                <a:outerShdw blurRad="38100" dist="38100" dir="2700000" algn="tl">
                  <a:srgbClr val="000000">
                    <a:alpha val="43137"/>
                  </a:srgbClr>
                </a:outerShdw>
              </a:effectLst>
              <a:latin typeface="Arial Black" pitchFamily="34" charset="0"/>
            </a:endParaRPr>
          </a:p>
        </p:txBody>
      </p:sp>
      <p:sp>
        <p:nvSpPr>
          <p:cNvPr id="5" name="Text Placeholder 4"/>
          <p:cNvSpPr>
            <a:spLocks noGrp="1"/>
          </p:cNvSpPr>
          <p:nvPr>
            <p:ph type="body" idx="1"/>
          </p:nvPr>
        </p:nvSpPr>
        <p:spPr>
          <a:xfrm>
            <a:off x="381000" y="2244970"/>
            <a:ext cx="45719" cy="45719"/>
          </a:xfrm>
        </p:spPr>
        <p:txBody>
          <a:bodyPr/>
          <a:lstStyle/>
          <a:p>
            <a:endParaRPr lang="en-US" dirty="0"/>
          </a:p>
        </p:txBody>
      </p:sp>
      <p:sp>
        <p:nvSpPr>
          <p:cNvPr id="8" name="Text Placeholder 7"/>
          <p:cNvSpPr>
            <a:spLocks noGrp="1"/>
          </p:cNvSpPr>
          <p:nvPr>
            <p:ph type="body" sz="half" idx="3"/>
          </p:nvPr>
        </p:nvSpPr>
        <p:spPr/>
        <p:txBody>
          <a:bodyPr/>
          <a:lstStyle/>
          <a:p>
            <a:r>
              <a:rPr lang="en-US" dirty="0" smtClean="0"/>
              <a:t>ORGANELLES:</a:t>
            </a:r>
            <a:endParaRPr lang="en-US" dirty="0"/>
          </a:p>
        </p:txBody>
      </p:sp>
      <p:sp>
        <p:nvSpPr>
          <p:cNvPr id="6" name="Content Placeholder 5"/>
          <p:cNvSpPr>
            <a:spLocks noGrp="1"/>
          </p:cNvSpPr>
          <p:nvPr>
            <p:ph sz="quarter" idx="2"/>
          </p:nvPr>
        </p:nvSpPr>
        <p:spPr>
          <a:xfrm>
            <a:off x="0" y="2209800"/>
            <a:ext cx="4422648" cy="4384919"/>
          </a:xfrm>
        </p:spPr>
        <p:txBody>
          <a:bodyPr>
            <a:normAutofit/>
          </a:bodyPr>
          <a:lstStyle/>
          <a:p>
            <a:pPr marL="566928" indent="-457200">
              <a:buFont typeface="+mj-lt"/>
              <a:buAutoNum type="arabicPeriod"/>
            </a:pPr>
            <a:r>
              <a:rPr lang="en-US" sz="3200" b="1" dirty="0" smtClean="0"/>
              <a:t>take in nutrients </a:t>
            </a:r>
            <a:r>
              <a:rPr lang="en-US" sz="3200" b="1" i="1" dirty="0" smtClean="0"/>
              <a:t>for</a:t>
            </a:r>
            <a:r>
              <a:rPr lang="en-US" sz="3200" b="1" dirty="0" smtClean="0"/>
              <a:t> energy.</a:t>
            </a:r>
          </a:p>
        </p:txBody>
      </p:sp>
      <p:sp>
        <p:nvSpPr>
          <p:cNvPr id="7" name="Content Placeholder 6"/>
          <p:cNvSpPr>
            <a:spLocks noGrp="1"/>
          </p:cNvSpPr>
          <p:nvPr>
            <p:ph sz="quarter" idx="4"/>
          </p:nvPr>
        </p:nvSpPr>
        <p:spPr/>
        <p:txBody>
          <a:bodyPr>
            <a:normAutofit/>
          </a:bodyPr>
          <a:lstStyle/>
          <a:p>
            <a:pPr>
              <a:buNone/>
            </a:pPr>
            <a:r>
              <a:rPr lang="en-US" sz="1200" b="1" u="sng" dirty="0" smtClean="0">
                <a:latin typeface="Aharoni" pitchFamily="2" charset="-79"/>
                <a:cs typeface="Aharoni" pitchFamily="2" charset="-79"/>
              </a:rPr>
              <a:t>membrane</a:t>
            </a:r>
            <a:r>
              <a:rPr lang="en-US" sz="1200" b="1" dirty="0" smtClean="0">
                <a:latin typeface="Aharoni" pitchFamily="2" charset="-79"/>
                <a:cs typeface="Aharoni" pitchFamily="2" charset="-79"/>
              </a:rPr>
              <a:t> –controls/regulates the flow of nutrients in/out of all cells.</a:t>
            </a:r>
          </a:p>
          <a:p>
            <a:pPr>
              <a:buNone/>
            </a:pPr>
            <a:endParaRPr lang="en-US" sz="1200" b="1" dirty="0" smtClean="0">
              <a:latin typeface="Aharoni" pitchFamily="2" charset="-79"/>
              <a:cs typeface="Aharoni" pitchFamily="2" charset="-79"/>
            </a:endParaRPr>
          </a:p>
          <a:p>
            <a:pPr>
              <a:buNone/>
            </a:pPr>
            <a:r>
              <a:rPr lang="en-US" sz="1200" b="1" u="sng" dirty="0" smtClean="0">
                <a:latin typeface="Aharoni" pitchFamily="2" charset="-79"/>
                <a:cs typeface="Aharoni" pitchFamily="2" charset="-79"/>
              </a:rPr>
              <a:t>cytoplasm</a:t>
            </a:r>
            <a:r>
              <a:rPr lang="en-US" sz="1200" b="1" dirty="0" smtClean="0">
                <a:latin typeface="Aharoni" pitchFamily="2" charset="-79"/>
                <a:cs typeface="Aharoni" pitchFamily="2" charset="-79"/>
              </a:rPr>
              <a:t> (watery goo in ALL cells that support all the organelles of the cell)</a:t>
            </a:r>
          </a:p>
          <a:p>
            <a:pPr>
              <a:buNone/>
            </a:pPr>
            <a:endParaRPr lang="en-US" sz="1700" b="1" dirty="0" smtClean="0">
              <a:latin typeface="Aharoni" pitchFamily="2" charset="-79"/>
              <a:cs typeface="Aharoni" pitchFamily="2" charset="-79"/>
            </a:endParaRPr>
          </a:p>
          <a:p>
            <a:pPr>
              <a:buNone/>
            </a:pPr>
            <a:r>
              <a:rPr lang="en-US" sz="2800" b="1" dirty="0" smtClean="0">
                <a:latin typeface="Aharoni" pitchFamily="2" charset="-79"/>
                <a:cs typeface="Aharoni" pitchFamily="2" charset="-79"/>
              </a:rPr>
              <a:t>VACUOLES </a:t>
            </a:r>
            <a:r>
              <a:rPr lang="en-US" sz="2400" b="1" dirty="0" smtClean="0">
                <a:latin typeface="Aharoni" pitchFamily="2" charset="-79"/>
                <a:cs typeface="Aharoni" pitchFamily="2" charset="-79"/>
              </a:rPr>
              <a:t>store water &amp; nutrients for balance.</a:t>
            </a:r>
          </a:p>
          <a:p>
            <a:pPr>
              <a:buNone/>
            </a:pPr>
            <a:endParaRPr lang="en-US" sz="2800" b="1" dirty="0" smtClean="0">
              <a:latin typeface="Aharoni" pitchFamily="2" charset="-79"/>
              <a:cs typeface="Aharoni" pitchFamily="2" charset="-79"/>
            </a:endParaRPr>
          </a:p>
          <a:p>
            <a:pPr>
              <a:buNone/>
            </a:pPr>
            <a:r>
              <a:rPr lang="en-US" sz="2800" b="1" dirty="0" smtClean="0">
                <a:latin typeface="Aharoni" pitchFamily="2" charset="-79"/>
                <a:cs typeface="Aharoni" pitchFamily="2" charset="-79"/>
              </a:rPr>
              <a:t> </a:t>
            </a: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p:sp>
        <p:nvSpPr>
          <p:cNvPr id="9" name="Right Arrow 8"/>
          <p:cNvSpPr/>
          <p:nvPr/>
        </p:nvSpPr>
        <p:spPr>
          <a:xfrm>
            <a:off x="2362200" y="3733800"/>
            <a:ext cx="1905000" cy="152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complex organisms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382000" cy="914400"/>
          </a:xfrm>
        </p:spPr>
        <p:txBody>
          <a:bodyPr>
            <a:normAutofit fontScale="90000"/>
          </a:bodyPr>
          <a:lstStyle/>
          <a:p>
            <a:pPr algn="ctr"/>
            <a:r>
              <a:rPr lang="en-US" dirty="0" smtClean="0"/>
              <a:t>Plant cells (euglena &amp; </a:t>
            </a:r>
            <a:r>
              <a:rPr lang="en-US" dirty="0" err="1" smtClean="0"/>
              <a:t>volvox</a:t>
            </a:r>
            <a:r>
              <a:rPr lang="en-US" dirty="0" smtClean="0"/>
              <a:t> too) have chloroplasts inside to make nutrients.</a:t>
            </a:r>
            <a:endParaRPr lang="en-US" b="1" i="1" dirty="0">
              <a:solidFill>
                <a:srgbClr val="FFC000"/>
              </a:solidFill>
              <a:effectLst>
                <a:outerShdw blurRad="38100" dist="38100" dir="2700000" algn="tl">
                  <a:srgbClr val="000000">
                    <a:alpha val="43137"/>
                  </a:srgbClr>
                </a:outerShdw>
              </a:effectLst>
              <a:latin typeface="Arial Black" pitchFamily="34" charset="0"/>
            </a:endParaRPr>
          </a:p>
        </p:txBody>
      </p:sp>
      <p:sp>
        <p:nvSpPr>
          <p:cNvPr id="5" name="Text Placeholder 4"/>
          <p:cNvSpPr>
            <a:spLocks noGrp="1"/>
          </p:cNvSpPr>
          <p:nvPr>
            <p:ph type="body" idx="1"/>
          </p:nvPr>
        </p:nvSpPr>
        <p:spPr>
          <a:xfrm>
            <a:off x="381000" y="2244970"/>
            <a:ext cx="45719" cy="45719"/>
          </a:xfrm>
        </p:spPr>
        <p:txBody>
          <a:bodyPr/>
          <a:lstStyle/>
          <a:p>
            <a:endParaRPr lang="en-US" dirty="0"/>
          </a:p>
        </p:txBody>
      </p:sp>
      <p:sp>
        <p:nvSpPr>
          <p:cNvPr id="8" name="Text Placeholder 7"/>
          <p:cNvSpPr>
            <a:spLocks noGrp="1"/>
          </p:cNvSpPr>
          <p:nvPr>
            <p:ph type="body" sz="half" idx="3"/>
          </p:nvPr>
        </p:nvSpPr>
        <p:spPr/>
        <p:txBody>
          <a:bodyPr/>
          <a:lstStyle/>
          <a:p>
            <a:r>
              <a:rPr lang="en-US" dirty="0" smtClean="0"/>
              <a:t>ORGANELLES:</a:t>
            </a:r>
            <a:endParaRPr lang="en-US" dirty="0"/>
          </a:p>
        </p:txBody>
      </p:sp>
      <p:sp>
        <p:nvSpPr>
          <p:cNvPr id="6" name="Content Placeholder 5"/>
          <p:cNvSpPr>
            <a:spLocks noGrp="1"/>
          </p:cNvSpPr>
          <p:nvPr>
            <p:ph sz="quarter" idx="2"/>
          </p:nvPr>
        </p:nvSpPr>
        <p:spPr>
          <a:xfrm>
            <a:off x="0" y="2209800"/>
            <a:ext cx="4422648" cy="4384919"/>
          </a:xfrm>
        </p:spPr>
        <p:txBody>
          <a:bodyPr>
            <a:normAutofit/>
          </a:bodyPr>
          <a:lstStyle/>
          <a:p>
            <a:pPr marL="566928" indent="-457200">
              <a:buFont typeface="+mj-lt"/>
              <a:buAutoNum type="arabicPeriod"/>
            </a:pPr>
            <a:r>
              <a:rPr lang="en-US" sz="3200" b="1" dirty="0" smtClean="0"/>
              <a:t>take in nutrients </a:t>
            </a:r>
            <a:r>
              <a:rPr lang="en-US" sz="3200" b="1" i="1" dirty="0" smtClean="0"/>
              <a:t>for</a:t>
            </a:r>
            <a:r>
              <a:rPr lang="en-US" sz="3200" b="1" dirty="0" smtClean="0"/>
              <a:t> energy.</a:t>
            </a:r>
          </a:p>
        </p:txBody>
      </p:sp>
      <p:sp>
        <p:nvSpPr>
          <p:cNvPr id="7" name="Content Placeholder 6"/>
          <p:cNvSpPr>
            <a:spLocks noGrp="1"/>
          </p:cNvSpPr>
          <p:nvPr>
            <p:ph sz="quarter" idx="4"/>
          </p:nvPr>
        </p:nvSpPr>
        <p:spPr>
          <a:xfrm>
            <a:off x="4718304" y="2708519"/>
            <a:ext cx="4425696" cy="3886200"/>
          </a:xfrm>
        </p:spPr>
        <p:txBody>
          <a:bodyPr>
            <a:normAutofit/>
          </a:bodyPr>
          <a:lstStyle/>
          <a:p>
            <a:pPr>
              <a:buNone/>
            </a:pPr>
            <a:r>
              <a:rPr lang="en-US" sz="1200" b="1" u="sng" dirty="0" smtClean="0">
                <a:latin typeface="Aharoni" pitchFamily="2" charset="-79"/>
                <a:cs typeface="Aharoni" pitchFamily="2" charset="-79"/>
              </a:rPr>
              <a:t>membrane</a:t>
            </a:r>
            <a:r>
              <a:rPr lang="en-US" sz="1200" b="1" dirty="0" smtClean="0">
                <a:latin typeface="Aharoni" pitchFamily="2" charset="-79"/>
                <a:cs typeface="Aharoni" pitchFamily="2" charset="-79"/>
              </a:rPr>
              <a:t> –controls/regulates the flow of nutrients in/out of the cell.</a:t>
            </a:r>
          </a:p>
          <a:p>
            <a:pPr>
              <a:buNone/>
            </a:pPr>
            <a:endParaRPr lang="en-US" sz="1200" b="1" dirty="0" smtClean="0">
              <a:latin typeface="Aharoni" pitchFamily="2" charset="-79"/>
              <a:cs typeface="Aharoni" pitchFamily="2" charset="-79"/>
            </a:endParaRPr>
          </a:p>
          <a:p>
            <a:pPr>
              <a:buNone/>
            </a:pPr>
            <a:r>
              <a:rPr lang="en-US" sz="1200" b="1" u="sng" dirty="0" smtClean="0">
                <a:latin typeface="Aharoni" pitchFamily="2" charset="-79"/>
                <a:cs typeface="Aharoni" pitchFamily="2" charset="-79"/>
              </a:rPr>
              <a:t>cytoplasm</a:t>
            </a:r>
            <a:r>
              <a:rPr lang="en-US" sz="1200" b="1" dirty="0" smtClean="0">
                <a:latin typeface="Aharoni" pitchFamily="2" charset="-79"/>
                <a:cs typeface="Aharoni" pitchFamily="2" charset="-79"/>
              </a:rPr>
              <a:t> (watery goo in ALL cells that support all the organelles of the cell)</a:t>
            </a:r>
          </a:p>
          <a:p>
            <a:pPr>
              <a:buNone/>
            </a:pPr>
            <a:endParaRPr lang="en-US" sz="1700" b="1" dirty="0" smtClean="0">
              <a:latin typeface="Aharoni" pitchFamily="2" charset="-79"/>
              <a:cs typeface="Aharoni" pitchFamily="2" charset="-79"/>
            </a:endParaRPr>
          </a:p>
          <a:p>
            <a:pPr>
              <a:buNone/>
            </a:pPr>
            <a:r>
              <a:rPr lang="en-US" sz="1200" b="1" u="sng" dirty="0" smtClean="0">
                <a:latin typeface="Aharoni" pitchFamily="2" charset="-79"/>
                <a:cs typeface="Aharoni" pitchFamily="2" charset="-79"/>
              </a:rPr>
              <a:t>vacuoles</a:t>
            </a:r>
            <a:r>
              <a:rPr lang="en-US" sz="1200" b="1" dirty="0" smtClean="0">
                <a:latin typeface="Aharoni" pitchFamily="2" charset="-79"/>
                <a:cs typeface="Aharoni" pitchFamily="2" charset="-79"/>
              </a:rPr>
              <a:t> store water &amp; nutrients for balance in complex cells.</a:t>
            </a:r>
          </a:p>
          <a:p>
            <a:pPr>
              <a:buNone/>
            </a:pPr>
            <a:endParaRPr lang="en-US" sz="1200" b="1" dirty="0" smtClean="0">
              <a:latin typeface="Aharoni" pitchFamily="2" charset="-79"/>
              <a:cs typeface="Aharoni" pitchFamily="2" charset="-79"/>
            </a:endParaRPr>
          </a:p>
          <a:p>
            <a:pPr>
              <a:buNone/>
            </a:pPr>
            <a:r>
              <a:rPr lang="en-US" sz="2800" b="1" dirty="0" smtClean="0">
                <a:solidFill>
                  <a:srgbClr val="00B050"/>
                </a:solidFill>
                <a:latin typeface="Aharoni" pitchFamily="2" charset="-79"/>
                <a:cs typeface="Aharoni" pitchFamily="2" charset="-79"/>
              </a:rPr>
              <a:t>CHLOROPLASTS</a:t>
            </a:r>
            <a:r>
              <a:rPr lang="en-US" sz="2800" b="1" dirty="0" smtClean="0">
                <a:latin typeface="Aharoni" pitchFamily="2" charset="-79"/>
                <a:cs typeface="Aharoni" pitchFamily="2" charset="-79"/>
              </a:rPr>
              <a:t> </a:t>
            </a:r>
            <a:r>
              <a:rPr lang="en-US" b="1" dirty="0" smtClean="0">
                <a:latin typeface="Aharoni" pitchFamily="2" charset="-79"/>
                <a:cs typeface="Aharoni" pitchFamily="2" charset="-79"/>
              </a:rPr>
              <a:t>in producer cells perform photosynthesis that make sugar food nutrients for the cell.   </a:t>
            </a: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382000" cy="914400"/>
          </a:xfrm>
        </p:spPr>
        <p:txBody>
          <a:bodyPr>
            <a:normAutofit fontScale="90000"/>
          </a:bodyPr>
          <a:lstStyle/>
          <a:p>
            <a:pPr algn="ctr"/>
            <a:r>
              <a:rPr lang="en-US" dirty="0" smtClean="0"/>
              <a:t>Plant cells (euglena &amp; </a:t>
            </a:r>
            <a:r>
              <a:rPr lang="en-US" dirty="0" err="1" smtClean="0"/>
              <a:t>volvox</a:t>
            </a:r>
            <a:r>
              <a:rPr lang="en-US" dirty="0" smtClean="0"/>
              <a:t> too) have chloroplasts inside to make nutrients.</a:t>
            </a:r>
            <a:endParaRPr lang="en-US" b="1" i="1" dirty="0">
              <a:solidFill>
                <a:srgbClr val="FFC000"/>
              </a:solidFill>
              <a:effectLst>
                <a:outerShdw blurRad="38100" dist="38100" dir="2700000" algn="tl">
                  <a:srgbClr val="000000">
                    <a:alpha val="43137"/>
                  </a:srgbClr>
                </a:outerShdw>
              </a:effectLst>
              <a:latin typeface="Arial Black" pitchFamily="34" charset="0"/>
            </a:endParaRPr>
          </a:p>
        </p:txBody>
      </p:sp>
      <p:sp>
        <p:nvSpPr>
          <p:cNvPr id="5" name="Text Placeholder 4"/>
          <p:cNvSpPr>
            <a:spLocks noGrp="1"/>
          </p:cNvSpPr>
          <p:nvPr>
            <p:ph type="body" idx="1"/>
          </p:nvPr>
        </p:nvSpPr>
        <p:spPr>
          <a:xfrm>
            <a:off x="381000" y="2244970"/>
            <a:ext cx="45719" cy="45719"/>
          </a:xfrm>
        </p:spPr>
        <p:txBody>
          <a:bodyPr/>
          <a:lstStyle/>
          <a:p>
            <a:endParaRPr lang="en-US" dirty="0"/>
          </a:p>
        </p:txBody>
      </p:sp>
      <p:sp>
        <p:nvSpPr>
          <p:cNvPr id="8" name="Text Placeholder 7"/>
          <p:cNvSpPr>
            <a:spLocks noGrp="1"/>
          </p:cNvSpPr>
          <p:nvPr>
            <p:ph type="body" sz="half" idx="3"/>
          </p:nvPr>
        </p:nvSpPr>
        <p:spPr/>
        <p:txBody>
          <a:bodyPr/>
          <a:lstStyle/>
          <a:p>
            <a:r>
              <a:rPr lang="en-US" dirty="0" smtClean="0"/>
              <a:t>ORGANELLES:</a:t>
            </a:r>
            <a:endParaRPr lang="en-US" dirty="0"/>
          </a:p>
        </p:txBody>
      </p:sp>
      <p:sp>
        <p:nvSpPr>
          <p:cNvPr id="6" name="Content Placeholder 5"/>
          <p:cNvSpPr>
            <a:spLocks noGrp="1"/>
          </p:cNvSpPr>
          <p:nvPr>
            <p:ph sz="quarter" idx="2"/>
          </p:nvPr>
        </p:nvSpPr>
        <p:spPr>
          <a:xfrm>
            <a:off x="0" y="2209800"/>
            <a:ext cx="4422648" cy="4384919"/>
          </a:xfrm>
        </p:spPr>
        <p:txBody>
          <a:bodyPr>
            <a:normAutofit/>
          </a:bodyPr>
          <a:lstStyle/>
          <a:p>
            <a:pPr marL="566928" indent="-457200">
              <a:buFont typeface="+mj-lt"/>
              <a:buAutoNum type="arabicPeriod"/>
            </a:pPr>
            <a:r>
              <a:rPr lang="en-US" sz="3200" b="1" dirty="0" smtClean="0"/>
              <a:t>take in nutrients </a:t>
            </a:r>
            <a:r>
              <a:rPr lang="en-US" sz="3200" b="1" i="1" dirty="0" smtClean="0"/>
              <a:t>for</a:t>
            </a:r>
            <a:r>
              <a:rPr lang="en-US" sz="3200" b="1" dirty="0" smtClean="0"/>
              <a:t> energy.</a:t>
            </a:r>
          </a:p>
        </p:txBody>
      </p:sp>
      <p:sp>
        <p:nvSpPr>
          <p:cNvPr id="7" name="Content Placeholder 6"/>
          <p:cNvSpPr>
            <a:spLocks noGrp="1"/>
          </p:cNvSpPr>
          <p:nvPr>
            <p:ph sz="quarter" idx="4"/>
          </p:nvPr>
        </p:nvSpPr>
        <p:spPr>
          <a:xfrm>
            <a:off x="4718304" y="2708519"/>
            <a:ext cx="4425696" cy="3886200"/>
          </a:xfrm>
        </p:spPr>
        <p:txBody>
          <a:bodyPr>
            <a:normAutofit/>
          </a:bodyPr>
          <a:lstStyle/>
          <a:p>
            <a:pPr>
              <a:buNone/>
            </a:pPr>
            <a:r>
              <a:rPr lang="en-US" sz="1200" b="1" u="sng" dirty="0" smtClean="0">
                <a:latin typeface="Aharoni" pitchFamily="2" charset="-79"/>
                <a:cs typeface="Aharoni" pitchFamily="2" charset="-79"/>
              </a:rPr>
              <a:t>membrane</a:t>
            </a:r>
            <a:r>
              <a:rPr lang="en-US" sz="1200" b="1" dirty="0" smtClean="0">
                <a:latin typeface="Aharoni" pitchFamily="2" charset="-79"/>
                <a:cs typeface="Aharoni" pitchFamily="2" charset="-79"/>
              </a:rPr>
              <a:t> –controls/regulates the flow of nutrients in/out of the cell.</a:t>
            </a:r>
          </a:p>
          <a:p>
            <a:pPr>
              <a:buNone/>
            </a:pPr>
            <a:endParaRPr lang="en-US" sz="1200" b="1" dirty="0" smtClean="0">
              <a:latin typeface="Aharoni" pitchFamily="2" charset="-79"/>
              <a:cs typeface="Aharoni" pitchFamily="2" charset="-79"/>
            </a:endParaRPr>
          </a:p>
          <a:p>
            <a:pPr>
              <a:buNone/>
            </a:pPr>
            <a:r>
              <a:rPr lang="en-US" sz="1200" b="1" u="sng" dirty="0" smtClean="0">
                <a:latin typeface="Aharoni" pitchFamily="2" charset="-79"/>
                <a:cs typeface="Aharoni" pitchFamily="2" charset="-79"/>
              </a:rPr>
              <a:t>cytoplasm</a:t>
            </a:r>
            <a:r>
              <a:rPr lang="en-US" sz="1200" b="1" dirty="0" smtClean="0">
                <a:latin typeface="Aharoni" pitchFamily="2" charset="-79"/>
                <a:cs typeface="Aharoni" pitchFamily="2" charset="-79"/>
              </a:rPr>
              <a:t> (watery goo in ALL cells that support all the organelles of the cell)</a:t>
            </a:r>
          </a:p>
          <a:p>
            <a:pPr>
              <a:buNone/>
            </a:pPr>
            <a:endParaRPr lang="en-US" sz="1700" b="1" dirty="0" smtClean="0">
              <a:latin typeface="Aharoni" pitchFamily="2" charset="-79"/>
              <a:cs typeface="Aharoni" pitchFamily="2" charset="-79"/>
            </a:endParaRPr>
          </a:p>
          <a:p>
            <a:pPr>
              <a:buNone/>
            </a:pPr>
            <a:r>
              <a:rPr lang="en-US" sz="1200" b="1" u="sng" dirty="0" smtClean="0">
                <a:latin typeface="Aharoni" pitchFamily="2" charset="-79"/>
                <a:cs typeface="Aharoni" pitchFamily="2" charset="-79"/>
              </a:rPr>
              <a:t>vacuoles</a:t>
            </a:r>
            <a:r>
              <a:rPr lang="en-US" sz="1200" b="1" dirty="0" smtClean="0">
                <a:latin typeface="Aharoni" pitchFamily="2" charset="-79"/>
                <a:cs typeface="Aharoni" pitchFamily="2" charset="-79"/>
              </a:rPr>
              <a:t> store water &amp; nutrients for balance in complex cells.</a:t>
            </a:r>
          </a:p>
          <a:p>
            <a:pPr>
              <a:buNone/>
            </a:pPr>
            <a:endParaRPr lang="en-US" sz="2800" b="1" dirty="0" smtClean="0">
              <a:latin typeface="Aharoni" pitchFamily="2" charset="-79"/>
              <a:cs typeface="Aharoni" pitchFamily="2" charset="-79"/>
            </a:endParaRPr>
          </a:p>
          <a:p>
            <a:pPr>
              <a:buNone/>
            </a:pPr>
            <a:r>
              <a:rPr lang="en-US" sz="2800" b="1" dirty="0" smtClean="0">
                <a:solidFill>
                  <a:srgbClr val="00B050"/>
                </a:solidFill>
                <a:latin typeface="Aharoni" pitchFamily="2" charset="-79"/>
                <a:cs typeface="Aharoni" pitchFamily="2" charset="-79"/>
              </a:rPr>
              <a:t>CHLOROPLASTS</a:t>
            </a:r>
            <a:r>
              <a:rPr lang="en-US" sz="2800" b="1" dirty="0" smtClean="0">
                <a:latin typeface="Aharoni" pitchFamily="2" charset="-79"/>
                <a:cs typeface="Aharoni" pitchFamily="2" charset="-79"/>
              </a:rPr>
              <a:t> </a:t>
            </a:r>
            <a:r>
              <a:rPr lang="en-US" b="1" dirty="0" smtClean="0">
                <a:latin typeface="Aharoni" pitchFamily="2" charset="-79"/>
                <a:cs typeface="Aharoni" pitchFamily="2" charset="-79"/>
              </a:rPr>
              <a:t>in producer cells perform photosynthesis that make sugar food nutrients for the cell   </a:t>
            </a: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p:sp>
        <p:nvSpPr>
          <p:cNvPr id="9" name="Right Arrow 8"/>
          <p:cNvSpPr/>
          <p:nvPr/>
        </p:nvSpPr>
        <p:spPr>
          <a:xfrm>
            <a:off x="1219200" y="4343400"/>
            <a:ext cx="3429000" cy="21336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rPr>
              <a:t>In plant, algae, euglena &amp; </a:t>
            </a:r>
            <a:r>
              <a:rPr lang="en-US" sz="2400" b="1" dirty="0" err="1" smtClean="0">
                <a:solidFill>
                  <a:srgbClr val="FFFF00"/>
                </a:solidFill>
              </a:rPr>
              <a:t>volvox</a:t>
            </a:r>
            <a:r>
              <a:rPr lang="en-US" sz="2400" b="1" dirty="0" smtClean="0">
                <a:solidFill>
                  <a:srgbClr val="FFFF00"/>
                </a:solidFill>
              </a:rPr>
              <a:t> cells.</a:t>
            </a:r>
            <a:endParaRPr lang="en-US" sz="2400" b="1" dirty="0">
              <a:solidFill>
                <a:srgbClr val="FFFF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382000" cy="914400"/>
          </a:xfrm>
        </p:spPr>
        <p:txBody>
          <a:bodyPr>
            <a:normAutofit fontScale="90000"/>
          </a:bodyPr>
          <a:lstStyle/>
          <a:p>
            <a:pPr algn="ctr"/>
            <a:r>
              <a:rPr lang="en-US" dirty="0" smtClean="0"/>
              <a:t>Once cells have nutrients, cells must turn nutrients into </a:t>
            </a:r>
            <a:r>
              <a:rPr lang="en-US" b="1" i="1" dirty="0" smtClean="0">
                <a:solidFill>
                  <a:srgbClr val="FFC000"/>
                </a:solidFill>
                <a:effectLst>
                  <a:outerShdw blurRad="38100" dist="38100" dir="2700000" algn="tl">
                    <a:srgbClr val="000000">
                      <a:alpha val="43137"/>
                    </a:srgbClr>
                  </a:outerShdw>
                </a:effectLst>
                <a:latin typeface="Arial Black" pitchFamily="34" charset="0"/>
              </a:rPr>
              <a:t>ENERGY:</a:t>
            </a:r>
            <a:endParaRPr lang="en-US" b="1" i="1" dirty="0">
              <a:solidFill>
                <a:srgbClr val="FFC000"/>
              </a:solidFill>
              <a:effectLst>
                <a:outerShdw blurRad="38100" dist="38100" dir="2700000" algn="tl">
                  <a:srgbClr val="000000">
                    <a:alpha val="43137"/>
                  </a:srgbClr>
                </a:outerShdw>
              </a:effectLst>
              <a:latin typeface="Arial Black" pitchFamily="34" charset="0"/>
            </a:endParaRPr>
          </a:p>
        </p:txBody>
      </p:sp>
      <p:sp>
        <p:nvSpPr>
          <p:cNvPr id="5" name="Text Placeholder 4"/>
          <p:cNvSpPr>
            <a:spLocks noGrp="1"/>
          </p:cNvSpPr>
          <p:nvPr>
            <p:ph type="body" idx="1"/>
          </p:nvPr>
        </p:nvSpPr>
        <p:spPr>
          <a:xfrm>
            <a:off x="381000" y="2244970"/>
            <a:ext cx="45719" cy="45719"/>
          </a:xfrm>
        </p:spPr>
        <p:txBody>
          <a:bodyPr/>
          <a:lstStyle/>
          <a:p>
            <a:endParaRPr lang="en-US" dirty="0"/>
          </a:p>
        </p:txBody>
      </p:sp>
      <p:sp>
        <p:nvSpPr>
          <p:cNvPr id="8" name="Text Placeholder 7"/>
          <p:cNvSpPr>
            <a:spLocks noGrp="1"/>
          </p:cNvSpPr>
          <p:nvPr>
            <p:ph type="body" sz="half" idx="3"/>
          </p:nvPr>
        </p:nvSpPr>
        <p:spPr/>
        <p:txBody>
          <a:bodyPr/>
          <a:lstStyle/>
          <a:p>
            <a:r>
              <a:rPr lang="en-US" dirty="0" smtClean="0"/>
              <a:t>ORGANELLES:</a:t>
            </a:r>
            <a:endParaRPr lang="en-US" dirty="0"/>
          </a:p>
        </p:txBody>
      </p:sp>
      <p:sp>
        <p:nvSpPr>
          <p:cNvPr id="6" name="Content Placeholder 5"/>
          <p:cNvSpPr>
            <a:spLocks noGrp="1"/>
          </p:cNvSpPr>
          <p:nvPr>
            <p:ph sz="quarter" idx="2"/>
          </p:nvPr>
        </p:nvSpPr>
        <p:spPr>
          <a:xfrm>
            <a:off x="0" y="2209800"/>
            <a:ext cx="4422648" cy="4384919"/>
          </a:xfrm>
        </p:spPr>
        <p:txBody>
          <a:bodyPr>
            <a:normAutofit/>
          </a:bodyPr>
          <a:lstStyle/>
          <a:p>
            <a:pPr marL="566928" indent="-457200">
              <a:buFont typeface="+mj-lt"/>
              <a:buAutoNum type="arabicPeriod"/>
            </a:pPr>
            <a:r>
              <a:rPr lang="en-US" sz="3200" b="1" dirty="0" smtClean="0"/>
              <a:t>take in nutrients </a:t>
            </a:r>
            <a:r>
              <a:rPr lang="en-US" sz="3200" b="1" i="1" dirty="0" smtClean="0"/>
              <a:t>for</a:t>
            </a:r>
            <a:r>
              <a:rPr lang="en-US" sz="3200" b="1" dirty="0" smtClean="0"/>
              <a:t> energy.</a:t>
            </a:r>
          </a:p>
        </p:txBody>
      </p:sp>
      <p:sp>
        <p:nvSpPr>
          <p:cNvPr id="7" name="Content Placeholder 6"/>
          <p:cNvSpPr>
            <a:spLocks noGrp="1"/>
          </p:cNvSpPr>
          <p:nvPr>
            <p:ph sz="quarter" idx="4"/>
          </p:nvPr>
        </p:nvSpPr>
        <p:spPr>
          <a:xfrm>
            <a:off x="4718304" y="2708519"/>
            <a:ext cx="4425696" cy="3886200"/>
          </a:xfrm>
        </p:spPr>
        <p:txBody>
          <a:bodyPr>
            <a:normAutofit/>
          </a:bodyPr>
          <a:lstStyle/>
          <a:p>
            <a:pPr>
              <a:buNone/>
            </a:pPr>
            <a:r>
              <a:rPr lang="en-US" sz="1200" b="1" u="sng" dirty="0" smtClean="0">
                <a:latin typeface="Aharoni" pitchFamily="2" charset="-79"/>
                <a:cs typeface="Aharoni" pitchFamily="2" charset="-79"/>
              </a:rPr>
              <a:t>membrane</a:t>
            </a:r>
            <a:r>
              <a:rPr lang="en-US" sz="1200" b="1" dirty="0" smtClean="0">
                <a:latin typeface="Aharoni" pitchFamily="2" charset="-79"/>
                <a:cs typeface="Aharoni" pitchFamily="2" charset="-79"/>
              </a:rPr>
              <a:t> –controls/regulates the flow of nutrients in/out of the cell.</a:t>
            </a:r>
          </a:p>
          <a:p>
            <a:pPr>
              <a:buNone/>
            </a:pPr>
            <a:endParaRPr lang="en-US" sz="1200" b="1" dirty="0" smtClean="0">
              <a:latin typeface="Aharoni" pitchFamily="2" charset="-79"/>
              <a:cs typeface="Aharoni" pitchFamily="2" charset="-79"/>
            </a:endParaRPr>
          </a:p>
          <a:p>
            <a:pPr>
              <a:buNone/>
            </a:pPr>
            <a:r>
              <a:rPr lang="en-US" sz="1200" b="1" u="sng" dirty="0" smtClean="0">
                <a:latin typeface="Aharoni" pitchFamily="2" charset="-79"/>
                <a:cs typeface="Aharoni" pitchFamily="2" charset="-79"/>
              </a:rPr>
              <a:t>cytoplasm</a:t>
            </a:r>
            <a:r>
              <a:rPr lang="en-US" sz="1200" b="1" dirty="0" smtClean="0">
                <a:latin typeface="Aharoni" pitchFamily="2" charset="-79"/>
                <a:cs typeface="Aharoni" pitchFamily="2" charset="-79"/>
              </a:rPr>
              <a:t> (watery goo in ALL cells that support all the organelles of the cell)</a:t>
            </a:r>
          </a:p>
          <a:p>
            <a:pPr>
              <a:buNone/>
            </a:pPr>
            <a:endParaRPr lang="en-US" sz="1700" b="1" dirty="0" smtClean="0">
              <a:latin typeface="Aharoni" pitchFamily="2" charset="-79"/>
              <a:cs typeface="Aharoni" pitchFamily="2" charset="-79"/>
            </a:endParaRPr>
          </a:p>
          <a:p>
            <a:pPr>
              <a:buNone/>
            </a:pPr>
            <a:r>
              <a:rPr lang="en-US" sz="1200" b="1" u="sng" dirty="0" smtClean="0">
                <a:latin typeface="Aharoni" pitchFamily="2" charset="-79"/>
                <a:cs typeface="Aharoni" pitchFamily="2" charset="-79"/>
              </a:rPr>
              <a:t>vacuoles</a:t>
            </a:r>
            <a:r>
              <a:rPr lang="en-US" sz="1200" b="1" dirty="0" smtClean="0">
                <a:latin typeface="Aharoni" pitchFamily="2" charset="-79"/>
                <a:cs typeface="Aharoni" pitchFamily="2" charset="-79"/>
              </a:rPr>
              <a:t> store water &amp; nutrients for balance in complex cells.</a:t>
            </a:r>
          </a:p>
          <a:p>
            <a:pPr>
              <a:buNone/>
            </a:pPr>
            <a:endParaRPr lang="en-US" sz="1200" b="1" dirty="0" smtClean="0">
              <a:latin typeface="Aharoni" pitchFamily="2" charset="-79"/>
              <a:cs typeface="Aharoni" pitchFamily="2" charset="-79"/>
            </a:endParaRPr>
          </a:p>
          <a:p>
            <a:pPr>
              <a:buNone/>
            </a:pPr>
            <a:r>
              <a:rPr lang="en-US" sz="1200" b="1" u="sng" dirty="0" smtClean="0">
                <a:solidFill>
                  <a:srgbClr val="00B050"/>
                </a:solidFill>
                <a:latin typeface="Aharoni" pitchFamily="2" charset="-79"/>
                <a:cs typeface="Aharoni" pitchFamily="2" charset="-79"/>
              </a:rPr>
              <a:t>chloroplasts</a:t>
            </a:r>
            <a:r>
              <a:rPr lang="en-US" sz="1200" b="1" dirty="0" smtClean="0">
                <a:latin typeface="Aharoni" pitchFamily="2" charset="-79"/>
                <a:cs typeface="Aharoni" pitchFamily="2" charset="-79"/>
              </a:rPr>
              <a:t> in producer cells perform photosynthesis that make sugar food nutrients for the cell.</a:t>
            </a:r>
          </a:p>
          <a:p>
            <a:pPr>
              <a:buNone/>
            </a:pPr>
            <a:endParaRPr lang="en-US" sz="1200" b="1" dirty="0" smtClean="0">
              <a:latin typeface="Aharoni" pitchFamily="2" charset="-79"/>
              <a:cs typeface="Aharoni" pitchFamily="2" charset="-79"/>
            </a:endParaRPr>
          </a:p>
          <a:p>
            <a:pPr>
              <a:buNone/>
            </a:pPr>
            <a:r>
              <a:rPr lang="en-US" sz="1200" b="1" dirty="0" smtClean="0">
                <a:latin typeface="Aharoni" pitchFamily="2" charset="-79"/>
                <a:cs typeface="Aharoni" pitchFamily="2" charset="-79"/>
              </a:rPr>
              <a:t>   </a:t>
            </a: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382000" cy="914400"/>
          </a:xfrm>
        </p:spPr>
        <p:txBody>
          <a:bodyPr>
            <a:normAutofit fontScale="90000"/>
          </a:bodyPr>
          <a:lstStyle/>
          <a:p>
            <a:pPr algn="ctr"/>
            <a:r>
              <a:rPr lang="en-US" b="1" dirty="0" smtClean="0"/>
              <a:t>MITOCHONDRIA</a:t>
            </a:r>
            <a:r>
              <a:rPr lang="en-US" dirty="0" smtClean="0"/>
              <a:t> turn </a:t>
            </a:r>
            <a:r>
              <a:rPr lang="en-US" dirty="0" err="1" smtClean="0"/>
              <a:t>carb</a:t>
            </a:r>
            <a:r>
              <a:rPr lang="en-US" dirty="0" smtClean="0"/>
              <a:t> nutrients into </a:t>
            </a:r>
            <a:r>
              <a:rPr lang="en-US" b="1" i="1" dirty="0" smtClean="0">
                <a:solidFill>
                  <a:srgbClr val="FFC000"/>
                </a:solidFill>
                <a:effectLst>
                  <a:outerShdw blurRad="38100" dist="38100" dir="2700000" algn="tl">
                    <a:srgbClr val="000000">
                      <a:alpha val="43137"/>
                    </a:srgbClr>
                  </a:outerShdw>
                </a:effectLst>
                <a:latin typeface="Arial Black" pitchFamily="34" charset="0"/>
              </a:rPr>
              <a:t>ENERGY:</a:t>
            </a:r>
            <a:endParaRPr lang="en-US" b="1" i="1" dirty="0">
              <a:solidFill>
                <a:srgbClr val="FFC000"/>
              </a:solidFill>
              <a:effectLst>
                <a:outerShdw blurRad="38100" dist="38100" dir="2700000" algn="tl">
                  <a:srgbClr val="000000">
                    <a:alpha val="43137"/>
                  </a:srgbClr>
                </a:outerShdw>
              </a:effectLst>
              <a:latin typeface="Arial Black" pitchFamily="34" charset="0"/>
            </a:endParaRPr>
          </a:p>
        </p:txBody>
      </p:sp>
      <p:sp>
        <p:nvSpPr>
          <p:cNvPr id="5" name="Text Placeholder 4"/>
          <p:cNvSpPr>
            <a:spLocks noGrp="1"/>
          </p:cNvSpPr>
          <p:nvPr>
            <p:ph type="body" idx="1"/>
          </p:nvPr>
        </p:nvSpPr>
        <p:spPr>
          <a:xfrm>
            <a:off x="381000" y="2244970"/>
            <a:ext cx="45719" cy="45719"/>
          </a:xfrm>
        </p:spPr>
        <p:txBody>
          <a:bodyPr/>
          <a:lstStyle/>
          <a:p>
            <a:endParaRPr lang="en-US" dirty="0"/>
          </a:p>
        </p:txBody>
      </p:sp>
      <p:sp>
        <p:nvSpPr>
          <p:cNvPr id="8" name="Text Placeholder 7"/>
          <p:cNvSpPr>
            <a:spLocks noGrp="1"/>
          </p:cNvSpPr>
          <p:nvPr>
            <p:ph type="body" sz="half" idx="3"/>
          </p:nvPr>
        </p:nvSpPr>
        <p:spPr/>
        <p:txBody>
          <a:bodyPr/>
          <a:lstStyle/>
          <a:p>
            <a:r>
              <a:rPr lang="en-US" dirty="0" smtClean="0"/>
              <a:t>ORGANELLES:</a:t>
            </a:r>
            <a:endParaRPr lang="en-US" dirty="0"/>
          </a:p>
        </p:txBody>
      </p:sp>
      <p:sp>
        <p:nvSpPr>
          <p:cNvPr id="6" name="Content Placeholder 5"/>
          <p:cNvSpPr>
            <a:spLocks noGrp="1"/>
          </p:cNvSpPr>
          <p:nvPr>
            <p:ph sz="quarter" idx="2"/>
          </p:nvPr>
        </p:nvSpPr>
        <p:spPr>
          <a:xfrm>
            <a:off x="0" y="2209800"/>
            <a:ext cx="4422648" cy="4384919"/>
          </a:xfrm>
        </p:spPr>
        <p:txBody>
          <a:bodyPr>
            <a:normAutofit/>
          </a:bodyPr>
          <a:lstStyle/>
          <a:p>
            <a:pPr marL="566928" indent="-457200">
              <a:buFont typeface="+mj-lt"/>
              <a:buAutoNum type="arabicPeriod"/>
            </a:pPr>
            <a:r>
              <a:rPr lang="en-US" sz="3200" b="1" dirty="0" smtClean="0"/>
              <a:t>take in nutrients </a:t>
            </a:r>
            <a:r>
              <a:rPr lang="en-US" sz="3200" b="1" i="1" dirty="0" smtClean="0"/>
              <a:t>for</a:t>
            </a:r>
            <a:r>
              <a:rPr lang="en-US" sz="3200" b="1" dirty="0" smtClean="0"/>
              <a:t> energy.</a:t>
            </a:r>
          </a:p>
        </p:txBody>
      </p:sp>
      <p:sp>
        <p:nvSpPr>
          <p:cNvPr id="7" name="Content Placeholder 6"/>
          <p:cNvSpPr>
            <a:spLocks noGrp="1"/>
          </p:cNvSpPr>
          <p:nvPr>
            <p:ph sz="quarter" idx="4"/>
          </p:nvPr>
        </p:nvSpPr>
        <p:spPr>
          <a:xfrm>
            <a:off x="4718304" y="2708519"/>
            <a:ext cx="4425696" cy="3886200"/>
          </a:xfrm>
        </p:spPr>
        <p:txBody>
          <a:bodyPr>
            <a:normAutofit/>
          </a:bodyPr>
          <a:lstStyle/>
          <a:p>
            <a:pPr>
              <a:buNone/>
            </a:pPr>
            <a:r>
              <a:rPr lang="en-US" sz="1200" b="1" u="sng" dirty="0" smtClean="0">
                <a:latin typeface="Aharoni" pitchFamily="2" charset="-79"/>
                <a:cs typeface="Aharoni" pitchFamily="2" charset="-79"/>
              </a:rPr>
              <a:t>membrane</a:t>
            </a:r>
            <a:r>
              <a:rPr lang="en-US" sz="1200" b="1" dirty="0" smtClean="0">
                <a:latin typeface="Aharoni" pitchFamily="2" charset="-79"/>
                <a:cs typeface="Aharoni" pitchFamily="2" charset="-79"/>
              </a:rPr>
              <a:t> –controls/regulates the flow of nutrients in/out of the cell.</a:t>
            </a:r>
          </a:p>
          <a:p>
            <a:pPr>
              <a:buNone/>
            </a:pPr>
            <a:endParaRPr lang="en-US" sz="1200" b="1" dirty="0" smtClean="0">
              <a:latin typeface="Aharoni" pitchFamily="2" charset="-79"/>
              <a:cs typeface="Aharoni" pitchFamily="2" charset="-79"/>
            </a:endParaRPr>
          </a:p>
          <a:p>
            <a:pPr>
              <a:buNone/>
            </a:pPr>
            <a:r>
              <a:rPr lang="en-US" sz="1200" b="1" u="sng" dirty="0" smtClean="0">
                <a:latin typeface="Aharoni" pitchFamily="2" charset="-79"/>
                <a:cs typeface="Aharoni" pitchFamily="2" charset="-79"/>
              </a:rPr>
              <a:t>cytoplasm</a:t>
            </a:r>
            <a:r>
              <a:rPr lang="en-US" sz="1200" b="1" dirty="0" smtClean="0">
                <a:latin typeface="Aharoni" pitchFamily="2" charset="-79"/>
                <a:cs typeface="Aharoni" pitchFamily="2" charset="-79"/>
              </a:rPr>
              <a:t> (watery goo in ALL cells that support all the organelles of the cell)</a:t>
            </a:r>
          </a:p>
          <a:p>
            <a:pPr>
              <a:buNone/>
            </a:pPr>
            <a:endParaRPr lang="en-US" sz="1700" b="1" dirty="0" smtClean="0">
              <a:latin typeface="Aharoni" pitchFamily="2" charset="-79"/>
              <a:cs typeface="Aharoni" pitchFamily="2" charset="-79"/>
            </a:endParaRPr>
          </a:p>
          <a:p>
            <a:pPr>
              <a:buNone/>
            </a:pPr>
            <a:r>
              <a:rPr lang="en-US" sz="1200" b="1" u="sng" dirty="0" smtClean="0">
                <a:latin typeface="Aharoni" pitchFamily="2" charset="-79"/>
                <a:cs typeface="Aharoni" pitchFamily="2" charset="-79"/>
              </a:rPr>
              <a:t>vacuoles</a:t>
            </a:r>
            <a:r>
              <a:rPr lang="en-US" sz="1200" b="1" dirty="0" smtClean="0">
                <a:latin typeface="Aharoni" pitchFamily="2" charset="-79"/>
                <a:cs typeface="Aharoni" pitchFamily="2" charset="-79"/>
              </a:rPr>
              <a:t> store water &amp; nutrients for balance in complex cells.</a:t>
            </a:r>
          </a:p>
          <a:p>
            <a:pPr>
              <a:buNone/>
            </a:pPr>
            <a:endParaRPr lang="en-US" sz="1200" b="1" dirty="0" smtClean="0">
              <a:latin typeface="Aharoni" pitchFamily="2" charset="-79"/>
              <a:cs typeface="Aharoni" pitchFamily="2" charset="-79"/>
            </a:endParaRPr>
          </a:p>
          <a:p>
            <a:pPr>
              <a:buNone/>
            </a:pPr>
            <a:r>
              <a:rPr lang="en-US" sz="1200" b="1" u="sng" dirty="0" smtClean="0">
                <a:solidFill>
                  <a:srgbClr val="00B050"/>
                </a:solidFill>
                <a:latin typeface="Aharoni" pitchFamily="2" charset="-79"/>
                <a:cs typeface="Aharoni" pitchFamily="2" charset="-79"/>
              </a:rPr>
              <a:t>chloroplasts</a:t>
            </a:r>
            <a:r>
              <a:rPr lang="en-US" sz="1200" b="1" dirty="0" smtClean="0">
                <a:latin typeface="Aharoni" pitchFamily="2" charset="-79"/>
                <a:cs typeface="Aharoni" pitchFamily="2" charset="-79"/>
              </a:rPr>
              <a:t> in producer cells perform photosynthesis that make sugar food nutrients for the cell.</a:t>
            </a:r>
          </a:p>
          <a:p>
            <a:pPr>
              <a:buNone/>
            </a:pPr>
            <a:endParaRPr lang="en-US" sz="1200" b="1" dirty="0" smtClean="0">
              <a:latin typeface="Aharoni" pitchFamily="2" charset="-79"/>
              <a:cs typeface="Aharoni" pitchFamily="2" charset="-79"/>
            </a:endParaRPr>
          </a:p>
          <a:p>
            <a:pPr>
              <a:buNone/>
            </a:pPr>
            <a:r>
              <a:rPr lang="en-US" sz="3200" b="1" u="sng" dirty="0" smtClean="0">
                <a:solidFill>
                  <a:srgbClr val="FFC000"/>
                </a:solidFill>
                <a:effectLst>
                  <a:outerShdw blurRad="38100" dist="38100" dir="2700000" algn="tl">
                    <a:srgbClr val="000000">
                      <a:alpha val="43137"/>
                    </a:srgbClr>
                  </a:outerShdw>
                </a:effectLst>
                <a:latin typeface="Aharoni" pitchFamily="2" charset="-79"/>
                <a:cs typeface="Aharoni" pitchFamily="2" charset="-79"/>
              </a:rPr>
              <a:t>mitochondria</a:t>
            </a:r>
            <a:r>
              <a:rPr lang="en-US" sz="1200" b="1" dirty="0" smtClean="0">
                <a:latin typeface="Aharoni" pitchFamily="2" charset="-79"/>
                <a:cs typeface="Aharoni" pitchFamily="2" charset="-79"/>
              </a:rPr>
              <a:t>   </a:t>
            </a:r>
            <a:r>
              <a:rPr lang="en-US" sz="2400" b="1" dirty="0" smtClean="0">
                <a:latin typeface="Aharoni" pitchFamily="2" charset="-79"/>
                <a:cs typeface="Aharoni" pitchFamily="2" charset="-79"/>
              </a:rPr>
              <a:t>turn your cell’s sugar/</a:t>
            </a:r>
            <a:r>
              <a:rPr lang="en-US" sz="2400" b="1" dirty="0" err="1" smtClean="0">
                <a:latin typeface="Aharoni" pitchFamily="2" charset="-79"/>
                <a:cs typeface="Aharoni" pitchFamily="2" charset="-79"/>
              </a:rPr>
              <a:t>carbs</a:t>
            </a:r>
            <a:r>
              <a:rPr lang="en-US" sz="2400" b="1" dirty="0" smtClean="0">
                <a:latin typeface="Aharoni" pitchFamily="2" charset="-79"/>
                <a:cs typeface="Aharoni" pitchFamily="2" charset="-79"/>
              </a:rPr>
              <a:t> into energy.</a:t>
            </a:r>
            <a:endParaRPr lang="en-US" sz="1200"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382000" cy="914400"/>
          </a:xfrm>
        </p:spPr>
        <p:txBody>
          <a:bodyPr>
            <a:normAutofit fontScale="90000"/>
          </a:bodyPr>
          <a:lstStyle/>
          <a:p>
            <a:pPr algn="ctr"/>
            <a:r>
              <a:rPr lang="en-US" b="1" dirty="0" smtClean="0"/>
              <a:t>MITOCHONDRIA</a:t>
            </a:r>
            <a:r>
              <a:rPr lang="en-US" dirty="0" smtClean="0"/>
              <a:t> turn </a:t>
            </a:r>
            <a:r>
              <a:rPr lang="en-US" dirty="0" err="1" smtClean="0"/>
              <a:t>carb</a:t>
            </a:r>
            <a:r>
              <a:rPr lang="en-US" dirty="0" smtClean="0"/>
              <a:t> nutrients into </a:t>
            </a:r>
            <a:r>
              <a:rPr lang="en-US" b="1" i="1" dirty="0" smtClean="0">
                <a:solidFill>
                  <a:srgbClr val="FFC000"/>
                </a:solidFill>
                <a:effectLst>
                  <a:outerShdw blurRad="38100" dist="38100" dir="2700000" algn="tl">
                    <a:srgbClr val="000000">
                      <a:alpha val="43137"/>
                    </a:srgbClr>
                  </a:outerShdw>
                </a:effectLst>
                <a:latin typeface="Arial Black" pitchFamily="34" charset="0"/>
              </a:rPr>
              <a:t>ENERGY:</a:t>
            </a:r>
            <a:endParaRPr lang="en-US" b="1" i="1" dirty="0">
              <a:solidFill>
                <a:srgbClr val="FFC000"/>
              </a:solidFill>
              <a:effectLst>
                <a:outerShdw blurRad="38100" dist="38100" dir="2700000" algn="tl">
                  <a:srgbClr val="000000">
                    <a:alpha val="43137"/>
                  </a:srgbClr>
                </a:outerShdw>
              </a:effectLst>
              <a:latin typeface="Arial Black" pitchFamily="34" charset="0"/>
            </a:endParaRPr>
          </a:p>
        </p:txBody>
      </p:sp>
      <p:sp>
        <p:nvSpPr>
          <p:cNvPr id="5" name="Text Placeholder 4"/>
          <p:cNvSpPr>
            <a:spLocks noGrp="1"/>
          </p:cNvSpPr>
          <p:nvPr>
            <p:ph type="body" idx="1"/>
          </p:nvPr>
        </p:nvSpPr>
        <p:spPr>
          <a:xfrm>
            <a:off x="381000" y="2244970"/>
            <a:ext cx="45719" cy="45719"/>
          </a:xfrm>
        </p:spPr>
        <p:txBody>
          <a:bodyPr/>
          <a:lstStyle/>
          <a:p>
            <a:endParaRPr lang="en-US" dirty="0"/>
          </a:p>
        </p:txBody>
      </p:sp>
      <p:sp>
        <p:nvSpPr>
          <p:cNvPr id="8" name="Text Placeholder 7"/>
          <p:cNvSpPr>
            <a:spLocks noGrp="1"/>
          </p:cNvSpPr>
          <p:nvPr>
            <p:ph type="body" sz="half" idx="3"/>
          </p:nvPr>
        </p:nvSpPr>
        <p:spPr/>
        <p:txBody>
          <a:bodyPr/>
          <a:lstStyle/>
          <a:p>
            <a:r>
              <a:rPr lang="en-US" dirty="0" smtClean="0"/>
              <a:t>ORGANELLES:</a:t>
            </a:r>
            <a:endParaRPr lang="en-US" dirty="0"/>
          </a:p>
        </p:txBody>
      </p:sp>
      <p:sp>
        <p:nvSpPr>
          <p:cNvPr id="6" name="Content Placeholder 5"/>
          <p:cNvSpPr>
            <a:spLocks noGrp="1"/>
          </p:cNvSpPr>
          <p:nvPr>
            <p:ph sz="quarter" idx="2"/>
          </p:nvPr>
        </p:nvSpPr>
        <p:spPr>
          <a:xfrm>
            <a:off x="0" y="2209800"/>
            <a:ext cx="4422648" cy="4384919"/>
          </a:xfrm>
        </p:spPr>
        <p:txBody>
          <a:bodyPr>
            <a:normAutofit/>
          </a:bodyPr>
          <a:lstStyle/>
          <a:p>
            <a:pPr marL="566928" indent="-457200">
              <a:buFont typeface="+mj-lt"/>
              <a:buAutoNum type="arabicPeriod"/>
            </a:pPr>
            <a:r>
              <a:rPr lang="en-US" sz="3200" b="1" dirty="0" smtClean="0"/>
              <a:t>take in nutrients </a:t>
            </a:r>
            <a:r>
              <a:rPr lang="en-US" sz="3200" b="1" i="1" dirty="0" smtClean="0"/>
              <a:t>for</a:t>
            </a:r>
            <a:r>
              <a:rPr lang="en-US" sz="3200" b="1" dirty="0" smtClean="0"/>
              <a:t> energy.</a:t>
            </a:r>
          </a:p>
        </p:txBody>
      </p:sp>
      <p:sp>
        <p:nvSpPr>
          <p:cNvPr id="7" name="Content Placeholder 6"/>
          <p:cNvSpPr>
            <a:spLocks noGrp="1"/>
          </p:cNvSpPr>
          <p:nvPr>
            <p:ph sz="quarter" idx="4"/>
          </p:nvPr>
        </p:nvSpPr>
        <p:spPr>
          <a:xfrm>
            <a:off x="4718304" y="2708519"/>
            <a:ext cx="4425696" cy="3886200"/>
          </a:xfrm>
        </p:spPr>
        <p:txBody>
          <a:bodyPr>
            <a:normAutofit/>
          </a:bodyPr>
          <a:lstStyle/>
          <a:p>
            <a:pPr>
              <a:buNone/>
            </a:pPr>
            <a:r>
              <a:rPr lang="en-US" sz="1200" b="1" u="sng" dirty="0" smtClean="0">
                <a:latin typeface="Aharoni" pitchFamily="2" charset="-79"/>
                <a:cs typeface="Aharoni" pitchFamily="2" charset="-79"/>
              </a:rPr>
              <a:t>membrane</a:t>
            </a:r>
            <a:r>
              <a:rPr lang="en-US" sz="1200" b="1" dirty="0" smtClean="0">
                <a:latin typeface="Aharoni" pitchFamily="2" charset="-79"/>
                <a:cs typeface="Aharoni" pitchFamily="2" charset="-79"/>
              </a:rPr>
              <a:t> –controls/regulates the flow of nutrients in/out of the cell.</a:t>
            </a:r>
          </a:p>
          <a:p>
            <a:pPr>
              <a:buNone/>
            </a:pPr>
            <a:endParaRPr lang="en-US" sz="1200" b="1" dirty="0" smtClean="0">
              <a:latin typeface="Aharoni" pitchFamily="2" charset="-79"/>
              <a:cs typeface="Aharoni" pitchFamily="2" charset="-79"/>
            </a:endParaRPr>
          </a:p>
          <a:p>
            <a:pPr>
              <a:buNone/>
            </a:pPr>
            <a:r>
              <a:rPr lang="en-US" sz="1200" b="1" u="sng" dirty="0" smtClean="0">
                <a:latin typeface="Aharoni" pitchFamily="2" charset="-79"/>
                <a:cs typeface="Aharoni" pitchFamily="2" charset="-79"/>
              </a:rPr>
              <a:t>cytoplasm</a:t>
            </a:r>
            <a:r>
              <a:rPr lang="en-US" sz="1200" b="1" dirty="0" smtClean="0">
                <a:latin typeface="Aharoni" pitchFamily="2" charset="-79"/>
                <a:cs typeface="Aharoni" pitchFamily="2" charset="-79"/>
              </a:rPr>
              <a:t> (watery goo in ALL cells that support all the organelles of the cell)</a:t>
            </a:r>
          </a:p>
          <a:p>
            <a:pPr>
              <a:buNone/>
            </a:pPr>
            <a:endParaRPr lang="en-US" sz="1700" b="1" dirty="0" smtClean="0">
              <a:latin typeface="Aharoni" pitchFamily="2" charset="-79"/>
              <a:cs typeface="Aharoni" pitchFamily="2" charset="-79"/>
            </a:endParaRPr>
          </a:p>
          <a:p>
            <a:pPr>
              <a:buNone/>
            </a:pPr>
            <a:r>
              <a:rPr lang="en-US" sz="1200" b="1" u="sng" dirty="0" smtClean="0">
                <a:latin typeface="Aharoni" pitchFamily="2" charset="-79"/>
                <a:cs typeface="Aharoni" pitchFamily="2" charset="-79"/>
              </a:rPr>
              <a:t>vacuoles</a:t>
            </a:r>
            <a:r>
              <a:rPr lang="en-US" sz="1200" b="1" dirty="0" smtClean="0">
                <a:latin typeface="Aharoni" pitchFamily="2" charset="-79"/>
                <a:cs typeface="Aharoni" pitchFamily="2" charset="-79"/>
              </a:rPr>
              <a:t> store water &amp; nutrients for balance in complex cells.</a:t>
            </a:r>
          </a:p>
          <a:p>
            <a:pPr>
              <a:buNone/>
            </a:pPr>
            <a:endParaRPr lang="en-US" sz="1200" b="1" dirty="0" smtClean="0">
              <a:latin typeface="Aharoni" pitchFamily="2" charset="-79"/>
              <a:cs typeface="Aharoni" pitchFamily="2" charset="-79"/>
            </a:endParaRPr>
          </a:p>
          <a:p>
            <a:pPr>
              <a:buNone/>
            </a:pPr>
            <a:r>
              <a:rPr lang="en-US" sz="1200" b="1" u="sng" dirty="0" smtClean="0">
                <a:solidFill>
                  <a:srgbClr val="00B050"/>
                </a:solidFill>
                <a:latin typeface="Aharoni" pitchFamily="2" charset="-79"/>
                <a:cs typeface="Aharoni" pitchFamily="2" charset="-79"/>
              </a:rPr>
              <a:t>chloroplasts</a:t>
            </a:r>
            <a:r>
              <a:rPr lang="en-US" sz="1200" b="1" dirty="0" smtClean="0">
                <a:latin typeface="Aharoni" pitchFamily="2" charset="-79"/>
                <a:cs typeface="Aharoni" pitchFamily="2" charset="-79"/>
              </a:rPr>
              <a:t> in producer cells perform photosynthesis that make sugar food nutrients for the cell.</a:t>
            </a:r>
          </a:p>
          <a:p>
            <a:pPr>
              <a:buNone/>
            </a:pPr>
            <a:endParaRPr lang="en-US" sz="1200" b="1" dirty="0" smtClean="0">
              <a:latin typeface="Aharoni" pitchFamily="2" charset="-79"/>
              <a:cs typeface="Aharoni" pitchFamily="2" charset="-79"/>
            </a:endParaRPr>
          </a:p>
          <a:p>
            <a:pPr>
              <a:buNone/>
            </a:pPr>
            <a:r>
              <a:rPr lang="en-US" sz="3200" b="1" u="sng" dirty="0" smtClean="0">
                <a:solidFill>
                  <a:srgbClr val="FFC000"/>
                </a:solidFill>
                <a:effectLst>
                  <a:outerShdw blurRad="38100" dist="38100" dir="2700000" algn="tl">
                    <a:srgbClr val="000000">
                      <a:alpha val="43137"/>
                    </a:srgbClr>
                  </a:outerShdw>
                </a:effectLst>
                <a:latin typeface="Aharoni" pitchFamily="2" charset="-79"/>
                <a:cs typeface="Aharoni" pitchFamily="2" charset="-79"/>
              </a:rPr>
              <a:t>mitochondria</a:t>
            </a:r>
            <a:r>
              <a:rPr lang="en-US" sz="1200" b="1" dirty="0" smtClean="0">
                <a:latin typeface="Aharoni" pitchFamily="2" charset="-79"/>
                <a:cs typeface="Aharoni" pitchFamily="2" charset="-79"/>
              </a:rPr>
              <a:t>   </a:t>
            </a:r>
            <a:r>
              <a:rPr lang="en-US" sz="2400" b="1" dirty="0" smtClean="0">
                <a:latin typeface="Aharoni" pitchFamily="2" charset="-79"/>
                <a:cs typeface="Aharoni" pitchFamily="2" charset="-79"/>
              </a:rPr>
              <a:t>turn your cell’s sugar/</a:t>
            </a:r>
            <a:r>
              <a:rPr lang="en-US" sz="2400" b="1" dirty="0" err="1" smtClean="0">
                <a:latin typeface="Aharoni" pitchFamily="2" charset="-79"/>
                <a:cs typeface="Aharoni" pitchFamily="2" charset="-79"/>
              </a:rPr>
              <a:t>carbs</a:t>
            </a:r>
            <a:r>
              <a:rPr lang="en-US" sz="2400" b="1" dirty="0" smtClean="0">
                <a:latin typeface="Aharoni" pitchFamily="2" charset="-79"/>
                <a:cs typeface="Aharoni" pitchFamily="2" charset="-79"/>
              </a:rPr>
              <a:t> into energy.</a:t>
            </a:r>
            <a:endParaRPr lang="en-US" sz="1200"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p:sp>
        <p:nvSpPr>
          <p:cNvPr id="9" name="Right Arrow 8"/>
          <p:cNvSpPr/>
          <p:nvPr/>
        </p:nvSpPr>
        <p:spPr>
          <a:xfrm>
            <a:off x="609600" y="4495800"/>
            <a:ext cx="4114800" cy="26670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the battery pack/power plant of complex cells.</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r>
              <a:rPr lang="en-US" dirty="0" smtClean="0"/>
              <a:t>Warm Up 					2/16/2016</a:t>
            </a:r>
            <a:endParaRPr lang="en-US" dirty="0"/>
          </a:p>
        </p:txBody>
      </p:sp>
      <p:sp>
        <p:nvSpPr>
          <p:cNvPr id="3" name="Content Placeholder 2"/>
          <p:cNvSpPr>
            <a:spLocks noGrp="1"/>
          </p:cNvSpPr>
          <p:nvPr>
            <p:ph idx="1"/>
          </p:nvPr>
        </p:nvSpPr>
        <p:spPr>
          <a:xfrm>
            <a:off x="0" y="914400"/>
            <a:ext cx="9144000" cy="5943600"/>
          </a:xfrm>
        </p:spPr>
        <p:txBody>
          <a:bodyPr/>
          <a:lstStyle/>
          <a:p>
            <a:pPr marL="624078" indent="-514350" algn="ctr">
              <a:buNone/>
            </a:pPr>
            <a:r>
              <a:rPr lang="en-US" dirty="0" smtClean="0"/>
              <a:t>Sun’s energy+6CO</a:t>
            </a:r>
            <a:r>
              <a:rPr lang="en-US" sz="2000" dirty="0" smtClean="0"/>
              <a:t>2</a:t>
            </a:r>
            <a:r>
              <a:rPr lang="en-US" dirty="0" smtClean="0"/>
              <a:t>+6H</a:t>
            </a:r>
            <a:r>
              <a:rPr lang="en-US" sz="2000" dirty="0" smtClean="0"/>
              <a:t>2</a:t>
            </a:r>
            <a:r>
              <a:rPr lang="en-US" dirty="0" smtClean="0"/>
              <a:t>O</a:t>
            </a:r>
            <a:r>
              <a:rPr lang="en-US" dirty="0" smtClean="0">
                <a:sym typeface="Wingdings" pitchFamily="2" charset="2"/>
              </a:rPr>
              <a:t>C</a:t>
            </a:r>
            <a:r>
              <a:rPr lang="en-US" sz="2000" dirty="0" smtClean="0">
                <a:sym typeface="Wingdings" pitchFamily="2" charset="2"/>
              </a:rPr>
              <a:t>6</a:t>
            </a:r>
            <a:r>
              <a:rPr lang="en-US" dirty="0" smtClean="0">
                <a:sym typeface="Wingdings" pitchFamily="2" charset="2"/>
              </a:rPr>
              <a:t>H</a:t>
            </a:r>
            <a:r>
              <a:rPr lang="en-US" sz="2000" dirty="0" smtClean="0">
                <a:sym typeface="Wingdings" pitchFamily="2" charset="2"/>
              </a:rPr>
              <a:t>12</a:t>
            </a:r>
            <a:r>
              <a:rPr lang="en-US" dirty="0" smtClean="0">
                <a:sym typeface="Wingdings" pitchFamily="2" charset="2"/>
              </a:rPr>
              <a:t>O</a:t>
            </a:r>
            <a:r>
              <a:rPr lang="en-US" sz="2000" dirty="0" smtClean="0">
                <a:sym typeface="Wingdings" pitchFamily="2" charset="2"/>
              </a:rPr>
              <a:t>6</a:t>
            </a:r>
            <a:r>
              <a:rPr lang="en-US" dirty="0" smtClean="0">
                <a:sym typeface="Wingdings" pitchFamily="2" charset="2"/>
              </a:rPr>
              <a:t>+6O</a:t>
            </a:r>
            <a:r>
              <a:rPr lang="en-US" sz="2000" dirty="0" smtClean="0">
                <a:sym typeface="Wingdings" pitchFamily="2" charset="2"/>
              </a:rPr>
              <a:t>2</a:t>
            </a:r>
          </a:p>
          <a:p>
            <a:pPr marL="624078" indent="-514350">
              <a:buFont typeface="+mj-lt"/>
              <a:buAutoNum type="arabicPeriod"/>
            </a:pPr>
            <a:r>
              <a:rPr lang="en-US" sz="3500" dirty="0" smtClean="0">
                <a:sym typeface="Wingdings" pitchFamily="2" charset="2"/>
              </a:rPr>
              <a:t>Where in the plant cell would you expect to find this reaction? </a:t>
            </a:r>
          </a:p>
          <a:p>
            <a:pPr marL="624078" indent="-514350">
              <a:buFont typeface="+mj-lt"/>
              <a:buAutoNum type="arabicPeriod"/>
            </a:pPr>
            <a:r>
              <a:rPr lang="en-US" sz="3500" dirty="0" smtClean="0">
                <a:sym typeface="Wingdings" pitchFamily="2" charset="2"/>
              </a:rPr>
              <a:t>How many CO</a:t>
            </a:r>
            <a:r>
              <a:rPr lang="en-US" sz="2000" dirty="0" smtClean="0">
                <a:sym typeface="Wingdings" pitchFamily="2" charset="2"/>
              </a:rPr>
              <a:t>2</a:t>
            </a:r>
            <a:r>
              <a:rPr lang="en-US" sz="3500" dirty="0" smtClean="0">
                <a:sym typeface="Wingdings" pitchFamily="2" charset="2"/>
              </a:rPr>
              <a:t> molecules are in this reaction? </a:t>
            </a:r>
          </a:p>
          <a:p>
            <a:pPr marL="624078" indent="-514350">
              <a:buFont typeface="+mj-lt"/>
              <a:buAutoNum type="arabicPeriod"/>
            </a:pPr>
            <a:r>
              <a:rPr lang="en-US" sz="3500" dirty="0" smtClean="0">
                <a:sym typeface="Wingdings" pitchFamily="2" charset="2"/>
              </a:rPr>
              <a:t>Name an organelle that provides structure and support for a plant cell.</a:t>
            </a:r>
          </a:p>
          <a:p>
            <a:pPr marL="624078" indent="-514350">
              <a:buNone/>
            </a:pPr>
            <a:r>
              <a:rPr lang="en-US" sz="2000" dirty="0" smtClean="0">
                <a:solidFill>
                  <a:srgbClr val="FF0000"/>
                </a:solidFill>
                <a:sym typeface="Wingdings" pitchFamily="2" charset="2"/>
              </a:rPr>
              <a:t>Objectives: 8.L.5.1</a:t>
            </a:r>
          </a:p>
          <a:p>
            <a:pPr marL="624078" indent="-514350">
              <a:buNone/>
            </a:pPr>
            <a:r>
              <a:rPr lang="en-US" sz="2000" dirty="0" smtClean="0">
                <a:solidFill>
                  <a:srgbClr val="FF0000"/>
                </a:solidFill>
                <a:sym typeface="Wingdings" pitchFamily="2" charset="2"/>
              </a:rPr>
              <a:t>-TSWU the structure and functions of plant and animal organelles.</a:t>
            </a:r>
          </a:p>
          <a:p>
            <a:pPr marL="624078" indent="-514350">
              <a:buNone/>
            </a:pPr>
            <a:r>
              <a:rPr lang="en-US" sz="2000" dirty="0" smtClean="0">
                <a:solidFill>
                  <a:srgbClr val="FF0000"/>
                </a:solidFill>
                <a:sym typeface="Wingdings" pitchFamily="2" charset="2"/>
              </a:rPr>
              <a:t>Essential Question: </a:t>
            </a:r>
          </a:p>
          <a:p>
            <a:pPr marL="624078" indent="-514350">
              <a:buNone/>
            </a:pPr>
            <a:r>
              <a:rPr lang="en-US" sz="2000" dirty="0" smtClean="0">
                <a:solidFill>
                  <a:srgbClr val="FF0000"/>
                </a:solidFill>
                <a:sym typeface="Wingdings" pitchFamily="2" charset="2"/>
              </a:rPr>
              <a:t>-How are plant cells different from animal cells?   </a:t>
            </a:r>
            <a:endParaRPr lang="en-US" sz="2000" dirty="0">
              <a:solidFill>
                <a:srgbClr val="FF0000"/>
              </a:solidFill>
            </a:endParaRP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214280" y="1143000"/>
              <a:ext cx="6778080" cy="27000"/>
            </p14:xfrm>
          </p:contentPart>
        </mc:Choice>
        <mc:Fallback xmlns="">
          <p:pic>
            <p:nvPicPr>
              <p:cNvPr id="4" name="Ink 3"/>
              <p:cNvPicPr/>
              <p:nvPr/>
            </p:nvPicPr>
            <p:blipFill>
              <a:blip r:embed="rId3"/>
              <a:stretch>
                <a:fillRect/>
              </a:stretch>
            </p:blipFill>
            <p:spPr>
              <a:xfrm>
                <a:off x="1198440" y="1079640"/>
                <a:ext cx="68097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3241440" y="6357960"/>
              <a:ext cx="360" cy="360"/>
            </p14:xfrm>
          </p:contentPart>
        </mc:Choice>
        <mc:Fallback xmlns="">
          <p:pic>
            <p:nvPicPr>
              <p:cNvPr id="5" name="Ink 4"/>
              <p:cNvPicPr/>
              <p:nvPr/>
            </p:nvPicPr>
            <p:blipFill>
              <a:blip r:embed="rId5"/>
              <a:stretch>
                <a:fillRect/>
              </a:stretch>
            </p:blipFill>
            <p:spPr>
              <a:xfrm>
                <a:off x="3225600" y="6294600"/>
                <a:ext cx="32040" cy="127080"/>
              </a:xfrm>
              <a:prstGeom prst="rect">
                <a:avLst/>
              </a:prstGeom>
            </p:spPr>
          </p:pic>
        </mc:Fallback>
      </mc:AlternateContent>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382000" cy="914400"/>
          </a:xfrm>
        </p:spPr>
        <p:txBody>
          <a:bodyPr>
            <a:normAutofit fontScale="90000"/>
          </a:bodyPr>
          <a:lstStyle/>
          <a:p>
            <a:pPr algn="ctr"/>
            <a:r>
              <a:rPr lang="en-US" b="1" dirty="0" smtClean="0"/>
              <a:t>MITOCHONDRIA</a:t>
            </a:r>
            <a:r>
              <a:rPr lang="en-US" dirty="0" smtClean="0"/>
              <a:t> turn </a:t>
            </a:r>
            <a:r>
              <a:rPr lang="en-US" dirty="0" err="1" smtClean="0"/>
              <a:t>carb</a:t>
            </a:r>
            <a:r>
              <a:rPr lang="en-US" dirty="0" smtClean="0"/>
              <a:t> nutrients into </a:t>
            </a:r>
            <a:r>
              <a:rPr lang="en-US" b="1" i="1" dirty="0" smtClean="0">
                <a:solidFill>
                  <a:srgbClr val="FFC000"/>
                </a:solidFill>
                <a:effectLst>
                  <a:outerShdw blurRad="38100" dist="38100" dir="2700000" algn="tl">
                    <a:srgbClr val="000000">
                      <a:alpha val="43137"/>
                    </a:srgbClr>
                  </a:outerShdw>
                </a:effectLst>
                <a:latin typeface="Arial Black" pitchFamily="34" charset="0"/>
              </a:rPr>
              <a:t>ENERGY:</a:t>
            </a:r>
            <a:endParaRPr lang="en-US" b="1" i="1" dirty="0">
              <a:solidFill>
                <a:srgbClr val="FFC000"/>
              </a:solidFill>
              <a:effectLst>
                <a:outerShdw blurRad="38100" dist="38100" dir="2700000" algn="tl">
                  <a:srgbClr val="000000">
                    <a:alpha val="43137"/>
                  </a:srgbClr>
                </a:outerShdw>
              </a:effectLst>
              <a:latin typeface="Arial Black" pitchFamily="34" charset="0"/>
            </a:endParaRPr>
          </a:p>
        </p:txBody>
      </p:sp>
      <p:sp>
        <p:nvSpPr>
          <p:cNvPr id="5" name="Text Placeholder 4"/>
          <p:cNvSpPr>
            <a:spLocks noGrp="1"/>
          </p:cNvSpPr>
          <p:nvPr>
            <p:ph type="body" idx="1"/>
          </p:nvPr>
        </p:nvSpPr>
        <p:spPr>
          <a:xfrm>
            <a:off x="381000" y="2244970"/>
            <a:ext cx="45719" cy="45719"/>
          </a:xfrm>
        </p:spPr>
        <p:txBody>
          <a:bodyPr/>
          <a:lstStyle/>
          <a:p>
            <a:endParaRPr lang="en-US" dirty="0"/>
          </a:p>
        </p:txBody>
      </p:sp>
      <p:sp>
        <p:nvSpPr>
          <p:cNvPr id="8" name="Text Placeholder 7"/>
          <p:cNvSpPr>
            <a:spLocks noGrp="1"/>
          </p:cNvSpPr>
          <p:nvPr>
            <p:ph type="body" sz="half" idx="3"/>
          </p:nvPr>
        </p:nvSpPr>
        <p:spPr/>
        <p:txBody>
          <a:bodyPr/>
          <a:lstStyle/>
          <a:p>
            <a:r>
              <a:rPr lang="en-US" dirty="0" smtClean="0"/>
              <a:t>ORGANELLES:</a:t>
            </a:r>
            <a:endParaRPr lang="en-US" dirty="0"/>
          </a:p>
        </p:txBody>
      </p:sp>
      <p:sp>
        <p:nvSpPr>
          <p:cNvPr id="6" name="Content Placeholder 5"/>
          <p:cNvSpPr>
            <a:spLocks noGrp="1"/>
          </p:cNvSpPr>
          <p:nvPr>
            <p:ph sz="quarter" idx="2"/>
          </p:nvPr>
        </p:nvSpPr>
        <p:spPr>
          <a:xfrm>
            <a:off x="0" y="2209800"/>
            <a:ext cx="4422648" cy="4384919"/>
          </a:xfrm>
        </p:spPr>
        <p:txBody>
          <a:bodyPr>
            <a:normAutofit/>
          </a:bodyPr>
          <a:lstStyle/>
          <a:p>
            <a:pPr marL="566928" indent="-457200">
              <a:buFont typeface="+mj-lt"/>
              <a:buAutoNum type="arabicPeriod"/>
            </a:pPr>
            <a:r>
              <a:rPr lang="en-US" sz="3200" b="1" dirty="0" smtClean="0"/>
              <a:t>take in nutrients </a:t>
            </a:r>
            <a:r>
              <a:rPr lang="en-US" sz="3200" b="1" i="1" dirty="0" smtClean="0"/>
              <a:t>for</a:t>
            </a:r>
            <a:r>
              <a:rPr lang="en-US" sz="3200" b="1" dirty="0" smtClean="0"/>
              <a:t> energy.</a:t>
            </a:r>
          </a:p>
        </p:txBody>
      </p:sp>
      <p:sp>
        <p:nvSpPr>
          <p:cNvPr id="7" name="Content Placeholder 6"/>
          <p:cNvSpPr>
            <a:spLocks noGrp="1"/>
          </p:cNvSpPr>
          <p:nvPr>
            <p:ph sz="quarter" idx="4"/>
          </p:nvPr>
        </p:nvSpPr>
        <p:spPr>
          <a:xfrm>
            <a:off x="4718304" y="2708519"/>
            <a:ext cx="4425696" cy="3886200"/>
          </a:xfrm>
        </p:spPr>
        <p:txBody>
          <a:bodyPr>
            <a:normAutofit/>
          </a:bodyPr>
          <a:lstStyle/>
          <a:p>
            <a:pPr>
              <a:buNone/>
            </a:pPr>
            <a:r>
              <a:rPr lang="en-US" sz="1200" b="1" u="sng" dirty="0" smtClean="0">
                <a:latin typeface="Aharoni" pitchFamily="2" charset="-79"/>
                <a:cs typeface="Aharoni" pitchFamily="2" charset="-79"/>
              </a:rPr>
              <a:t>membrane</a:t>
            </a:r>
            <a:r>
              <a:rPr lang="en-US" sz="1200" b="1" dirty="0" smtClean="0">
                <a:latin typeface="Aharoni" pitchFamily="2" charset="-79"/>
                <a:cs typeface="Aharoni" pitchFamily="2" charset="-79"/>
              </a:rPr>
              <a:t> –controls/regulates the flow of nutrients in/out of the cell.</a:t>
            </a:r>
          </a:p>
          <a:p>
            <a:pPr>
              <a:buNone/>
            </a:pPr>
            <a:endParaRPr lang="en-US" sz="1200" b="1" dirty="0" smtClean="0">
              <a:latin typeface="Aharoni" pitchFamily="2" charset="-79"/>
              <a:cs typeface="Aharoni" pitchFamily="2" charset="-79"/>
            </a:endParaRPr>
          </a:p>
          <a:p>
            <a:pPr>
              <a:buNone/>
            </a:pPr>
            <a:r>
              <a:rPr lang="en-US" sz="1200" b="1" u="sng" dirty="0" smtClean="0">
                <a:latin typeface="Aharoni" pitchFamily="2" charset="-79"/>
                <a:cs typeface="Aharoni" pitchFamily="2" charset="-79"/>
              </a:rPr>
              <a:t>cytoplasm</a:t>
            </a:r>
            <a:r>
              <a:rPr lang="en-US" sz="1200" b="1" dirty="0" smtClean="0">
                <a:latin typeface="Aharoni" pitchFamily="2" charset="-79"/>
                <a:cs typeface="Aharoni" pitchFamily="2" charset="-79"/>
              </a:rPr>
              <a:t> (watery goo in ALL cells that support all the organelles of the cell)</a:t>
            </a:r>
          </a:p>
          <a:p>
            <a:pPr>
              <a:buNone/>
            </a:pPr>
            <a:endParaRPr lang="en-US" sz="1700" b="1" dirty="0" smtClean="0">
              <a:latin typeface="Aharoni" pitchFamily="2" charset="-79"/>
              <a:cs typeface="Aharoni" pitchFamily="2" charset="-79"/>
            </a:endParaRPr>
          </a:p>
          <a:p>
            <a:pPr>
              <a:buNone/>
            </a:pPr>
            <a:r>
              <a:rPr lang="en-US" sz="1200" b="1" u="sng" dirty="0" smtClean="0">
                <a:latin typeface="Aharoni" pitchFamily="2" charset="-79"/>
                <a:cs typeface="Aharoni" pitchFamily="2" charset="-79"/>
              </a:rPr>
              <a:t>vacuoles</a:t>
            </a:r>
            <a:r>
              <a:rPr lang="en-US" sz="1200" b="1" dirty="0" smtClean="0">
                <a:latin typeface="Aharoni" pitchFamily="2" charset="-79"/>
                <a:cs typeface="Aharoni" pitchFamily="2" charset="-79"/>
              </a:rPr>
              <a:t> store water &amp; nutrients for balance in complex cells.</a:t>
            </a:r>
          </a:p>
          <a:p>
            <a:pPr>
              <a:buNone/>
            </a:pPr>
            <a:endParaRPr lang="en-US" sz="1200" b="1" dirty="0" smtClean="0">
              <a:latin typeface="Aharoni" pitchFamily="2" charset="-79"/>
              <a:cs typeface="Aharoni" pitchFamily="2" charset="-79"/>
            </a:endParaRPr>
          </a:p>
          <a:p>
            <a:pPr>
              <a:buNone/>
            </a:pPr>
            <a:r>
              <a:rPr lang="en-US" sz="1200" b="1" u="sng" dirty="0" smtClean="0">
                <a:solidFill>
                  <a:srgbClr val="00B050"/>
                </a:solidFill>
                <a:latin typeface="Aharoni" pitchFamily="2" charset="-79"/>
                <a:cs typeface="Aharoni" pitchFamily="2" charset="-79"/>
              </a:rPr>
              <a:t>chloroplasts</a:t>
            </a:r>
            <a:r>
              <a:rPr lang="en-US" sz="1200" b="1" dirty="0" smtClean="0">
                <a:latin typeface="Aharoni" pitchFamily="2" charset="-79"/>
                <a:cs typeface="Aharoni" pitchFamily="2" charset="-79"/>
              </a:rPr>
              <a:t> in producer cells perform photosynthesis that make sugar food nutrients for the cell.</a:t>
            </a:r>
          </a:p>
          <a:p>
            <a:pPr>
              <a:buNone/>
            </a:pPr>
            <a:endParaRPr lang="en-US" sz="1200" b="1" dirty="0" smtClean="0">
              <a:latin typeface="Aharoni" pitchFamily="2" charset="-79"/>
              <a:cs typeface="Aharoni" pitchFamily="2" charset="-79"/>
            </a:endParaRPr>
          </a:p>
          <a:p>
            <a:pPr>
              <a:buNone/>
            </a:pPr>
            <a:r>
              <a:rPr lang="en-US" sz="3200" b="1" u="sng" dirty="0" smtClean="0">
                <a:solidFill>
                  <a:srgbClr val="FFC000"/>
                </a:solidFill>
                <a:effectLst>
                  <a:outerShdw blurRad="38100" dist="38100" dir="2700000" algn="tl">
                    <a:srgbClr val="000000">
                      <a:alpha val="43137"/>
                    </a:srgbClr>
                  </a:outerShdw>
                </a:effectLst>
                <a:latin typeface="Aharoni" pitchFamily="2" charset="-79"/>
                <a:cs typeface="Aharoni" pitchFamily="2" charset="-79"/>
              </a:rPr>
              <a:t>mitochondria</a:t>
            </a:r>
            <a:r>
              <a:rPr lang="en-US" sz="1200" b="1" dirty="0" smtClean="0">
                <a:latin typeface="Aharoni" pitchFamily="2" charset="-79"/>
                <a:cs typeface="Aharoni" pitchFamily="2" charset="-79"/>
              </a:rPr>
              <a:t>   </a:t>
            </a:r>
            <a:r>
              <a:rPr lang="en-US" sz="2400" b="1" dirty="0" smtClean="0">
                <a:latin typeface="Aharoni" pitchFamily="2" charset="-79"/>
                <a:cs typeface="Aharoni" pitchFamily="2" charset="-79"/>
              </a:rPr>
              <a:t>turn your cell’s sugar/</a:t>
            </a:r>
            <a:r>
              <a:rPr lang="en-US" sz="2400" b="1" dirty="0" err="1" smtClean="0">
                <a:latin typeface="Aharoni" pitchFamily="2" charset="-79"/>
                <a:cs typeface="Aharoni" pitchFamily="2" charset="-79"/>
              </a:rPr>
              <a:t>carbs</a:t>
            </a:r>
            <a:r>
              <a:rPr lang="en-US" sz="2400" b="1" dirty="0" smtClean="0">
                <a:latin typeface="Aharoni" pitchFamily="2" charset="-79"/>
                <a:cs typeface="Aharoni" pitchFamily="2" charset="-79"/>
              </a:rPr>
              <a:t> into energy.</a:t>
            </a:r>
            <a:endParaRPr lang="en-US" sz="1200"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p:sp>
        <p:nvSpPr>
          <p:cNvPr id="9" name="Right Arrow 8"/>
          <p:cNvSpPr/>
          <p:nvPr/>
        </p:nvSpPr>
        <p:spPr>
          <a:xfrm>
            <a:off x="609600" y="4495800"/>
            <a:ext cx="4114800" cy="26670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the battery pack/power plant of complex cells.</a:t>
            </a:r>
            <a:endParaRPr lang="en-US" sz="2400" b="1" dirty="0">
              <a:solidFill>
                <a:srgbClr val="FF0000"/>
              </a:solidFill>
            </a:endParaRPr>
          </a:p>
        </p:txBody>
      </p:sp>
      <p:sp>
        <p:nvSpPr>
          <p:cNvPr id="10" name="Explosion 2 9"/>
          <p:cNvSpPr/>
          <p:nvPr/>
        </p:nvSpPr>
        <p:spPr>
          <a:xfrm rot="20704692">
            <a:off x="-742890" y="3273462"/>
            <a:ext cx="4446758" cy="250629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FFFF00"/>
                </a:solidFill>
                <a:latin typeface="Aharoni" pitchFamily="2" charset="-79"/>
                <a:cs typeface="Aharoni" pitchFamily="2" charset="-79"/>
              </a:rPr>
              <a:t>kaboom</a:t>
            </a:r>
            <a:r>
              <a:rPr lang="en-US" sz="3200" b="1" dirty="0" smtClean="0">
                <a:solidFill>
                  <a:srgbClr val="FFFF00"/>
                </a:solidFill>
                <a:latin typeface="Aharoni" pitchFamily="2" charset="-79"/>
                <a:cs typeface="Aharoni" pitchFamily="2" charset="-79"/>
              </a:rPr>
              <a:t>!</a:t>
            </a:r>
            <a:endParaRPr lang="en-US" sz="3200" b="1" dirty="0">
              <a:solidFill>
                <a:srgbClr val="FFFF0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ATP</a:t>
            </a:r>
            <a:endParaRPr lang="en-US" dirty="0"/>
          </a:p>
        </p:txBody>
      </p:sp>
      <p:sp>
        <p:nvSpPr>
          <p:cNvPr id="3" name="Content Placeholder 2"/>
          <p:cNvSpPr>
            <a:spLocks noGrp="1"/>
          </p:cNvSpPr>
          <p:nvPr>
            <p:ph idx="1"/>
          </p:nvPr>
        </p:nvSpPr>
        <p:spPr/>
        <p:txBody>
          <a:bodyPr>
            <a:normAutofit lnSpcReduction="10000"/>
          </a:bodyPr>
          <a:lstStyle/>
          <a:p>
            <a:r>
              <a:rPr lang="en-US" b="1" dirty="0" smtClean="0"/>
              <a:t>Adenosine Triphosphate</a:t>
            </a:r>
            <a:r>
              <a:rPr lang="en-US" dirty="0" smtClean="0"/>
              <a:t> </a:t>
            </a:r>
          </a:p>
          <a:p>
            <a:r>
              <a:rPr lang="en-US" dirty="0" smtClean="0"/>
              <a:t>Think of </a:t>
            </a:r>
            <a:r>
              <a:rPr lang="en-US" b="1" dirty="0" smtClean="0"/>
              <a:t>ATP</a:t>
            </a:r>
            <a:r>
              <a:rPr lang="en-US" dirty="0" smtClean="0"/>
              <a:t> as a battery that gets charged and the energy can be used in the entire body to make it function. </a:t>
            </a:r>
          </a:p>
          <a:p>
            <a:r>
              <a:rPr lang="en-US" dirty="0" smtClean="0"/>
              <a:t>It is not energy itself, but rather temporarily "stores" energy for later use</a:t>
            </a:r>
          </a:p>
          <a:p>
            <a:pPr lvl="7"/>
            <a:r>
              <a:rPr lang="en-US" sz="2200" dirty="0" smtClean="0">
                <a:solidFill>
                  <a:srgbClr val="FF0000"/>
                </a:solidFill>
              </a:rPr>
              <a:t>Question: Where does ATP get its energy from? </a:t>
            </a:r>
          </a:p>
          <a:p>
            <a:pPr lvl="7"/>
            <a:r>
              <a:rPr lang="en-US" sz="2200" dirty="0" smtClean="0">
                <a:solidFill>
                  <a:srgbClr val="FF0000"/>
                </a:solidFill>
                <a:hlinkClick r:id="rId2"/>
              </a:rPr>
              <a:t>http://player.discoveryeducation.com/index.cfm?guidAssetId=07A0F9B6-0A16-48CE-8565-787A1957EE2D&amp;blnFromSearch=1&amp;productcode=DETB</a:t>
            </a:r>
            <a:endParaRPr lang="en-US" sz="2200" dirty="0" smtClean="0">
              <a:solidFill>
                <a:srgbClr val="FF0000"/>
              </a:solidFill>
            </a:endParaRPr>
          </a:p>
          <a:p>
            <a:pPr lvl="7"/>
            <a:endParaRPr lang="en-US" sz="2200" dirty="0" smtClean="0">
              <a:solidFill>
                <a:srgbClr val="FF0000"/>
              </a:solidFill>
            </a:endParaRPr>
          </a:p>
        </p:txBody>
      </p:sp>
      <p:pic>
        <p:nvPicPr>
          <p:cNvPr id="191490" name="Picture 2" descr="http://upload.wikimedia.org/wikipedia/commons/9/9b/Adenosine-triphosphate-3D-balls.png"/>
          <p:cNvPicPr>
            <a:picLocks noChangeAspect="1" noChangeArrowheads="1"/>
          </p:cNvPicPr>
          <p:nvPr/>
        </p:nvPicPr>
        <p:blipFill>
          <a:blip r:embed="rId3" cstate="print"/>
          <a:srcRect/>
          <a:stretch>
            <a:fillRect/>
          </a:stretch>
        </p:blipFill>
        <p:spPr bwMode="auto">
          <a:xfrm>
            <a:off x="5181600" y="402914"/>
            <a:ext cx="3962400" cy="1904691"/>
          </a:xfrm>
          <a:prstGeom prst="rect">
            <a:avLst/>
          </a:prstGeom>
          <a:noFill/>
        </p:spPr>
      </p:pic>
      <p:pic>
        <p:nvPicPr>
          <p:cNvPr id="191492" name="Picture 4" descr="http://upload.wikimedia.org/wikipedia/commons/thumb/8/85/ATP-xtal-3D-balls.png/200px-ATP-xtal-3D-balls.png"/>
          <p:cNvPicPr>
            <a:picLocks noChangeAspect="1" noChangeArrowheads="1"/>
          </p:cNvPicPr>
          <p:nvPr/>
        </p:nvPicPr>
        <p:blipFill>
          <a:blip r:embed="rId4" cstate="print"/>
          <a:srcRect/>
          <a:stretch>
            <a:fillRect/>
          </a:stretch>
        </p:blipFill>
        <p:spPr bwMode="auto">
          <a:xfrm>
            <a:off x="0" y="4876800"/>
            <a:ext cx="2286000" cy="2183130"/>
          </a:xfrm>
          <a:prstGeom prst="rect">
            <a:avLst/>
          </a:prstGeom>
          <a:noFill/>
        </p:spPr>
      </p:pic>
      <mc:AlternateContent xmlns:mc="http://schemas.openxmlformats.org/markup-compatibility/2006" xmlns:p14="http://schemas.microsoft.com/office/powerpoint/2010/main">
        <mc:Choice Requires="p14">
          <p:contentPart p14:bwMode="auto" r:id="rId5">
            <p14:nvContentPartPr>
              <p14:cNvPr id="191493" name="Ink 5"/>
              <p14:cNvContentPartPr>
                <a14:cpLocks xmlns:a14="http://schemas.microsoft.com/office/drawing/2010/main" noRot="1" noChangeAspect="1" noEditPoints="1" noChangeArrowheads="1" noChangeShapeType="1"/>
              </p14:cNvContentPartPr>
              <p14:nvPr/>
            </p14:nvContentPartPr>
            <p14:xfrm>
              <a:off x="160338" y="776288"/>
              <a:ext cx="80962" cy="107950"/>
            </p14:xfrm>
          </p:contentPart>
        </mc:Choice>
        <mc:Fallback xmlns="">
          <p:pic>
            <p:nvPicPr>
              <p:cNvPr id="191493" name="Ink 5"/>
              <p:cNvPicPr>
                <a:picLocks noRot="1" noChangeAspect="1" noEditPoints="1" noChangeArrowheads="1" noChangeShapeType="1"/>
              </p:cNvPicPr>
              <p:nvPr/>
            </p:nvPicPr>
            <p:blipFill>
              <a:blip r:embed="rId6"/>
              <a:stretch>
                <a:fillRect/>
              </a:stretch>
            </p:blipFill>
            <p:spPr>
              <a:xfrm>
                <a:off x="151146" y="766901"/>
                <a:ext cx="99346" cy="12672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1494" name="Ink 6"/>
              <p14:cNvContentPartPr>
                <a14:cpLocks xmlns:a14="http://schemas.microsoft.com/office/drawing/2010/main" noRot="1" noChangeAspect="1" noEditPoints="1" noChangeArrowheads="1" noChangeShapeType="1"/>
              </p14:cNvContentPartPr>
              <p14:nvPr/>
            </p14:nvContentPartPr>
            <p14:xfrm>
              <a:off x="438150" y="571500"/>
              <a:ext cx="258763" cy="482600"/>
            </p14:xfrm>
          </p:contentPart>
        </mc:Choice>
        <mc:Fallback xmlns="">
          <p:pic>
            <p:nvPicPr>
              <p:cNvPr id="191494" name="Ink 6"/>
              <p:cNvPicPr>
                <a:picLocks noRot="1" noChangeAspect="1" noEditPoints="1" noChangeArrowheads="1" noChangeShapeType="1"/>
              </p:cNvPicPr>
              <p:nvPr/>
            </p:nvPicPr>
            <p:blipFill>
              <a:blip r:embed="rId8"/>
              <a:stretch>
                <a:fillRect/>
              </a:stretch>
            </p:blipFill>
            <p:spPr>
              <a:xfrm>
                <a:off x="428819" y="562136"/>
                <a:ext cx="277426" cy="50132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1495" name="Ink 7"/>
              <p14:cNvContentPartPr>
                <a14:cpLocks xmlns:a14="http://schemas.microsoft.com/office/drawing/2010/main" noRot="1" noChangeAspect="1" noEditPoints="1" noChangeArrowheads="1" noChangeShapeType="1"/>
              </p14:cNvContentPartPr>
              <p14:nvPr/>
            </p14:nvContentPartPr>
            <p14:xfrm>
              <a:off x="892175" y="652463"/>
              <a:ext cx="974725" cy="401637"/>
            </p14:xfrm>
          </p:contentPart>
        </mc:Choice>
        <mc:Fallback xmlns="">
          <p:pic>
            <p:nvPicPr>
              <p:cNvPr id="191495" name="Ink 7"/>
              <p:cNvPicPr>
                <a:picLocks noRot="1" noChangeAspect="1" noEditPoints="1" noChangeArrowheads="1" noChangeShapeType="1"/>
              </p:cNvPicPr>
              <p:nvPr/>
            </p:nvPicPr>
            <p:blipFill>
              <a:blip r:embed="rId10"/>
              <a:stretch>
                <a:fillRect/>
              </a:stretch>
            </p:blipFill>
            <p:spPr>
              <a:xfrm>
                <a:off x="882806" y="643114"/>
                <a:ext cx="993463" cy="42033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1496" name="Ink 8"/>
              <p14:cNvContentPartPr>
                <a14:cpLocks xmlns:a14="http://schemas.microsoft.com/office/drawing/2010/main" noRot="1" noChangeAspect="1" noEditPoints="1" noChangeArrowheads="1" noChangeShapeType="1"/>
              </p14:cNvContentPartPr>
              <p14:nvPr/>
            </p14:nvContentPartPr>
            <p14:xfrm>
              <a:off x="2017713" y="696913"/>
              <a:ext cx="741362" cy="347662"/>
            </p14:xfrm>
          </p:contentPart>
        </mc:Choice>
        <mc:Fallback xmlns="">
          <p:pic>
            <p:nvPicPr>
              <p:cNvPr id="191496" name="Ink 8"/>
              <p:cNvPicPr>
                <a:picLocks noRot="1" noChangeAspect="1" noEditPoints="1" noChangeArrowheads="1" noChangeShapeType="1"/>
              </p:cNvPicPr>
              <p:nvPr/>
            </p:nvPicPr>
            <p:blipFill>
              <a:blip r:embed="rId12"/>
              <a:stretch>
                <a:fillRect/>
              </a:stretch>
            </p:blipFill>
            <p:spPr>
              <a:xfrm>
                <a:off x="2008361" y="687507"/>
                <a:ext cx="760067" cy="36647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1497" name="Ink 9"/>
              <p14:cNvContentPartPr>
                <a14:cpLocks xmlns:a14="http://schemas.microsoft.com/office/drawing/2010/main" noRot="1" noChangeAspect="1" noEditPoints="1" noChangeArrowheads="1" noChangeShapeType="1"/>
              </p14:cNvContentPartPr>
              <p14:nvPr/>
            </p14:nvContentPartPr>
            <p14:xfrm>
              <a:off x="3027363" y="633413"/>
              <a:ext cx="1160462" cy="438150"/>
            </p14:xfrm>
          </p:contentPart>
        </mc:Choice>
        <mc:Fallback xmlns="">
          <p:pic>
            <p:nvPicPr>
              <p:cNvPr id="191497" name="Ink 9"/>
              <p:cNvPicPr>
                <a:picLocks noRot="1" noChangeAspect="1" noEditPoints="1" noChangeArrowheads="1" noChangeShapeType="1"/>
              </p:cNvPicPr>
              <p:nvPr/>
            </p:nvPicPr>
            <p:blipFill>
              <a:blip r:embed="rId14"/>
              <a:stretch>
                <a:fillRect/>
              </a:stretch>
            </p:blipFill>
            <p:spPr>
              <a:xfrm>
                <a:off x="3018007" y="624083"/>
                <a:ext cx="1179173" cy="45681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1498" name="Ink 10"/>
              <p14:cNvContentPartPr>
                <a14:cpLocks xmlns:a14="http://schemas.microsoft.com/office/drawing/2010/main" noRot="1" noChangeAspect="1" noEditPoints="1" noChangeArrowheads="1" noChangeShapeType="1"/>
              </p14:cNvContentPartPr>
              <p14:nvPr/>
            </p14:nvContentPartPr>
            <p14:xfrm>
              <a:off x="152400" y="1196975"/>
              <a:ext cx="1116013" cy="374650"/>
            </p14:xfrm>
          </p:contentPart>
        </mc:Choice>
        <mc:Fallback xmlns="">
          <p:pic>
            <p:nvPicPr>
              <p:cNvPr id="191498" name="Ink 10"/>
              <p:cNvPicPr>
                <a:picLocks noRot="1" noChangeAspect="1" noEditPoints="1" noChangeArrowheads="1" noChangeShapeType="1"/>
              </p:cNvPicPr>
              <p:nvPr/>
            </p:nvPicPr>
            <p:blipFill>
              <a:blip r:embed="rId16"/>
              <a:stretch>
                <a:fillRect/>
              </a:stretch>
            </p:blipFill>
            <p:spPr>
              <a:xfrm>
                <a:off x="143043" y="1187636"/>
                <a:ext cx="1134727" cy="39332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1499" name="Ink 11"/>
              <p14:cNvContentPartPr>
                <a14:cpLocks xmlns:a14="http://schemas.microsoft.com/office/drawing/2010/main" noRot="1" noChangeAspect="1" noEditPoints="1" noChangeArrowheads="1" noChangeShapeType="1"/>
              </p14:cNvContentPartPr>
              <p14:nvPr/>
            </p14:nvContentPartPr>
            <p14:xfrm>
              <a:off x="1482725" y="1339850"/>
              <a:ext cx="160338" cy="187325"/>
            </p14:xfrm>
          </p:contentPart>
        </mc:Choice>
        <mc:Fallback xmlns="">
          <p:pic>
            <p:nvPicPr>
              <p:cNvPr id="191499" name="Ink 11"/>
              <p:cNvPicPr>
                <a:picLocks noRot="1" noChangeAspect="1" noEditPoints="1" noChangeArrowheads="1" noChangeShapeType="1"/>
              </p:cNvPicPr>
              <p:nvPr/>
            </p:nvPicPr>
            <p:blipFill>
              <a:blip r:embed="rId18"/>
              <a:stretch>
                <a:fillRect/>
              </a:stretch>
            </p:blipFill>
            <p:spPr>
              <a:xfrm>
                <a:off x="1473522" y="1330520"/>
                <a:ext cx="178743" cy="20598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1500" name="Ink 12"/>
              <p14:cNvContentPartPr>
                <a14:cpLocks xmlns:a14="http://schemas.microsoft.com/office/drawing/2010/main" noRot="1" noChangeAspect="1" noEditPoints="1" noChangeArrowheads="1" noChangeShapeType="1"/>
              </p14:cNvContentPartPr>
              <p14:nvPr/>
            </p14:nvContentPartPr>
            <p14:xfrm>
              <a:off x="1830388" y="1196975"/>
              <a:ext cx="679450" cy="330200"/>
            </p14:xfrm>
          </p:contentPart>
        </mc:Choice>
        <mc:Fallback xmlns="">
          <p:pic>
            <p:nvPicPr>
              <p:cNvPr id="191500" name="Ink 12"/>
              <p:cNvPicPr>
                <a:picLocks noRot="1" noChangeAspect="1" noEditPoints="1" noChangeArrowheads="1" noChangeShapeType="1"/>
              </p:cNvPicPr>
              <p:nvPr/>
            </p:nvPicPr>
            <p:blipFill>
              <a:blip r:embed="rId20"/>
              <a:stretch>
                <a:fillRect/>
              </a:stretch>
            </p:blipFill>
            <p:spPr>
              <a:xfrm>
                <a:off x="1821011" y="1187633"/>
                <a:ext cx="698203" cy="34888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1501" name="Ink 13"/>
              <p14:cNvContentPartPr>
                <a14:cpLocks xmlns:a14="http://schemas.microsoft.com/office/drawing/2010/main" noRot="1" noChangeAspect="1" noEditPoints="1" noChangeArrowheads="1" noChangeShapeType="1"/>
              </p14:cNvContentPartPr>
              <p14:nvPr/>
            </p14:nvContentPartPr>
            <p14:xfrm>
              <a:off x="2652713" y="1509713"/>
              <a:ext cx="34925" cy="26987"/>
            </p14:xfrm>
          </p:contentPart>
        </mc:Choice>
        <mc:Fallback xmlns="">
          <p:pic>
            <p:nvPicPr>
              <p:cNvPr id="191501" name="Ink 13"/>
              <p:cNvPicPr>
                <a:picLocks noRot="1" noChangeAspect="1" noEditPoints="1" noChangeArrowheads="1" noChangeShapeType="1"/>
              </p:cNvPicPr>
              <p:nvPr/>
            </p:nvPicPr>
            <p:blipFill>
              <a:blip r:embed="rId22"/>
              <a:stretch>
                <a:fillRect/>
              </a:stretch>
            </p:blipFill>
            <p:spPr>
              <a:xfrm>
                <a:off x="2643632" y="1500358"/>
                <a:ext cx="53086" cy="4569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1502" name="Ink 14"/>
              <p14:cNvContentPartPr>
                <a14:cpLocks xmlns:a14="http://schemas.microsoft.com/office/drawing/2010/main" noRot="1" noChangeAspect="1" noEditPoints="1" noChangeArrowheads="1" noChangeShapeType="1"/>
              </p14:cNvContentPartPr>
              <p14:nvPr/>
            </p14:nvContentPartPr>
            <p14:xfrm>
              <a:off x="3830638" y="5670550"/>
              <a:ext cx="44450" cy="9525"/>
            </p14:xfrm>
          </p:contentPart>
        </mc:Choice>
        <mc:Fallback xmlns="">
          <p:pic>
            <p:nvPicPr>
              <p:cNvPr id="191502" name="Ink 14"/>
              <p:cNvPicPr>
                <a:picLocks noRot="1" noChangeAspect="1" noEditPoints="1" noChangeArrowheads="1" noChangeShapeType="1"/>
              </p:cNvPicPr>
              <p:nvPr/>
            </p:nvPicPr>
            <p:blipFill>
              <a:blip r:embed="rId24"/>
              <a:stretch>
                <a:fillRect/>
              </a:stretch>
            </p:blipFill>
            <p:spPr>
              <a:xfrm>
                <a:off x="3822013" y="5661025"/>
                <a:ext cx="61699" cy="28575"/>
              </a:xfrm>
              <a:prstGeom prst="rect">
                <a:avLst/>
              </a:prstGeom>
            </p:spPr>
          </p:pic>
        </mc:Fallback>
      </mc:AlternateContent>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 with CELL RESPIRATION</a:t>
            </a:r>
            <a:endParaRPr lang="en-US" dirty="0"/>
          </a:p>
        </p:txBody>
      </p:sp>
      <p:sp>
        <p:nvSpPr>
          <p:cNvPr id="3" name="Content Placeholder 2"/>
          <p:cNvSpPr>
            <a:spLocks noGrp="1"/>
          </p:cNvSpPr>
          <p:nvPr>
            <p:ph idx="1"/>
          </p:nvPr>
        </p:nvSpPr>
        <p:spPr/>
        <p:txBody>
          <a:bodyPr/>
          <a:lstStyle/>
          <a:p>
            <a:r>
              <a:rPr lang="en-US" dirty="0" smtClean="0"/>
              <a:t>chloroplasts for earlier reference.</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dirty="0" smtClean="0"/>
              <a:t>Warm Up 			</a:t>
            </a:r>
            <a:r>
              <a:rPr lang="en-US" smtClean="0"/>
              <a:t>	02/19/2014</a:t>
            </a:r>
            <a:endParaRPr lang="en-US" dirty="0"/>
          </a:p>
        </p:txBody>
      </p:sp>
      <p:sp>
        <p:nvSpPr>
          <p:cNvPr id="3" name="Content Placeholder 2"/>
          <p:cNvSpPr>
            <a:spLocks noGrp="1"/>
          </p:cNvSpPr>
          <p:nvPr>
            <p:ph idx="1"/>
          </p:nvPr>
        </p:nvSpPr>
        <p:spPr>
          <a:xfrm>
            <a:off x="0" y="1219200"/>
            <a:ext cx="9144000" cy="5638800"/>
          </a:xfrm>
        </p:spPr>
        <p:txBody>
          <a:bodyPr/>
          <a:lstStyle/>
          <a:p>
            <a:pPr>
              <a:buNone/>
            </a:pPr>
            <a:r>
              <a:rPr lang="en-US" dirty="0" smtClean="0"/>
              <a:t>-------------------------True or False-------------------------</a:t>
            </a:r>
          </a:p>
          <a:p>
            <a:pPr>
              <a:buNone/>
            </a:pPr>
            <a:r>
              <a:rPr lang="en-US" dirty="0" smtClean="0"/>
              <a:t>Directions: If the statement is true write true. If the statement is false correct the underlined word to make it true.  </a:t>
            </a:r>
          </a:p>
          <a:p>
            <a:pPr marL="624078" indent="-514350">
              <a:buFont typeface="+mj-lt"/>
              <a:buAutoNum type="arabicPeriod"/>
            </a:pPr>
            <a:r>
              <a:rPr lang="en-US" u="sng" dirty="0" smtClean="0"/>
              <a:t>ALL </a:t>
            </a:r>
            <a:r>
              <a:rPr lang="en-US" dirty="0" smtClean="0"/>
              <a:t>organisms are multi cellular. </a:t>
            </a:r>
          </a:p>
          <a:p>
            <a:pPr marL="624078" indent="-514350">
              <a:buFont typeface="+mj-lt"/>
              <a:buAutoNum type="arabicPeriod"/>
            </a:pPr>
            <a:r>
              <a:rPr lang="en-US" dirty="0" smtClean="0"/>
              <a:t>The </a:t>
            </a:r>
            <a:r>
              <a:rPr lang="en-US" u="sng" dirty="0" smtClean="0"/>
              <a:t>CELL THEORY</a:t>
            </a:r>
            <a:r>
              <a:rPr lang="en-US" dirty="0" smtClean="0"/>
              <a:t> says that cells come only from other cells. </a:t>
            </a:r>
          </a:p>
          <a:p>
            <a:pPr marL="624078" indent="-514350">
              <a:buFont typeface="+mj-lt"/>
              <a:buAutoNum type="arabicPeriod"/>
            </a:pPr>
            <a:r>
              <a:rPr lang="en-US" dirty="0" smtClean="0"/>
              <a:t>A </a:t>
            </a:r>
            <a:r>
              <a:rPr lang="en-US" u="sng" dirty="0" smtClean="0"/>
              <a:t>TELESCOPE</a:t>
            </a:r>
            <a:r>
              <a:rPr lang="en-US" dirty="0" smtClean="0"/>
              <a:t> is used to study cells. </a:t>
            </a:r>
          </a:p>
          <a:p>
            <a:pPr marL="624078" indent="-514350">
              <a:buNone/>
            </a:pPr>
            <a:r>
              <a:rPr lang="en-US" sz="2200" dirty="0" smtClean="0">
                <a:solidFill>
                  <a:srgbClr val="FF0000"/>
                </a:solidFill>
              </a:rPr>
              <a:t>Objectives: 8.L.5.1</a:t>
            </a:r>
          </a:p>
          <a:p>
            <a:pPr marL="624078" indent="-514350">
              <a:buNone/>
            </a:pPr>
            <a:r>
              <a:rPr lang="en-US" sz="2200" dirty="0" smtClean="0">
                <a:solidFill>
                  <a:srgbClr val="FF0000"/>
                </a:solidFill>
              </a:rPr>
              <a:t>-TSW understand how substances transfer in and out of a cell. </a:t>
            </a:r>
          </a:p>
          <a:p>
            <a:pPr marL="624078" indent="-514350">
              <a:buNone/>
            </a:pPr>
            <a:r>
              <a:rPr lang="en-US" sz="2200" dirty="0" smtClean="0">
                <a:solidFill>
                  <a:srgbClr val="FF0000"/>
                </a:solidFill>
              </a:rPr>
              <a:t>Essential Question: </a:t>
            </a:r>
          </a:p>
          <a:p>
            <a:pPr marL="624078" indent="-514350">
              <a:buNone/>
            </a:pPr>
            <a:r>
              <a:rPr lang="en-US" sz="2200" dirty="0" smtClean="0">
                <a:solidFill>
                  <a:srgbClr val="FF0000"/>
                </a:solidFill>
              </a:rPr>
              <a:t>-How do nutrients transfer in and out of a cell? </a:t>
            </a:r>
            <a:endParaRPr lang="en-US" sz="2200"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Test Autopsy </a:t>
            </a:r>
            <a:endParaRPr lang="en-US" dirty="0"/>
          </a:p>
        </p:txBody>
      </p:sp>
      <p:sp>
        <p:nvSpPr>
          <p:cNvPr id="3" name="Content Placeholder 2"/>
          <p:cNvSpPr>
            <a:spLocks noGrp="1"/>
          </p:cNvSpPr>
          <p:nvPr>
            <p:ph idx="1"/>
          </p:nvPr>
        </p:nvSpPr>
        <p:spPr>
          <a:xfrm>
            <a:off x="457200" y="1676400"/>
            <a:ext cx="8686800" cy="5181600"/>
          </a:xfrm>
        </p:spPr>
        <p:txBody>
          <a:bodyPr>
            <a:normAutofit/>
          </a:bodyPr>
          <a:lstStyle/>
          <a:p>
            <a:r>
              <a:rPr lang="en-US" dirty="0" smtClean="0"/>
              <a:t>What is it? </a:t>
            </a:r>
          </a:p>
          <a:p>
            <a:pPr lvl="1"/>
            <a:r>
              <a:rPr lang="en-US" dirty="0" smtClean="0"/>
              <a:t>A procedure </a:t>
            </a:r>
            <a:r>
              <a:rPr lang="en-US" dirty="0"/>
              <a:t>that consists of a thorough </a:t>
            </a:r>
            <a:r>
              <a:rPr lang="en-US" dirty="0" smtClean="0"/>
              <a:t>examination and evaluation </a:t>
            </a:r>
            <a:r>
              <a:rPr lang="en-US" dirty="0"/>
              <a:t>of </a:t>
            </a:r>
            <a:r>
              <a:rPr lang="en-US" dirty="0" smtClean="0"/>
              <a:t>a test.</a:t>
            </a:r>
          </a:p>
          <a:p>
            <a:r>
              <a:rPr lang="en-US" dirty="0" smtClean="0"/>
              <a:t>What is its purpose?</a:t>
            </a:r>
          </a:p>
          <a:p>
            <a:pPr lvl="1"/>
            <a:r>
              <a:rPr lang="en-US" dirty="0" smtClean="0"/>
              <a:t>To evaluate your results on your last test. </a:t>
            </a:r>
          </a:p>
          <a:p>
            <a:pPr lvl="1"/>
            <a:r>
              <a:rPr lang="en-US" dirty="0" smtClean="0"/>
              <a:t>Remediation </a:t>
            </a:r>
          </a:p>
          <a:p>
            <a:r>
              <a:rPr lang="en-US" dirty="0" smtClean="0"/>
              <a:t>When can I retest? </a:t>
            </a:r>
          </a:p>
          <a:p>
            <a:pPr lvl="1"/>
            <a:r>
              <a:rPr lang="en-US" dirty="0" smtClean="0"/>
              <a:t>As soon as the test autopsy has been completed. </a:t>
            </a:r>
          </a:p>
          <a:p>
            <a:pPr lvl="1"/>
            <a:r>
              <a:rPr lang="en-US" dirty="0" smtClean="0"/>
              <a:t>Turn in with your test autopsy. </a:t>
            </a:r>
          </a:p>
          <a:p>
            <a:pPr lvl="1"/>
            <a:r>
              <a:rPr lang="en-US" dirty="0" smtClean="0"/>
              <a:t>Earn up to an 80% with a score of 100% on the retest. </a:t>
            </a:r>
            <a:endParaRPr lang="en-US" dirty="0"/>
          </a:p>
        </p:txBody>
      </p:sp>
    </p:spTree>
    <p:extLst>
      <p:ext uri="{BB962C8B-B14F-4D97-AF65-F5344CB8AC3E}">
        <p14:creationId xmlns:p14="http://schemas.microsoft.com/office/powerpoint/2010/main" val="4012845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Biology: The Science of the Living Cell</a:t>
            </a:r>
            <a:endParaRPr lang="en-US" dirty="0"/>
          </a:p>
        </p:txBody>
      </p:sp>
      <p:sp>
        <p:nvSpPr>
          <p:cNvPr id="3" name="Content Placeholder 2"/>
          <p:cNvSpPr>
            <a:spLocks noGrp="1"/>
          </p:cNvSpPr>
          <p:nvPr>
            <p:ph idx="1"/>
          </p:nvPr>
        </p:nvSpPr>
        <p:spPr/>
        <p:txBody>
          <a:bodyPr/>
          <a:lstStyle/>
          <a:p>
            <a:r>
              <a:rPr lang="en-US" dirty="0" smtClean="0"/>
              <a:t>Notebook page 26</a:t>
            </a:r>
          </a:p>
          <a:p>
            <a:r>
              <a:rPr lang="en-US" dirty="0" smtClean="0"/>
              <a:t>Biology: The Science of the living cell</a:t>
            </a:r>
          </a:p>
          <a:p>
            <a:r>
              <a:rPr lang="en-US" dirty="0" smtClean="0"/>
              <a:t>15:13</a:t>
            </a:r>
          </a:p>
          <a:p>
            <a:r>
              <a:rPr lang="en-US" dirty="0" smtClean="0"/>
              <a:t>10-12 facts </a:t>
            </a:r>
          </a:p>
          <a:p>
            <a:r>
              <a:rPr lang="en-US" dirty="0" smtClean="0"/>
              <a:t>1 colored picture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10525</TotalTime>
  <Words>2374</Words>
  <Application>Microsoft Office PowerPoint</Application>
  <PresentationFormat>On-screen Show (4:3)</PresentationFormat>
  <Paragraphs>482</Paragraphs>
  <Slides>62</Slides>
  <Notes>46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Aharoni</vt:lpstr>
      <vt:lpstr>Arial Black</vt:lpstr>
      <vt:lpstr>Calibri</vt:lpstr>
      <vt:lpstr>Georgia</vt:lpstr>
      <vt:lpstr>Times New Roman</vt:lpstr>
      <vt:lpstr>Trebuchet MS</vt:lpstr>
      <vt:lpstr>Wingdings</vt:lpstr>
      <vt:lpstr>Wingdings 2</vt:lpstr>
      <vt:lpstr>Urban</vt:lpstr>
      <vt:lpstr>Diffusion, Osmosis and Cellular Respiration </vt:lpstr>
      <vt:lpstr>Warm Up    February 10, 2016</vt:lpstr>
      <vt:lpstr>Warm Up      2/11/2016</vt:lpstr>
      <vt:lpstr>Warm Up      2/12/2016</vt:lpstr>
      <vt:lpstr>Warm Up and Spiral   2/13/2017</vt:lpstr>
      <vt:lpstr>Warm Up      2/16/2016</vt:lpstr>
      <vt:lpstr>Warm Up     02/19/2014</vt:lpstr>
      <vt:lpstr>Test Autopsy </vt:lpstr>
      <vt:lpstr>Biology: The Science of the Living Cell</vt:lpstr>
      <vt:lpstr>PowerPoint Presentation</vt:lpstr>
      <vt:lpstr>Remember what qualifies as “alive”?</vt:lpstr>
      <vt:lpstr>The Cell Theory consists of 3 main parts:  </vt:lpstr>
      <vt:lpstr>PowerPoint Presentation</vt:lpstr>
      <vt:lpstr>To be considered “alive” something must:</vt:lpstr>
      <vt:lpstr>To be considered “alive” something must:</vt:lpstr>
      <vt:lpstr>To be considered “alive” something must:</vt:lpstr>
      <vt:lpstr>To be considered “alive” something must:</vt:lpstr>
      <vt:lpstr>To be considered “alive” something must:</vt:lpstr>
      <vt:lpstr>Living things contain anywhere from one to ten quadrillion cells.</vt:lpstr>
      <vt:lpstr>Every cell must:</vt:lpstr>
      <vt:lpstr>Every cell must:</vt:lpstr>
      <vt:lpstr>Let’s start with the first one.</vt:lpstr>
      <vt:lpstr>Every cell must:</vt:lpstr>
      <vt:lpstr>Every cell must:</vt:lpstr>
      <vt:lpstr>ALL CELLS HAVE A MEMBRANE AND CYTOPLASM.</vt:lpstr>
      <vt:lpstr>Every cell must:</vt:lpstr>
      <vt:lpstr>Every cell must:</vt:lpstr>
      <vt:lpstr>Every cell must:</vt:lpstr>
      <vt:lpstr>Cellular Respiration </vt:lpstr>
      <vt:lpstr>3 processes of cellular respiration </vt:lpstr>
      <vt:lpstr>Create a Venn Diagram </vt:lpstr>
      <vt:lpstr>Homework Due Thursday</vt:lpstr>
      <vt:lpstr>Cellular Respiration Reflection </vt:lpstr>
      <vt:lpstr>Let’s look at our egg membranes.</vt:lpstr>
      <vt:lpstr>Do this table in your notes:</vt:lpstr>
      <vt:lpstr>Record the actual weight before:</vt:lpstr>
      <vt:lpstr>To take in nutrients, the CELL MEMBRANE must let food molecules in a out of the cytoplasm. </vt:lpstr>
      <vt:lpstr>To take in nutrients, the CELL MEMBRANE must let food molecules in a out of the cytoplasm. </vt:lpstr>
      <vt:lpstr>To take in nutrients, the CELL MEMBRANE must let food molecules in a out of the cytoplasm. </vt:lpstr>
      <vt:lpstr>To take in nutrients, the CELL MEMBRANE must let food molecules in a out of the cytoplasm. </vt:lpstr>
      <vt:lpstr>Diffusion means nutrients flow through the cell membrane until everything evens out.</vt:lpstr>
      <vt:lpstr>Diffusion through the membrane  goes both ways.</vt:lpstr>
      <vt:lpstr>When the cell needs it, nutrients diffuse through the membrane into the cell.</vt:lpstr>
      <vt:lpstr>If too much stuff is inside the cell, it will leave.</vt:lpstr>
      <vt:lpstr>Osmosis works just like diffusion, but with water molecules not nutrients.</vt:lpstr>
      <vt:lpstr>Diffusion/osmosis means everything is balanced inside &amp; outside the cell.</vt:lpstr>
      <vt:lpstr>Diffusion/osmosis means everything is balanced inside &amp; outside the cell.</vt:lpstr>
      <vt:lpstr>LET’S DUNK OUR “CELLS” INTO SOME DIFFERENT LIQUIDS.</vt:lpstr>
      <vt:lpstr>Make note of what substances we put our eggs in.</vt:lpstr>
      <vt:lpstr>Predict whether stuff will diffuse in or out of the cell membrane.</vt:lpstr>
      <vt:lpstr>Egg Activity Reflection</vt:lpstr>
      <vt:lpstr>We’ll check it out in a few days.</vt:lpstr>
      <vt:lpstr>Vacuoles help the cell keep balance with all this water &amp; nutrients.</vt:lpstr>
      <vt:lpstr>Vacuoles help the cell keep balance with all this water &amp; nutrients.</vt:lpstr>
      <vt:lpstr>Plant cells (euglena &amp; volvox too) have chloroplasts inside to make nutrients.</vt:lpstr>
      <vt:lpstr>Plant cells (euglena &amp; volvox too) have chloroplasts inside to make nutrients.</vt:lpstr>
      <vt:lpstr>Once cells have nutrients, cells must turn nutrients into ENERGY:</vt:lpstr>
      <vt:lpstr>MITOCHONDRIA turn carb nutrients into ENERGY:</vt:lpstr>
      <vt:lpstr>MITOCHONDRIA turn carb nutrients into ENERGY:</vt:lpstr>
      <vt:lpstr>MITOCHONDRIA turn carb nutrients into ENERGY:</vt:lpstr>
      <vt:lpstr>ATP</vt:lpstr>
      <vt:lpstr>finish with CELL RESPIRATION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Remember what qualifies as “alive”?</dc:title>
  <dc:creator>Owner</dc:creator>
  <cp:lastModifiedBy>Black, Edward E.</cp:lastModifiedBy>
  <cp:revision>479</cp:revision>
  <cp:lastPrinted>2016-02-15T14:24:14Z</cp:lastPrinted>
  <dcterms:created xsi:type="dcterms:W3CDTF">2012-04-21T23:23:06Z</dcterms:created>
  <dcterms:modified xsi:type="dcterms:W3CDTF">2017-02-13T20:43:50Z</dcterms:modified>
</cp:coreProperties>
</file>