
<file path=[Content_Types].xml><?xml version="1.0" encoding="utf-8"?>
<Types xmlns="http://schemas.openxmlformats.org/package/2006/content-types">
  <Default Extension="tmp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9"/>
  </p:notesMasterIdLst>
  <p:sldIdLst>
    <p:sldId id="256" r:id="rId2"/>
    <p:sldId id="257" r:id="rId3"/>
    <p:sldId id="261" r:id="rId4"/>
    <p:sldId id="258" r:id="rId5"/>
    <p:sldId id="260" r:id="rId6"/>
    <p:sldId id="259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6:39.991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8186 13345 0,'24'0'454,"1"0"-408,0 0 33,0 0-33,0 0-30,-1 0 15,1 0 110,0 0-79,0 0-46,-25 25 15,25-25-31,-1 0 47,1 0-16,0 0 1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55.539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8111 15453 0,'25'0'172,"0"0"-156,0 0 30,-1 0-14,1 0 46,0 0-47,0 0-15,0 0-1,-1 0 32,1 0 0,0 0-31,0 25-1,0-25 48,-1 25 31,1-25-79,0 0 188,0 0-187,0 25 0,-1-25 124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00.459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17289 14908 0,'0'-25'78,"0"0"-63,25 0 1,-1 25 0,-24-25-1,25 25 1,0-24 0,0 24-1,0-25 1,24 25-1,-24 0-15,-25-25 32,50 25-32,-50-25 15,25 25 1,24 0 0,-24 0 62,0 0-47,0 0 0,-1 0-15,1 0-1,0 0 17,25 0-17,-26 0 1,1 0 0,25 0-1,-25 0 1,49 0-1,-49 0 1,0 0 0,-1 0-16,1 0 15,0 0 1,0 0 0,0 0 15,-1 0-16,1 0 17,0 0 15,25 25-32,-26 0 48,1 0-48,0-25 17,-25 24-17,25-24-15,-25 25 16,25-25-1,-25 25 1,49 0 0,-49 0 15,25-25-15,-25 24-1,-25 1 16,25 0 32,-25-25-63,1 25 16,-26-25-1,25 0 1,-24 25-1,24-25-15,0 0 16,0 0 0,0 0-16,1 0 15,-1 0 1,0 0 0,0 0-1,0 0 1,1 0-1,-1 0 32,0 24-31,0-24 15,0 0-15,1 0-1,-26 25 1,25-25 0,0 0-1,-24 0 1,24 25 0,0-25-1,-24 0 1,24 0-1,0 0 1,0 0 0,0 0 15,1 0 16,-1 0-32,-25 0 32,25 0-15,25-25-32,-25 25 15,-49-49 1,49 49 31,25-25-32,-25 25 1,25-25 15,-24 0 63,48 25 15,1-25-109,0 25 16,49 0-16,26 0 31,-51 0-15,-24 0-1,0 0 64,0 0-64,0 0 16,-1 0-15,1 0 15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01.492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18207 14982 0,'0'0'0,"-25"0"31,-25 0-15,25 0-16,-49 0 15,0-25 16,-1 25-15,-49-25 0,50 1-1,24 24 1,25 0 0,1 0 15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07.860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17264 10170 0,'25'0'110,"24"0"-95,-24 0 1,0 0-16,0 0 16,0 0 15,-1 0-16,1 0 1,0 0 0,0 0-1,0 0 1,0 0 0,-1-25-1,1 25 16,0 0 1,0 0-17,0-25 1,-1 25 15,1 0-15,25-24-1,-25 24 1,24-25 0,-24 25-1,0 0 17,0 0-1,-1 0-16,1 0 1,-25-25 0,25 25-1,0 0 63,0 0-15,-1 0-47,1 25-1,-25 0 1,50-25-1,-25 24 1,-1-24 0,1 50-1,0-50 1,0 25 0,0-25-1,-25 25 1,24-25-1,-24 24 110,0 1-109,0 0 31,0 25-16,-24-50-15,-1 0-1,0 0 1,-25 0-16,26 24 16,-51-24-1,1 0 1,49 0 0,0 0-1,-24 0 1,24 0-1,-50 0 17,51 0-17,-1 0 1,0 0 31,0 0-16,0 0 0,1 0-15,-1 0 0,0 0-1,0 0 32,0 0-31,-24 0 15,24 0 16,25-24-32,-25 24-15,25-25 16,-25 0 15,25 0 1,-25 0-32,25 1 15,-24 24 1,24-25 78,24 0-63,26 0 0,-50 0-31,25 25 16,0-24-1,0 24 1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08.057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17686 10071 0,'25'-25'16,"-1"25"0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11.820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18827 10145 0,'49'0'79,"-24"0"-79,0-25 15,0 25 1,0 0-16,-1 0 15,1-24 1,50 24 0,-26-25 15,-24 25-15,0 0-1,-25-25 48,25 25-32,-1 0 0,1 0-31,0 0 16,0 0-1,49 0 1,-24 0 15,-25 0-31,-1 0 0,26 0 32,-25 0-32,0 0 15,24 0 1,-24 0-1,0 0 1,0 0 0,0 0-1,-1 0 1,1 0 0,0 0-1,0 0 1,0 0 15,-1 0 16,26 0 15,-25 25-30,24-25-17,-24 25 1,0-25 0,0 24 30,0 1 33,-1 0-33,1 0-30,-25 0 15,25-1 1,0 1-1,-25 0 0,0 0 16,0 0-31,-25-1-1,0 1 1,0-25-1,-24 0 1,-1 25 0,25-25-1,1 0 1,-26 25 0,25-25 15,0 25-31,1-25 31,-1 0-15,0 0 15,0 0 0,0 0-15,1 0-1,-1 0 1,0 24 0,-25-24-1,26 0 1,-26 0 0,0 0-1,1 0 1,24 0-16,0 0 15,0 0 1,0 0 31,1 0-31,-1 0-1,0 0 32,0 0-31,0 0-1,1 0 17,-1 0-17,0 0-15,0 0 16,0 0-1,25-24 1,-49-1 0,24 0-1,-25-25 1,26 50 15,-1-24-15,-25-26-1,25 50 1,25-25-16,-24 0 31,-1 25-15,25-24 93,0-1-77,0 0-17,25 0 1,-1 25-1,51 0 1,-1 0 0,-24 0-1,-25 0 1,24 0 0,-24 0-1,0 0 1,0 0-1,-1 0 1,1 0 0,0 0-1,0 0 17,0 0-17,-1 0 1,26 0-1,-25 0 1,0 0 0,24 0-1,1 0 1,-25 0 0,0 0-1,-1 0 1,1 0-16,25 0 15,-25 0 1,-1 0 15,1 0-15,0 0 0,0 0 15,0 0-16,-25 25 1,24-25 0,1 0 31,25 0-32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23.874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4366 15825 0,'24'0'172,"1"0"-157,0 0 1,0 25-1,24 0 1,-24-25 31,0 0-47,0 0 47,0 0-47,-1 0 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27.632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4465 13196 0,'25'0'172,"24"0"-157,-24 0 1,0 0 0,0 0-1,-1 0 16,-24 25-31,25-25 16,0 0 31,0 0-31,0 0 30,-1 0-30,1 0 15,25 0-15,-50 25 0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32.356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4341 16396 0,'25'0'109,"-1"0"-93,1 0 0,0 0 31,0 0-1,0 0-14,-1 0-17,1 0 48,0 0-48,0 0 1,0 0 31,-1-25-31,1 25-1,0 0 1,25 0-16,-1-25 15,-24 0 32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35.253"/>
    </inkml:context>
    <inkml:brush xml:id="br0">
      <inkml:brushProperty name="width" value="0.08819" units="cm"/>
      <inkml:brushProperty name="height" value="0.35278" units="cm"/>
      <inkml:brushProperty name="tip" value="rectangle"/>
      <inkml:brushProperty name="rasterOp" value="maskPen"/>
    </inkml:brush>
  </inkml:definitions>
  <inkml:trace contextRef="#ctx0" brushRef="#br0">4465 12799 0,'0'25'156,"25"-25"-141,-1 0 1,1 0 0,0 25-1,0-25 32,0 0-16,-1 0 16,1 0-31,0 0 0,0 0-1,0 0-15,-1 0 16,1 0-1,0 0 32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12.822"/>
    </inkml:context>
    <inkml:brush xml:id="br0">
      <inkml:brushProperty name="width" value="0.08819" units="cm"/>
      <inkml:brushProperty name="height" value="0.35278" units="cm"/>
      <inkml:brushProperty name="color" value="#FFFF00"/>
      <inkml:brushProperty name="tip" value="rectangle"/>
      <inkml:brushProperty name="rasterOp" value="maskPen"/>
    </inkml:brush>
  </inkml:definitions>
  <inkml:trace contextRef="#ctx0" brushRef="#br0">4440 15404 0,'0'25'266,"25"-25"-95,0 0-171,-1 0 16,1 0 78,0 0-47,0 0-32,0 0-15,24 0 110,-24 0-95,0 0 1</inkml:trace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45.170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13494 15701 0,'25'-24'16,"-1"24"47,1 0-63,0 0 15,0 0 1,0 0-16,-1 0 15,26 0 1,24 0 0,-24 0 15,-25 0-15,24 0-1,-24 0 1,0 0-1,0 0 17,0 0-17,-1 0 17,1 0-17,0 0 1,0 0-1,0 0 17,24 0-17,-24 0 1,0 24-16,0-24 16,24 25 15,-24-25 0,0 25-15,0 0 15,0 0-15,-1-1 30,1 1-14,0 0-17,-25 0 17,25 0-17,-25-1 16,0 1-15,0 0 0,25 0-1,-25 0 1,0-1 15,0 1 0,0 0-15,0 0 0,0 0 31,0-1-32,-25 1 1,0 0-1,25 0 1,-50 0 0,26-1-1,-26-24 1,0 25 0,1-25-1,24 25 1,-25-25-16,25 0 31,1 25-31,-26-25 31,25 0-15,-24 0 0,-1 0-1,25 0 1,-24 0-1,24 0 1,-25 0 0,25 0-1,1 0-15,-1 0 16,0 0-16,0 0 16,-24 0-1,24 0 1,0 0-1,0 0 1,0 0 0,1 0 15,-1 0-15,0 0-1,0 0 1,0 0-1,1 0 1,-1 0 0,-25 0 31,50-25-32,0 0 16,-25 0 16,25 1-15,-49-1-1,49 0 0,-25 25-15,25-25-1,-25 25 1,25-25 0,-25 1-1,0-1 1,25 0-1,-24 0 1,24 0 0,0 1-16,0-1 15,0 0 17,-25-25-17,25 26 32,0-1-16,0 0 1,0 0-1,25 0 0,24-24 0,-24 24 1,0 25-17,0-25 1,49 25-1,-24-25 1,49 25 0,-49 0-1,-26 0-15,1 0 16,0 0-16,0 0 16,0 0-1,-1 0 1,1 0-1,25 0 79,-25 25-63,-1 0-15,1-25 0,-25 25-16,25-25 15,-25 25-15,50-1 16,-26-24 15,26 25-15,-25-25-1,0 25 17,-1-25-1,1 25-31,0-25 31,25 0-15,-26 25-16,1-25 15,25 0 1,-25 24 0,-25 1 62,24-25-78,-24 25 15,25-25 1,0 25 31,-50 24 31,-24-49-62,24 0 15,25 25-31,-25-25 31,0 0-15,0 0-16,1 0 15,-1 0-15,0 0 0,0 0 16,-49 0 0,24 0-1,-49 0 1,25 0 15,24 0-15,-24 0-1,49 0 1,-25 0 0,1 0-1,24 0 1,0 0 0,0 0-16,0 0 15,1 0 1,-1 0-1,0 0 1,0 0 0,0 0-1,1 0 1,24-25-16,-25 25 16,0 0 15,0 0-16,25-24 79,25 24-78,0-25-1,0 25 1,-1 0 0,26-50-1,0 50 1,-26 0 0,1-25-16,0 25 31,0 0-16,0 0 1,24 0 0,-24 0-1,0 0 17,0 0-1,-1 0-31,1 0 15,50 0 1,-26 0 0,-24 0-16,0 0 31,-25 25-15,25-25-1,-1 0 16,1 0-15,25 0 0,-25 0-1,-1 0 17,1 25-17,0-25 1,0 25-1,0-25-15,-1 0 16,1 0 0,25 0-1,-25 0-15,-1 0 16,26 0 15,-25 0 32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46.514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14461 16173 0</inkml:trace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8:53.624"/>
    </inkml:context>
    <inkml:brush xml:id="br0">
      <inkml:brushProperty name="width" value="0.08819" units="cm"/>
      <inkml:brushProperty name="height" value="0.35278" units="cm"/>
      <inkml:brushProperty name="color" value="#00B0F0"/>
      <inkml:brushProperty name="tip" value="rectangle"/>
      <inkml:brushProperty name="rasterOp" value="maskPen"/>
    </inkml:brush>
  </inkml:definitions>
  <inkml:trace contextRef="#ctx0" brushRef="#br0">13047 11336 0,'0'0'0,"25"0"16,0 0 15,0 0-15,24-25 0,1 0-1,-25 25 1,0-25-1,-1 1 1,1 24 0,0 0-1,-25-25 17,25 25-17,0-25 1,-1 25-1,1-25 1,0 25 31,0 0-31,0 0-16,-1 0 46,1 0-46,-25-25 16,25 25 0,0 0 31,0 0-32,-1 0 1,1 0-1,25 0 1,-25 0 0,24 0-1,-24 0 1,25 0 0,-26 0-1,1 0 1,25 0-1,-25 0 1,24 0 0,-24 0-1,0 0 17,0 25-32,49 0 31,-24 25-16,-1-26 1,-24-24 0,25 50-1,24-50 1,-49 50 0,0-50-1,-25 24 1,25-24-16,-1 0 15,-24 25-15,25-25 16,25 25-16,-50 0 16,25-25-1,-1 25 1,1-25 15,-25 24-15,25 1-16,0 0 47,0 0 0,-1-25-16,-24 25 0,0-1-15,0 1-1,0 0 17,0 0-17,0 0-15,-24-25 16,24 24-1,-25 1 1,25 0-16,0 0 16,-25 0 15,0-25-15,0 24-1,1 26 16,-1-25 1,0-25-17,-25 25 1,-24-1 0,49-24-1,0 25 1,1 0-1,-1-25 17,0 25-1,0-25-15,0 25 15,0-25-31,1 0 31,-1 0-15,0 24-16,0-24 15,0 0 1,1 0 15,-1 0-15,0 0-1,0 0 1,0 0 0,1 0-1,-1 0 1,0 0 0,-49 0-1,24 0 1,25 0-16,0 0 15,-24 0-15,24 0 16,0 0 0,-24 0-1,24 0 48,0 0-48,0 0 17,0 0 15,1 0-47,-26-24 15,0 24 1,26 0-1,-26 0 17,50-25-1,-25 25-15,25-25-1,-25 25 1,25-25-1,-24 25 1,-1-25 0,0 1 15,0-1-15,0 0 15,25 0-31,-25 0 15,25 1 1,-49-26 0,24 25 15,-25 0-15,26 1-1,24-1 1,-25 25-16,25-25 15,-25 25-15,0-25 16,25 0 62,0 1-47,25-1 1,-25 0-17,25 0-15,0 0 16,-1 25 31,26-24-32,-25 24 1,24-25 0,1 0-1,-25 25 1,49 0 0,-24 0-1,0 0 1,-26 0-1,1 0-15,0 0 16,0 0-16,0 0 16,24 0-1,1 0 17,24 0-17,-49 0 1,49 0-1,-49 0 1,0 0 0,25 25-1,24-25 1,-49 0 0,0 0-16,-1 0 15,1 0 1,25 0-1,-1 0 1,1 0 0,24 0-1,-24 0 1,-25 25 15,25-25-15,-26 0-1,1 24 1,0-24 31,0 25-31,0-25 15,-25 25 31,0 0-46,0 0 15,-25-1-15,-25-24-1,-24 25 1,-26 0 0,26-25-1,0 25 1,-26-25 0,26 0-1,-25 0 1,24 0-1,1 0 1,24 0 0,-24 0-1,49 0-15,-24 0 32,24 0-32,0 0 0,0 0 15,-24 0 1,24 0-1,0 0-15,-25 0 16,26 0 0,-1 0 15,0 0-31,0 0 31,0 0 0,0 0-15,1 0 15,-1 0-15,0 0 78,25 25-79,0 24 1,25-24 0,0 0-1,-1 0-15,26 24 16,25 1-16,-26-25 15,50-1 1,1 26 0,-76-50-1,1 50 1,0-50 15,25 24-15,-26-24-1,26 0 1,-25 0 0,0 0-16,-1 0 15,26 0 17,0 0-32,-1 0 15,1 0 1,-1-24-1,1-1 1,0 25 0,-26-25-1,51 0 17,-26-24-17,-24 49 1,0-25-16,0 0 15,0 0 1,0 25 0,24-25-1,-24 1 1,0-1 0,0 25-1,24-25 1,1 0-1,-25 0 1,-25 1 0,24-1-16,1 25 15,-50 0 126,-24 0-141,-26 0 16,1 0-16,49 0 15,-99 0 1,25 0-1,0 0-15,49 0 16,-24 0-16,24 49 16,-24-49-16,-26 25 15,26-25 17,0 25-17,24-25 1,25 0-1,0 25 1,1-25 0,-1 0-1,0 25 1,0-25 0,100 24 124,-26-24-124,-24 0-16,49 25 15,-49-25-15,0 0 16,0 0 15,0 0-31,24 0 16,-24 0 0,0 0-1,0 0 1,-1 0-1,26 0 1,-25 0 15,24 0-15,-49-25 0,25 25 30,0 0-30,0 0-16,0 0 16,-1 0-1,1 0 79</inkml:trace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7:35.002"/>
    </inkml:context>
    <inkml:brush xml:id="br0">
      <inkml:brushProperty name="width" value="0.08819" units="cm"/>
      <inkml:brushProperty name="height" value="0.35278" units="cm"/>
      <inkml:brushProperty name="color" value="#00B050"/>
      <inkml:brushProperty name="tip" value="rectangle"/>
      <inkml:brushProperty name="rasterOp" value="maskPen"/>
    </inkml:brush>
  </inkml:definitions>
  <inkml:trace contextRef="#ctx0" brushRef="#br0">8062 15925 0,'24'0'15,"26"0"-15,-25 0 32,0 0-17,-1 0 1,1 0 0,0 0-1,0 0 16,0 0 16,-1 0-31,1 0 15,0 0 0,0 0 16,0 0-15,-1 0-17,1 0 32,0 0 31,0-25-62</inkml:trace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01.438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8111 16495 0,'25'0'110,"0"0"-95,0 0 1,24 0 15,-24-25-15,0 25 15,0 0-15,-1 0-1,1 0 1,0 0 31</inkml:trace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04.459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16669 17314 0,'0'-25'125,"25"25"-94,-1 0-31,1 0 16,0 0-1,0 0-15,49 0 16,-49 0 0,25 0 15,-26 0-16,1 0 1,25 0-16,-25 0 16,49 0-1,0 0 1,-49 0 0,25 0-1,-1 0 1,1 0-1,24 0 1,1 0 0,24 0-1,0 0 1,-49 25-16,0-25 16,-1 0-16,1 0 31,-1 0-31,51 24 15,-76 1-15,1-25 16,74 25 0,-49-25-1,-25 0 1,24 0 0,-24 0-1,0 0 1,74 0-1,-49 0 1,0 0 0,-1 0-1,-24 0-15,0 0 47</inkml:trace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06.420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17289 17711 0,'-25'0'109,"99"0"-31,1 0-62,74 0-16,-25 0 15,25 0-15,74 0 32,-50 0-17,-49 0 1,0 0-1,-24 0 1,-26 0 0,-24 0-16,-25 0 15,-1 0 32,-98 0 47,-125 0-94,-49 0 16,50 0-16,24 0 15,-24 0-15,124 0 31,-1 0-31,-24 0 16,74 0-16,0 0 16,-49 0-1,-25 0 1,-25 0 0,49-25 15,1-25-16,49 25 1,-74 1-16,49 24 16,50-25-1,50-25 95,49 50-110,-25-25 15,-49 0-15,99-24 16,-25 24-16,149 0 16,25 0-1,0-24 16,-198 24-31,49 0 16,-50 25-16,0 0 16,1 0-16,-1 0 15,1-25-15,-50 25 16,-1 0 0,-24-24 62,0-1-63,-173-25-15,-1 1 16,0 24-16,-24 0 16,24 0-1,50 0 1,50 25-16,24 0 0,-24 0 0,49 0 15,-49-24 17,49 24-32,-25-25 15,-49 25 17,49 0-17</inkml:trace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09.615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19472 17090 0,'24'-24'31,"1"-1"-16,50 25 1,49-25 0,0-49-1,-75 74-15,150-25 16,-75 25-16,-75-25 16,150 0-1,-1 0 1,-148 1-1,0-1 1,-26 25 0,1 0 15,0 0-31,0-25 16,0 25-1,-1 0 1,1 0-1,0 0 1,25 0 0,74 0-1,-100-25 1,-73 50 93,-50 0-109,-50-25 16,50 25-16,-1-1 16,-197-24-1,-100 0 1,-50 0-1,174 25 17,149-25-17,75 0 1,24 25 0,75-25 93,49 0-93,99 50-16,26-1 15,-100-49 1,223 50-1,-50-1 1,-98-24 0,-75 25-1,25-25 1,-100-25-16,26 0 16,-26 0-16,1 0 15,-25 0 1,-25 24 46,-75-24-46,1 0-16,-75 50 16,-25-50-16,-49 0 15,-248 0 1,297 0-1,1 25-15,49 0 16,0-1 0,49-24-16,1 0 15,49 25-15,174 0 94,99 0-78,-25 0-16,0-25 15,50 0-15,-74 0 16,98 0 0,-123 0-1,-149 0-15,24 0 16,-24 0-16,0 0 15,0 0 1,0 0 47,-100 24-32,-173 1-31,-124-25 15,-918 0 1,447 25 0,570 0-16,223-25 15,100 0 32,49 0-47,100 0 16,247 0-1,-24 0 1,-50 0 15,-99 0-15,-25 50 0,-25-50-1,-25 0 1,-123 0-16,-1 0 15,-24 0-15,-25 0 16,-25 24 78,-25-24-47,-74 0-47,-50 25 15,-74 0-15,74 0 16,0 0-16,124-1 16,100 26 30,98-50-30,50 0 0,224 0-1,-224 0 1,-173 0 0,-25 0-1,24 0 110,1 0-109,24 0-16,1 0 15,-26 0 1,125 0 0,-50 0-1,-99-25 1,-25 0 31,0-49-32,-25 74-15,-124-25 16,50-99 0,49 124-1,50-25 17,0 0-17,-25 25 1,25-49-1,0 24 1,0-25 0,75 26-16,-50 24 15,24-25-15,-24 0 16,0 0-16,0 0 16,-50-24 30,0 24-30,-25-49-16,-272-1 16,198 75-1,99 0 1,25-25 78</inkml:trace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10.407"/>
    </inkml:context>
    <inkml:brush xml:id="br0">
      <inkml:brushProperty name="width" value="0.08819" units="cm"/>
      <inkml:brushProperty name="height" value="0.35278" units="cm"/>
      <inkml:brushProperty name="color" value="#92D050"/>
      <inkml:brushProperty name="tip" value="rectangle"/>
      <inkml:brushProperty name="rasterOp" value="maskPen"/>
    </inkml:brush>
  </inkml:definitions>
  <inkml:trace contextRef="#ctx0" brushRef="#br0">21282 17338 0,'25'0'0,"-25"25"94,0 0-79,-49 0 1,-26 24-16,50-24 125,-24 25-110,49-25-15,-50 0 16,-24-1 0,-25 26-16,74-50 15,0 0-15,0 0 16</inkml:trace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48.124"/>
    </inkml:context>
    <inkml:brush xml:id="br0">
      <inkml:brushProperty name="width" value="0.08819" units="cm"/>
      <inkml:brushProperty name="height" value="0.35278" units="cm"/>
      <inkml:brushProperty name="color" value="#7030A0"/>
      <inkml:brushProperty name="tip" value="rectangle"/>
      <inkml:brushProperty name="rasterOp" value="maskPen"/>
    </inkml:brush>
  </inkml:definitions>
  <inkml:trace contextRef="#ctx0" brushRef="#br0">4514 12402 0,'50'0'109,"-25"0"-109,24 0 16,-24 0-1,0 0-15,0 0 16,49 0 0,1 0-1,-50 0-15,-1 0 16,1 0-16,0 0 16,0 0-1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22.176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8111 15106 0,'25'0'110,"0"0"-32,0 0-63,-1 0 1,1 0-16,0 0 16,0 0-1,0 0 1,-1 0 0,1 0-1,0 0 16,0 0-15,0 0 15,-1 0-15,1 0 31</inkml:trace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20-02-17T14:48:49.502"/>
    </inkml:context>
    <inkml:brush xml:id="br0">
      <inkml:brushProperty name="width" value="0.08819" units="cm"/>
      <inkml:brushProperty name="height" value="0.35278" units="cm"/>
      <inkml:brushProperty name="color" value="#7030A0"/>
      <inkml:brushProperty name="tip" value="rectangle"/>
      <inkml:brushProperty name="rasterOp" value="maskPen"/>
    </inkml:brush>
  </inkml:definitions>
  <inkml:trace contextRef="#ctx0" brushRef="#br0">4465 15106 0,'0'-25'125,"25"25"-110,-1 0 1,26-25-16,-25 1 16,24 24-1,1 0 1,-25 0-1,0 0 1,-25-25 0,24 25-1,26 0 1,0 0 0,-50-25-16,25 25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24.235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8210 12502 0,'25'0'125,"0"0"-109,0 0-1,0 0-15,-1 0 16,1 0-1,0 0 17,0 0-17,0 0 1,24 0 0,-24 0 15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31.651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17289 13618 0,'25'0'94,"-1"0"-79,1 0 1,0 0 0,25 0-1,-26 0 1,26-25-1,-25 25 1,0 0 0,24-25-1,-24 25 1,50-25 0,-51 1-1,51-1 1,-50 25-1,-25-25-15,24 25 16,1 0 0,0 0-1,0 0 1,-25-25 0,49 25-1,-24 0 1,0 0-1,25 0 1,-26 0 0,1 0-1,25 0 17,-25 0-17,-1 0 16,26 0 1,-25 0-17,24 0 1,-24 0 0,25 0-1,-25 0 1,-1 0-1,1 0 1,0 0 0,0 0-16,0 0 15,0 0 1,-1 0 0,26 0-1,-25 0 16,0 0 16,-25 25 94,0 0-110,0 0-31,0-1 16,0 1-1,0 0 1,0 0 0,0 0 15,0-1 0,-25 1 141,0 0-156,0 0-16,0-25 15,1 25 1,-26-1 0,25-24-1,0 0 1,-24 25-1,-1-25 1,25 0 0,-49 25-1,74 0-15,-25-25 32,0 0-1,0 0-16,1 0 1,-1 0 0,-25 0-1,-24 0 1,24 0 0,1-25-1,24 25 16,0 0-15,0 0 0,0 0-16,-24-25 15,24 25 1,0 0 15,-24 0 0,-1 0 16,25-25-31,25 1 0,-25 24-1,1-25 1,-1 0 31,0 25-32,0 0 1,0 0 0,0 0-1,1 0 1,-1 0 15,0 0-15,0 0-1,0 0 1,1 0 0,-1 0-1,0 0 16,-25 0-15,26 0 0,48 0 327,1 0-327,25 0 0,-25 25 15,24-25-15,-24 0-1,0 0 1,24 0-16,51 0 15,-1 0 1,-49 0-16,24 0 31,-49 25-31,0-25 16,24 0 0,-24 0-16,0 0 46,0 0-30,-1 0 31,1 0-31,25 0-1,-25 0 32,24 0-47,1 0 16,-25 0-1,-1 0-15,1 0 32,25 0-17,-25-25 1,24 25 15,-24 0 0,0 0-15,0 0 46,-25-25-62,24 25 125,1 0-93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35.738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19422 13419 0,'25'0'110,"0"0"-95,-1 0 1,1 0-16,0 0 16,0 0-1,25 0-15,-1 0 16,-24 0-16,0 0 15,24 0 1,-24 0 0,25 0-1,-25 0 1,24-24 0,-24 24-1,25 0 16,-26 0-15,1-25 0,25 25-1,-25 0 1,-1 0 0,26 0-1,-25 0 1,0-25-1,-1 25 1,1 0 0,0 0-1,0 0 1,24 0 0,-24 0-16,0 0 15,0 0 1,0 0-1,-1 0 17,1 0-17,0 0 1,0 0 0,0 0-1,-1 0 1,26 0-1,0 0 1,-1 25 0,-24-25 15,0 0-15,0 0-1,0 25 1,24-1 109,-24 1-94,0 0 0,-25 25-15,0-26 62,0 1-62,0 0 46,0 0-46,0 24 15,-25-49-31,25 25 16,-25-25-1,0 25 17,1-25-32,24 25 15,-50 0 16,25-1-15,0-24 0,1 0-1,-1 0 1,-25 0 0,25 0-1,0 0 16,1 0-15,-1 0 0,0 0-1,0 0 1,-24 0 0,24 0 15,0 0-16,0 0-15,-49 0 16,49 0 0,-25 0-1,1 0 1,24 0 0,0 0-1,0 0 1,-24 0-1,-1 0 1,25 0 0,1 0-1,-1 0 1,0 0-16,0 0 16,0 0-1,1 0 1,-1 0-1,0 0 1,-49 0 0,49 0-1,-25 0 1,1 0 0,24 0-1,0 0 1,0 0 15,0 0-31,0 0 31,-24 0-31,24 0 63,0 0 15,0-49-31,1 49-32,24-25 1,0 0 15,0 0-15,-25 1-16,25-1 62,25 0-30,-1 0-17,1 25-15,50-49 16,-26 49 0,-24 0 15,25-25-31,-1 25 31,-24 0-15,0 0 15,25 0 0,-26 0-15,1 0 15,0 0 0,25 0-15,-26 0 0,1 0-1,50 0 1,-26 0-1,1 25 1,-1-25 0,1 0-1,0 24 1,-1-24 0,-24 0-16,25 0 15,-1 25 1,-24-25-16,25 25 15,-1-25 17,1 0-17,-1 0 1,1 0 0,0 25-1,-25-25 1,-1 0-1,1 0 1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39.982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19174 9004 0,'25'0'141,"0"0"-141,-1 0 16,1 0-16,50 0 15,-26 0 1,1 0-16,-25 0 15,24 0-15,1 0 0,0 0 16,-1 0 0,1-25-1,-25 25-15,-1 0 32,1 0 30,0 0-31,0 0-15,0 0 0,-1 0-1,1 0 16,0 0-15,0 0 0,0 0-1,24 0 1,-24 0 0,25 0 30,-26 0-30,1 0 0,0 0 15,0 0-31,0 0 16,24 0-1,1 0 32,-1 25-16,1 0-15,-25-25 0,0 0-1,-1 25 1,1-25-1,0 0 1,0 0 15,24 0-15,-49 25 31,25-25-16,-25 24-15,25 1-1,0 0 17,-25 0-1,0 0-16,0-1 1,0 1 0,0 0 15,0 0-15,-25 0-1,0-25 1,0 0 15,1 24 0,-51-24-31,1 0 32,-25 0-17,24 0 1,1 0-1,24 0 1,25 0 0,1 0-1,-1 0 1,0 0 0,0 0 30,0 25-30,1-25 15,-1 0-15,0 0 0,0 25-1,-24-25 1,24 0-1,0 0 1,0 0-16,0 0 16,1 0-16,-1 0 0,0 25 15,-25 0 1,26-25 0,-26 0-1,25 0 16,-25 0-15,26 0 0,-1 0 15,0 0-15,0 0-16,0 0 15,1 0 1,-1 0-1,0 0 1,-25 0 0,26 0-1,-1 0 1,-25 0 0,25-25-1,-24 25 16,-1-25-15,25 25 0,1-25-1,24 0 17,-25 25-1,25-24 0,0-26 16,0 25 15,0-24-46,25 49 31,-25-25-16,24 25-15,1-25-16,0 25 15,0-25 32,0 25-31,-1 0 0,1 0-1,0 0-15,25-25 16,-26 25-16,1 0 15,0 0 17,0 0-1,0 0 16,-1 0-32,1 0 1,0 0 0,25 0-1,-26 0 1,1 0 0,0 0-1,25 0 1,-1 0-1,1 0 1,24 0 0,1 25-1,-50-25 17,-1 0-17,1 0 1,0 0-16,0 0 15,24 0 1,-24 0 0,25 0-1,-25 25 1,-1-25 15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43.475"/>
    </inkml:context>
    <inkml:brush xml:id="br0">
      <inkml:brushProperty name="width" value="0.08819" units="cm"/>
      <inkml:brushProperty name="height" value="0.35278" units="cm"/>
      <inkml:brushProperty name="color" value="#0070C0"/>
      <inkml:brushProperty name="tip" value="rectangle"/>
      <inkml:brushProperty name="rasterOp" value="maskPen"/>
    </inkml:brush>
  </inkml:definitions>
  <inkml:trace contextRef="#ctx0" brushRef="#br0">17066 9054 0,'0'-25'62,"49"25"-46,-24 0-16,25 0 16,24 0-16,0 0 15,-24-25 1,0 25 15,-26 0-15,1 0-16,25 0 15,-25 0-15,0 0 0,-1-25 16,26 25 0,-25 0-1,0 0 1,-1 0-1,1 0 1,0 0 0,0 0-1,0 0 1,24 0 0,26 0-1,-51 0 1,1 0-16,0 0 31,0 0-15,0 0-1,-1 0-15,1 0 47,0 0-47,0 0 16,0 0-1,-1 0 1,1 0 0,0 0-1,25 0 1,-26 0 0,26 0 15,0 0 16,-50 25-32,24 0 79,-24 0-63,0 0 16,0-1-16,0 1-15,0 0 15,0 0 1,0 0-17,-24-1 16,-26-24-15,50 25 0,-74 0-1,24-25 1,25 0 0,-24 25-1,-1-25 1,25 0-1,0 0 1,-24 0 0,24 0-1,0 0-15,0 0 16,1 0 15,-1 0-15,0 0-1,0 0 1,0 0 0,1 0-1,-26 0 1,0 0 0,1 0-1,-1 0 1,25 0-16,1 0 0,-1 0 31,0 0-31,0 0 16,0 0-16,0 0 15,1 0-15,-26 0 16,25 0 0,0 0-1,-24 0 16,24 0-15,0 0 0,-24 0-1,24 0 1,0 0 31,0 0-32,0 0 1,1 0 0,-1 0 46,0 0-46,0 0-1,0 0 17,1-25-17,-26 0 1,50 0 140,0 1-109,0-1-31,0 0 31,25 0-16,-25 0 31,25 1 1,-1-1-16,1 25 31,0 0-63,0 0 17,0 0 108,-1 0-140,1 0 16,0 0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1024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8.53333" units="1/cm"/>
          <inkml:channelProperty channel="Y" name="resolution" value="8.53333" units="1/cm"/>
          <inkml:channelProperty channel="T" name="resolution" value="1" units="1/dev"/>
        </inkml:channelProperties>
      </inkml:inkSource>
      <inkml:timestamp xml:id="ts0" timeString="2019-02-14T21:07:52.407"/>
    </inkml:context>
    <inkml:brush xml:id="br0">
      <inkml:brushProperty name="width" value="0.08819" units="cm"/>
      <inkml:brushProperty name="height" value="0.35278" units="cm"/>
      <inkml:brushProperty name="color" value="#FF0000"/>
      <inkml:brushProperty name="tip" value="rectangle"/>
      <inkml:brushProperty name="rasterOp" value="maskPen"/>
    </inkml:brush>
  </inkml:definitions>
  <inkml:trace contextRef="#ctx0" brushRef="#br0">8186 12948 0,'24'0'328,"1"0"-312,0 0-1,0 0 1,0 0 15,-1 0 32,1 0-63,0 0 15,25 25 1,-26-25 109,1 0-109,0 0-1,0 0 1,0 0 156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763515-672A-469E-A958-0A54E6ACB4CD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BCC819-11BC-4346-A9D3-D47959C264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898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95762C-6CB7-4335-BB86-99327100CA47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54934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49446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0981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083893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639842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26206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3987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21539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5722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4567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155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799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716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527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29152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462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1531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7430C5F-2C76-4962-9528-8807CA4A3FB6}" type="datetimeFigureOut">
              <a:rPr lang="en-US" smtClean="0"/>
              <a:t>2/17/2020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CA9F91A-0492-4C5A-A91C-7DC36AB917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0783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  <p:sldLayoutId id="214748369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image" Target="../media/image7.emf"/><Relationship Id="rId18" Type="http://schemas.openxmlformats.org/officeDocument/2006/relationships/customXml" Target="../ink/ink8.xml"/><Relationship Id="rId26" Type="http://schemas.openxmlformats.org/officeDocument/2006/relationships/customXml" Target="../ink/ink12.xml"/><Relationship Id="rId39" Type="http://schemas.openxmlformats.org/officeDocument/2006/relationships/image" Target="../media/image20.emf"/><Relationship Id="rId21" Type="http://schemas.openxmlformats.org/officeDocument/2006/relationships/image" Target="../media/image11.emf"/><Relationship Id="rId34" Type="http://schemas.openxmlformats.org/officeDocument/2006/relationships/customXml" Target="../ink/ink16.xml"/><Relationship Id="rId42" Type="http://schemas.openxmlformats.org/officeDocument/2006/relationships/customXml" Target="../ink/ink20.xml"/><Relationship Id="rId47" Type="http://schemas.openxmlformats.org/officeDocument/2006/relationships/image" Target="../media/image24.emf"/><Relationship Id="rId50" Type="http://schemas.openxmlformats.org/officeDocument/2006/relationships/customXml" Target="../ink/ink24.xml"/><Relationship Id="rId55" Type="http://schemas.openxmlformats.org/officeDocument/2006/relationships/image" Target="../media/image28.emf"/><Relationship Id="rId63" Type="http://schemas.openxmlformats.org/officeDocument/2006/relationships/image" Target="../media/image32.emf"/><Relationship Id="rId7" Type="http://schemas.openxmlformats.org/officeDocument/2006/relationships/image" Target="../media/image4.emf"/><Relationship Id="rId2" Type="http://schemas.openxmlformats.org/officeDocument/2006/relationships/notesSlide" Target="../notesSlides/notesSlide1.xml"/><Relationship Id="rId16" Type="http://schemas.openxmlformats.org/officeDocument/2006/relationships/customXml" Target="../ink/ink7.xml"/><Relationship Id="rId20" Type="http://schemas.openxmlformats.org/officeDocument/2006/relationships/customXml" Target="../ink/ink9.xml"/><Relationship Id="rId29" Type="http://schemas.openxmlformats.org/officeDocument/2006/relationships/image" Target="../media/image15.emf"/><Relationship Id="rId41" Type="http://schemas.openxmlformats.org/officeDocument/2006/relationships/image" Target="../media/image21.emf"/><Relationship Id="rId54" Type="http://schemas.openxmlformats.org/officeDocument/2006/relationships/customXml" Target="../ink/ink26.xml"/><Relationship Id="rId62" Type="http://schemas.openxmlformats.org/officeDocument/2006/relationships/customXml" Target="../ink/ink30.xml"/><Relationship Id="rId1" Type="http://schemas.openxmlformats.org/officeDocument/2006/relationships/slideLayout" Target="../slideLayouts/slideLayout3.xml"/><Relationship Id="rId6" Type="http://schemas.openxmlformats.org/officeDocument/2006/relationships/customXml" Target="../ink/ink2.xml"/><Relationship Id="rId11" Type="http://schemas.openxmlformats.org/officeDocument/2006/relationships/image" Target="../media/image6.emf"/><Relationship Id="rId24" Type="http://schemas.openxmlformats.org/officeDocument/2006/relationships/customXml" Target="../ink/ink11.xml"/><Relationship Id="rId32" Type="http://schemas.openxmlformats.org/officeDocument/2006/relationships/customXml" Target="../ink/ink15.xml"/><Relationship Id="rId37" Type="http://schemas.openxmlformats.org/officeDocument/2006/relationships/image" Target="../media/image19.emf"/><Relationship Id="rId40" Type="http://schemas.openxmlformats.org/officeDocument/2006/relationships/customXml" Target="../ink/ink19.xml"/><Relationship Id="rId45" Type="http://schemas.openxmlformats.org/officeDocument/2006/relationships/image" Target="../media/image23.emf"/><Relationship Id="rId53" Type="http://schemas.openxmlformats.org/officeDocument/2006/relationships/image" Target="../media/image27.emf"/><Relationship Id="rId58" Type="http://schemas.openxmlformats.org/officeDocument/2006/relationships/customXml" Target="../ink/ink28.xml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3.xml"/><Relationship Id="rId36" Type="http://schemas.openxmlformats.org/officeDocument/2006/relationships/customXml" Target="../ink/ink17.xml"/><Relationship Id="rId49" Type="http://schemas.openxmlformats.org/officeDocument/2006/relationships/image" Target="../media/image25.emf"/><Relationship Id="rId57" Type="http://schemas.openxmlformats.org/officeDocument/2006/relationships/image" Target="../media/image29.emf"/><Relationship Id="rId61" Type="http://schemas.openxmlformats.org/officeDocument/2006/relationships/image" Target="../media/image31.emf"/><Relationship Id="rId10" Type="http://schemas.openxmlformats.org/officeDocument/2006/relationships/customXml" Target="../ink/ink4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4" Type="http://schemas.openxmlformats.org/officeDocument/2006/relationships/customXml" Target="../ink/ink21.xml"/><Relationship Id="rId52" Type="http://schemas.openxmlformats.org/officeDocument/2006/relationships/customXml" Target="../ink/ink25.xml"/><Relationship Id="rId60" Type="http://schemas.openxmlformats.org/officeDocument/2006/relationships/customXml" Target="../ink/ink29.xml"/><Relationship Id="rId4" Type="http://schemas.openxmlformats.org/officeDocument/2006/relationships/customXml" Target="../ink/ink1.xml"/><Relationship Id="rId9" Type="http://schemas.openxmlformats.org/officeDocument/2006/relationships/image" Target="../media/image5.emf"/><Relationship Id="rId14" Type="http://schemas.openxmlformats.org/officeDocument/2006/relationships/customXml" Target="../ink/ink6.xml"/><Relationship Id="rId22" Type="http://schemas.openxmlformats.org/officeDocument/2006/relationships/customXml" Target="../ink/ink10.xml"/><Relationship Id="rId27" Type="http://schemas.openxmlformats.org/officeDocument/2006/relationships/image" Target="../media/image14.emf"/><Relationship Id="rId30" Type="http://schemas.openxmlformats.org/officeDocument/2006/relationships/customXml" Target="../ink/ink14.xml"/><Relationship Id="rId35" Type="http://schemas.openxmlformats.org/officeDocument/2006/relationships/image" Target="../media/image18.emf"/><Relationship Id="rId43" Type="http://schemas.openxmlformats.org/officeDocument/2006/relationships/image" Target="../media/image22.emf"/><Relationship Id="rId48" Type="http://schemas.openxmlformats.org/officeDocument/2006/relationships/customXml" Target="../ink/ink23.xml"/><Relationship Id="rId56" Type="http://schemas.openxmlformats.org/officeDocument/2006/relationships/customXml" Target="../ink/ink27.xml"/><Relationship Id="rId8" Type="http://schemas.openxmlformats.org/officeDocument/2006/relationships/customXml" Target="../ink/ink3.xml"/><Relationship Id="rId51" Type="http://schemas.openxmlformats.org/officeDocument/2006/relationships/image" Target="../media/image26.emf"/><Relationship Id="rId3" Type="http://schemas.openxmlformats.org/officeDocument/2006/relationships/image" Target="../media/image2.tmp"/><Relationship Id="rId12" Type="http://schemas.openxmlformats.org/officeDocument/2006/relationships/customXml" Target="../ink/ink5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38" Type="http://schemas.openxmlformats.org/officeDocument/2006/relationships/customXml" Target="../ink/ink18.xml"/><Relationship Id="rId46" Type="http://schemas.openxmlformats.org/officeDocument/2006/relationships/customXml" Target="../ink/ink22.xml"/><Relationship Id="rId59" Type="http://schemas.openxmlformats.org/officeDocument/2006/relationships/image" Target="../media/image30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694263"/>
            <a:ext cx="7766936" cy="1646302"/>
          </a:xfrm>
        </p:spPr>
        <p:txBody>
          <a:bodyPr/>
          <a:lstStyle/>
          <a:p>
            <a:r>
              <a:rPr lang="en-US" dirty="0" smtClean="0"/>
              <a:t>Cell Activity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2559786"/>
            <a:ext cx="7766936" cy="1096899"/>
          </a:xfrm>
        </p:spPr>
        <p:txBody>
          <a:bodyPr/>
          <a:lstStyle/>
          <a:p>
            <a:r>
              <a:rPr lang="en-US" dirty="0" smtClean="0"/>
              <a:t>Color, label, and Review </a:t>
            </a:r>
            <a:endParaRPr lang="en-US" dirty="0"/>
          </a:p>
        </p:txBody>
      </p:sp>
      <p:pic>
        <p:nvPicPr>
          <p:cNvPr id="1026" name="Picture 2" descr="Image result for cell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6305" y="2919048"/>
            <a:ext cx="6663476" cy="37497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3410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1600" y="328343"/>
            <a:ext cx="9144000" cy="1119456"/>
          </a:xfrm>
          <a:solidFill>
            <a:schemeClr val="tx2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3500" dirty="0" smtClean="0"/>
              <a:t>CELL </a:t>
            </a:r>
            <a:r>
              <a:rPr lang="en-US" sz="3500" dirty="0"/>
              <a:t>PROJECT PACKETS </a:t>
            </a:r>
            <a:br>
              <a:rPr lang="en-US" sz="3500" dirty="0"/>
            </a:br>
            <a:r>
              <a:rPr lang="en-US" sz="3500" dirty="0" smtClean="0"/>
              <a:t>KEY</a:t>
            </a:r>
            <a:endParaRPr lang="en-US" sz="3500" dirty="0"/>
          </a:p>
        </p:txBody>
      </p:sp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792916" y="1083884"/>
            <a:ext cx="4148968" cy="6858000"/>
          </a:xfrm>
          <a:prstGeom prst="rect">
            <a:avLst/>
          </a:prstGeom>
        </p:spPr>
      </p:pic>
      <p:sp>
        <p:nvSpPr>
          <p:cNvPr id="3" name="AutoShape 2" descr="Image result for cells animated"/>
          <p:cNvSpPr>
            <a:spLocks noChangeAspect="1" noChangeArrowheads="1"/>
          </p:cNvSpPr>
          <p:nvPr/>
        </p:nvSpPr>
        <p:spPr bwMode="auto">
          <a:xfrm>
            <a:off x="1679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" name="AutoShape 4" descr="Image result for cells animated"/>
          <p:cNvSpPr>
            <a:spLocks noChangeAspect="1" noChangeArrowheads="1"/>
          </p:cNvSpPr>
          <p:nvPr/>
        </p:nvSpPr>
        <p:spPr bwMode="auto">
          <a:xfrm>
            <a:off x="1831975" y="7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" name="AutoShape 6" descr="Image result for cells animated"/>
          <p:cNvSpPr>
            <a:spLocks noChangeAspect="1" noChangeArrowheads="1"/>
          </p:cNvSpPr>
          <p:nvPr/>
        </p:nvSpPr>
        <p:spPr bwMode="auto">
          <a:xfrm>
            <a:off x="1984375" y="1603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" name="AutoShape 8" descr="http://static.tumblr.com/361469864a4ebcd648f4c9838f262b47/xxqq6vo/tLYndgead/tumblr_static_a5sb1bnx4u0wwkw48s8cgw4sk.gif"/>
          <p:cNvSpPr>
            <a:spLocks noChangeAspect="1" noChangeArrowheads="1"/>
          </p:cNvSpPr>
          <p:nvPr/>
        </p:nvSpPr>
        <p:spPr bwMode="auto">
          <a:xfrm>
            <a:off x="2136775" y="3127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" name="AutoShape 10" descr="http://static.tumblr.com/361469864a4ebcd648f4c9838f262b47/xxqq6vo/tLYndgead/tumblr_static_a5sb1bnx4u0wwkw48s8cgw4sk.gif"/>
          <p:cNvSpPr>
            <a:spLocks noChangeAspect="1" noChangeArrowheads="1"/>
          </p:cNvSpPr>
          <p:nvPr/>
        </p:nvSpPr>
        <p:spPr bwMode="auto">
          <a:xfrm>
            <a:off x="2289175" y="4651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AutoShape 12" descr="Image result for cells gifs"/>
          <p:cNvSpPr>
            <a:spLocks noChangeAspect="1" noChangeArrowheads="1"/>
          </p:cNvSpPr>
          <p:nvPr/>
        </p:nvSpPr>
        <p:spPr bwMode="auto">
          <a:xfrm>
            <a:off x="2441575" y="6175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AutoShape 14" descr="Image result for cells gifs"/>
          <p:cNvSpPr>
            <a:spLocks noChangeAspect="1" noChangeArrowheads="1"/>
          </p:cNvSpPr>
          <p:nvPr/>
        </p:nvSpPr>
        <p:spPr bwMode="auto">
          <a:xfrm>
            <a:off x="2593975" y="769938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">
            <p14:nvContentPartPr>
              <p14:cNvPr id="12" name="Ink 11"/>
              <p14:cNvContentPartPr/>
              <p14:nvPr/>
            </p14:nvContentPartPr>
            <p14:xfrm>
              <a:off x="4470960" y="4804200"/>
              <a:ext cx="116280" cy="9360"/>
            </p14:xfrm>
          </p:contentPart>
        </mc:Choice>
        <mc:Fallback>
          <p:pic>
            <p:nvPicPr>
              <p:cNvPr id="12" name="Ink 11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4455120" y="4740840"/>
                <a:ext cx="1479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">
            <p14:nvContentPartPr>
              <p14:cNvPr id="13" name="Ink 12"/>
              <p14:cNvContentPartPr/>
              <p14:nvPr/>
            </p14:nvContentPartPr>
            <p14:xfrm>
              <a:off x="3122400" y="5545440"/>
              <a:ext cx="98640" cy="9360"/>
            </p14:xfrm>
          </p:contentPart>
        </mc:Choice>
        <mc:Fallback>
          <p:pic>
            <p:nvPicPr>
              <p:cNvPr id="13" name="Ink 12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3106560" y="5482080"/>
                <a:ext cx="13032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8">
            <p14:nvContentPartPr>
              <p14:cNvPr id="14" name="Ink 13"/>
              <p14:cNvContentPartPr/>
              <p14:nvPr/>
            </p14:nvContentPartPr>
            <p14:xfrm>
              <a:off x="4443960" y="5438160"/>
              <a:ext cx="134280" cy="360"/>
            </p14:xfrm>
          </p:contentPart>
        </mc:Choice>
        <mc:Fallback>
          <p:pic>
            <p:nvPicPr>
              <p:cNvPr id="14" name="Ink 13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4428120" y="5374800"/>
                <a:ext cx="16596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0">
            <p14:nvContentPartPr>
              <p14:cNvPr id="15" name="Ink 14"/>
              <p14:cNvContentPartPr/>
              <p14:nvPr/>
            </p14:nvContentPartPr>
            <p14:xfrm>
              <a:off x="4479600" y="4500720"/>
              <a:ext cx="107640" cy="360"/>
            </p14:xfrm>
          </p:contentPart>
        </mc:Choice>
        <mc:Fallback>
          <p:pic>
            <p:nvPicPr>
              <p:cNvPr id="15" name="Ink 14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4463760" y="4437360"/>
                <a:ext cx="13932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2">
            <p14:nvContentPartPr>
              <p14:cNvPr id="16" name="Ink 15"/>
              <p14:cNvContentPartPr/>
              <p14:nvPr/>
            </p14:nvContentPartPr>
            <p14:xfrm>
              <a:off x="7712400" y="4839840"/>
              <a:ext cx="554040" cy="152280"/>
            </p14:xfrm>
          </p:contentPart>
        </mc:Choice>
        <mc:Fallback>
          <p:pic>
            <p:nvPicPr>
              <p:cNvPr id="16" name="Ink 15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7696560" y="4776480"/>
                <a:ext cx="585720" cy="279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4">
            <p14:nvContentPartPr>
              <p14:cNvPr id="17" name="Ink 16"/>
              <p14:cNvContentPartPr/>
              <p14:nvPr/>
            </p14:nvContentPartPr>
            <p14:xfrm>
              <a:off x="8480280" y="4804200"/>
              <a:ext cx="598680" cy="160920"/>
            </p14:xfrm>
          </p:contentPart>
        </mc:Choice>
        <mc:Fallback>
          <p:pic>
            <p:nvPicPr>
              <p:cNvPr id="17" name="Ink 16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8464440" y="4740840"/>
                <a:ext cx="63036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6">
            <p14:nvContentPartPr>
              <p14:cNvPr id="18" name="Ink 17"/>
              <p14:cNvContentPartPr/>
              <p14:nvPr/>
            </p14:nvContentPartPr>
            <p14:xfrm>
              <a:off x="8346360" y="3232440"/>
              <a:ext cx="634320" cy="17028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8330520" y="3169080"/>
                <a:ext cx="666000" cy="297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8">
            <p14:nvContentPartPr>
              <p14:cNvPr id="19" name="Ink 18"/>
              <p14:cNvContentPartPr/>
              <p14:nvPr/>
            </p14:nvContentPartPr>
            <p14:xfrm>
              <a:off x="7605120" y="3232440"/>
              <a:ext cx="571680" cy="116640"/>
            </p14:xfrm>
          </p:contentPart>
        </mc:Choice>
        <mc:Fallback>
          <p:pic>
            <p:nvPicPr>
              <p:cNvPr id="19" name="Ink 18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7589280" y="3169080"/>
                <a:ext cx="60336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0">
            <p14:nvContentPartPr>
              <p14:cNvPr id="20" name="Ink 19"/>
              <p14:cNvContentPartPr/>
              <p14:nvPr/>
            </p14:nvContentPartPr>
            <p14:xfrm>
              <a:off x="4470960" y="4661280"/>
              <a:ext cx="134280" cy="9360"/>
            </p14:xfrm>
          </p:contentPart>
        </mc:Choice>
        <mc:Fallback>
          <p:pic>
            <p:nvPicPr>
              <p:cNvPr id="20" name="Ink 19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4455120" y="4597920"/>
                <a:ext cx="16596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2">
            <p14:nvContentPartPr>
              <p14:cNvPr id="21" name="Ink 20"/>
              <p14:cNvContentPartPr/>
              <p14:nvPr/>
            </p14:nvContentPartPr>
            <p14:xfrm>
              <a:off x="4443960" y="5563080"/>
              <a:ext cx="169920" cy="27360"/>
            </p14:xfrm>
          </p:contentPart>
        </mc:Choice>
        <mc:Fallback>
          <p:pic>
            <p:nvPicPr>
              <p:cNvPr id="21" name="Ink 20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4428120" y="5499720"/>
                <a:ext cx="2016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4">
            <p14:nvContentPartPr>
              <p14:cNvPr id="22" name="Ink 21"/>
              <p14:cNvContentPartPr/>
              <p14:nvPr/>
            </p14:nvContentPartPr>
            <p14:xfrm>
              <a:off x="7748040" y="5295240"/>
              <a:ext cx="446760" cy="14328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7732200" y="5231880"/>
                <a:ext cx="478440" cy="27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6">
            <p14:nvContentPartPr>
              <p14:cNvPr id="23" name="Ink 22"/>
              <p14:cNvContentPartPr/>
              <p14:nvPr/>
            </p14:nvContentPartPr>
            <p14:xfrm>
              <a:off x="7855320" y="5366880"/>
              <a:ext cx="223560" cy="2700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7839480" y="5303520"/>
                <a:ext cx="255240" cy="15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28">
            <p14:nvContentPartPr>
              <p14:cNvPr id="24" name="Ink 23"/>
              <p14:cNvContentPartPr/>
              <p14:nvPr/>
            </p14:nvContentPartPr>
            <p14:xfrm>
              <a:off x="7739040" y="3616560"/>
              <a:ext cx="393120" cy="116280"/>
            </p14:xfrm>
          </p:contentPart>
        </mc:Choice>
        <mc:Fallback>
          <p:pic>
            <p:nvPicPr>
              <p:cNvPr id="24" name="Ink 23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7723200" y="3553200"/>
                <a:ext cx="424800" cy="243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0">
            <p14:nvContentPartPr>
              <p14:cNvPr id="25" name="Ink 24"/>
              <p14:cNvContentPartPr/>
              <p14:nvPr/>
            </p14:nvContentPartPr>
            <p14:xfrm>
              <a:off x="7890960" y="3616560"/>
              <a:ext cx="18000" cy="9360"/>
            </p14:xfrm>
          </p:contentPart>
        </mc:Choice>
        <mc:Fallback>
          <p:pic>
            <p:nvPicPr>
              <p:cNvPr id="25" name="Ink 24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7875120" y="3553200"/>
                <a:ext cx="49680" cy="136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2">
            <p14:nvContentPartPr>
              <p14:cNvPr id="26" name="Ink 25"/>
              <p14:cNvContentPartPr/>
              <p14:nvPr/>
            </p14:nvContentPartPr>
            <p14:xfrm>
              <a:off x="8301720" y="3616560"/>
              <a:ext cx="500400" cy="160920"/>
            </p14:xfrm>
          </p:contentPart>
        </mc:Choice>
        <mc:Fallback>
          <p:pic>
            <p:nvPicPr>
              <p:cNvPr id="26" name="Ink 25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8285880" y="3553200"/>
                <a:ext cx="532080" cy="287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4">
            <p14:nvContentPartPr>
              <p14:cNvPr id="27" name="Ink 26"/>
              <p14:cNvContentPartPr/>
              <p14:nvPr/>
            </p14:nvContentPartPr>
            <p14:xfrm>
              <a:off x="3095760" y="5697000"/>
              <a:ext cx="98280" cy="18360"/>
            </p14:xfrm>
          </p:contentPart>
        </mc:Choice>
        <mc:Fallback>
          <p:pic>
            <p:nvPicPr>
              <p:cNvPr id="27" name="Ink 26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3079920" y="5633640"/>
                <a:ext cx="1299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6">
            <p14:nvContentPartPr>
              <p14:cNvPr id="28" name="Ink 27"/>
              <p14:cNvContentPartPr/>
              <p14:nvPr/>
            </p14:nvContentPartPr>
            <p14:xfrm>
              <a:off x="3131400" y="4750560"/>
              <a:ext cx="134280" cy="18360"/>
            </p14:xfrm>
          </p:contentPart>
        </mc:Choice>
        <mc:Fallback>
          <p:pic>
            <p:nvPicPr>
              <p:cNvPr id="28" name="Ink 27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3115560" y="4687200"/>
                <a:ext cx="1659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38">
            <p14:nvContentPartPr>
              <p14:cNvPr id="29" name="Ink 28"/>
              <p14:cNvContentPartPr/>
              <p14:nvPr/>
            </p14:nvContentPartPr>
            <p14:xfrm>
              <a:off x="3086760" y="5875560"/>
              <a:ext cx="169920" cy="27360"/>
            </p14:xfrm>
          </p:contentPart>
        </mc:Choice>
        <mc:Fallback>
          <p:pic>
            <p:nvPicPr>
              <p:cNvPr id="29" name="Ink 28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3070920" y="5812200"/>
                <a:ext cx="201600" cy="154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0">
            <p14:nvContentPartPr>
              <p14:cNvPr id="30" name="Ink 29"/>
              <p14:cNvContentPartPr/>
              <p14:nvPr/>
            </p14:nvContentPartPr>
            <p14:xfrm>
              <a:off x="3131400" y="4607640"/>
              <a:ext cx="125280" cy="18360"/>
            </p14:xfrm>
          </p:contentPart>
        </mc:Choice>
        <mc:Fallback>
          <p:pic>
            <p:nvPicPr>
              <p:cNvPr id="30" name="Ink 29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3115560" y="4544280"/>
                <a:ext cx="156960" cy="14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2">
            <p14:nvContentPartPr>
              <p14:cNvPr id="31" name="Ink 30"/>
              <p14:cNvContentPartPr/>
              <p14:nvPr/>
            </p14:nvContentPartPr>
            <p14:xfrm>
              <a:off x="6238920" y="5643720"/>
              <a:ext cx="518400" cy="259200"/>
            </p14:xfrm>
          </p:contentPart>
        </mc:Choice>
        <mc:Fallback>
          <p:pic>
            <p:nvPicPr>
              <p:cNvPr id="31" name="Ink 30"/>
              <p:cNvPicPr/>
              <p:nvPr/>
            </p:nvPicPr>
            <p:blipFill>
              <a:blip r:embed="rId43"/>
              <a:stretch>
                <a:fillRect/>
              </a:stretch>
            </p:blipFill>
            <p:spPr>
              <a:xfrm>
                <a:off x="6223080" y="5580360"/>
                <a:ext cx="550080" cy="385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4">
            <p14:nvContentPartPr>
              <p14:cNvPr id="32" name="Ink 31"/>
              <p14:cNvContentPartPr/>
              <p14:nvPr/>
            </p14:nvContentPartPr>
            <p14:xfrm>
              <a:off x="6729960" y="5822280"/>
              <a:ext cx="360" cy="360"/>
            </p14:xfrm>
          </p:contentPart>
        </mc:Choice>
        <mc:Fallback>
          <p:pic>
            <p:nvPicPr>
              <p:cNvPr id="32" name="Ink 31"/>
              <p:cNvPicPr/>
              <p:nvPr/>
            </p:nvPicPr>
            <p:blipFill>
              <a:blip r:embed="rId45"/>
              <a:stretch>
                <a:fillRect/>
              </a:stretch>
            </p:blipFill>
            <p:spPr>
              <a:xfrm>
                <a:off x="6714120" y="5758920"/>
                <a:ext cx="32040" cy="127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46">
            <p14:nvContentPartPr>
              <p14:cNvPr id="33" name="Ink 32"/>
              <p14:cNvContentPartPr/>
              <p14:nvPr/>
            </p14:nvContentPartPr>
            <p14:xfrm>
              <a:off x="6176280" y="4009320"/>
              <a:ext cx="678960" cy="357480"/>
            </p14:xfrm>
          </p:contentPart>
        </mc:Choice>
        <mc:Fallback>
          <p:pic>
            <p:nvPicPr>
              <p:cNvPr id="33" name="Ink 32"/>
              <p:cNvPicPr/>
              <p:nvPr/>
            </p:nvPicPr>
            <p:blipFill>
              <a:blip r:embed="rId47"/>
              <a:stretch>
                <a:fillRect/>
              </a:stretch>
            </p:blipFill>
            <p:spPr>
              <a:xfrm>
                <a:off x="6160440" y="3945960"/>
                <a:ext cx="710640" cy="484200"/>
              </a:xfrm>
              <a:prstGeom prst="rect">
                <a:avLst/>
              </a:prstGeom>
            </p:spPr>
          </p:pic>
        </mc:Fallback>
      </mc:AlternateContent>
      <p:sp>
        <p:nvSpPr>
          <p:cNvPr id="37" name="TextBox 36"/>
          <p:cNvSpPr txBox="1"/>
          <p:nvPr/>
        </p:nvSpPr>
        <p:spPr>
          <a:xfrm>
            <a:off x="9247910" y="6044679"/>
            <a:ext cx="15087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92D050"/>
                </a:solidFill>
              </a:rPr>
              <a:t>Light green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545736" y="5563081"/>
            <a:ext cx="11528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chemeClr val="tx2">
                    <a:lumMod val="75000"/>
                  </a:schemeClr>
                </a:solidFill>
              </a:rPr>
              <a:t>darker green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48">
            <p14:nvContentPartPr>
              <p14:cNvPr id="39" name="Ink 38"/>
              <p14:cNvContentPartPr/>
              <p14:nvPr/>
            </p14:nvContentPartPr>
            <p14:xfrm>
              <a:off x="4426320" y="5724000"/>
              <a:ext cx="169920" cy="9360"/>
            </p14:xfrm>
          </p:contentPart>
        </mc:Choice>
        <mc:Fallback>
          <p:pic>
            <p:nvPicPr>
              <p:cNvPr id="39" name="Ink 38"/>
              <p:cNvPicPr/>
              <p:nvPr/>
            </p:nvPicPr>
            <p:blipFill>
              <a:blip r:embed="rId49"/>
              <a:stretch>
                <a:fillRect/>
              </a:stretch>
            </p:blipFill>
            <p:spPr>
              <a:xfrm>
                <a:off x="4410120" y="5660280"/>
                <a:ext cx="20196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0">
            <p14:nvContentPartPr>
              <p14:cNvPr id="40" name="Ink 39"/>
              <p14:cNvContentPartPr/>
              <p14:nvPr/>
            </p14:nvContentPartPr>
            <p14:xfrm>
              <a:off x="4443960" y="5929200"/>
              <a:ext cx="98640" cy="9360"/>
            </p14:xfrm>
          </p:contentPart>
        </mc:Choice>
        <mc:Fallback>
          <p:pic>
            <p:nvPicPr>
              <p:cNvPr id="40" name="Ink 39"/>
              <p:cNvPicPr/>
              <p:nvPr/>
            </p:nvPicPr>
            <p:blipFill>
              <a:blip r:embed="rId51"/>
              <a:stretch>
                <a:fillRect/>
              </a:stretch>
            </p:blipFill>
            <p:spPr>
              <a:xfrm>
                <a:off x="4428120" y="5865840"/>
                <a:ext cx="130320" cy="136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2">
            <p14:nvContentPartPr>
              <p14:cNvPr id="41" name="Ink 40"/>
              <p14:cNvContentPartPr/>
              <p14:nvPr/>
            </p14:nvContentPartPr>
            <p14:xfrm>
              <a:off x="7524840" y="6224040"/>
              <a:ext cx="732600" cy="36000"/>
            </p14:xfrm>
          </p:contentPart>
        </mc:Choice>
        <mc:Fallback>
          <p:pic>
            <p:nvPicPr>
              <p:cNvPr id="41" name="Ink 40"/>
              <p:cNvPicPr/>
              <p:nvPr/>
            </p:nvPicPr>
            <p:blipFill>
              <a:blip r:embed="rId53"/>
              <a:stretch>
                <a:fillRect/>
              </a:stretch>
            </p:blipFill>
            <p:spPr>
              <a:xfrm>
                <a:off x="7509000" y="6160320"/>
                <a:ext cx="764280" cy="163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4">
            <p14:nvContentPartPr>
              <p14:cNvPr id="42" name="Ink 41"/>
              <p14:cNvContentPartPr/>
              <p14:nvPr/>
            </p14:nvContentPartPr>
            <p14:xfrm>
              <a:off x="7551480" y="6090120"/>
              <a:ext cx="723600" cy="286200"/>
            </p14:xfrm>
          </p:contentPart>
        </mc:Choice>
        <mc:Fallback>
          <p:pic>
            <p:nvPicPr>
              <p:cNvPr id="42" name="Ink 41"/>
              <p:cNvPicPr/>
              <p:nvPr/>
            </p:nvPicPr>
            <p:blipFill>
              <a:blip r:embed="rId55"/>
              <a:stretch>
                <a:fillRect/>
              </a:stretch>
            </p:blipFill>
            <p:spPr>
              <a:xfrm>
                <a:off x="7535640" y="6026400"/>
                <a:ext cx="755280" cy="41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6">
            <p14:nvContentPartPr>
              <p14:cNvPr id="43" name="Ink 42"/>
              <p14:cNvContentPartPr/>
              <p14:nvPr/>
            </p14:nvContentPartPr>
            <p14:xfrm>
              <a:off x="7997880" y="6027480"/>
              <a:ext cx="1357920" cy="375480"/>
            </p14:xfrm>
          </p:contentPart>
        </mc:Choice>
        <mc:Fallback>
          <p:pic>
            <p:nvPicPr>
              <p:cNvPr id="43" name="Ink 42"/>
              <p:cNvPicPr/>
              <p:nvPr/>
            </p:nvPicPr>
            <p:blipFill>
              <a:blip r:embed="rId57"/>
              <a:stretch>
                <a:fillRect/>
              </a:stretch>
            </p:blipFill>
            <p:spPr>
              <a:xfrm>
                <a:off x="7982040" y="5964120"/>
                <a:ext cx="1389600" cy="502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8">
            <p14:nvContentPartPr>
              <p14:cNvPr id="44" name="Ink 43"/>
              <p14:cNvContentPartPr/>
              <p14:nvPr/>
            </p14:nvContentPartPr>
            <p14:xfrm>
              <a:off x="9015960" y="6241680"/>
              <a:ext cx="178920" cy="116640"/>
            </p14:xfrm>
          </p:contentPart>
        </mc:Choice>
        <mc:Fallback>
          <p:pic>
            <p:nvPicPr>
              <p:cNvPr id="44" name="Ink 43"/>
              <p:cNvPicPr/>
              <p:nvPr/>
            </p:nvPicPr>
            <p:blipFill>
              <a:blip r:embed="rId59"/>
              <a:stretch>
                <a:fillRect/>
              </a:stretch>
            </p:blipFill>
            <p:spPr>
              <a:xfrm>
                <a:off x="9000120" y="6178320"/>
                <a:ext cx="210600" cy="243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0">
            <p14:nvContentPartPr>
              <p14:cNvPr id="45" name="Ink 44"/>
              <p14:cNvContentPartPr/>
              <p14:nvPr/>
            </p14:nvContentPartPr>
            <p14:xfrm>
              <a:off x="3149040" y="4464720"/>
              <a:ext cx="170280" cy="360"/>
            </p14:xfrm>
          </p:contentPart>
        </mc:Choice>
        <mc:Fallback>
          <p:pic>
            <p:nvPicPr>
              <p:cNvPr id="45" name="Ink 44"/>
              <p:cNvPicPr/>
              <p:nvPr/>
            </p:nvPicPr>
            <p:blipFill>
              <a:blip r:embed="rId61"/>
              <a:stretch>
                <a:fillRect/>
              </a:stretch>
            </p:blipFill>
            <p:spPr>
              <a:xfrm>
                <a:off x="3133200" y="4401360"/>
                <a:ext cx="201960" cy="12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62">
            <p14:nvContentPartPr>
              <p14:cNvPr id="46" name="Ink 45"/>
              <p14:cNvContentPartPr/>
              <p14:nvPr/>
            </p14:nvContentPartPr>
            <p14:xfrm>
              <a:off x="3131400" y="5393520"/>
              <a:ext cx="152280" cy="45000"/>
            </p14:xfrm>
          </p:contentPart>
        </mc:Choice>
        <mc:Fallback>
          <p:pic>
            <p:nvPicPr>
              <p:cNvPr id="46" name="Ink 45"/>
              <p:cNvPicPr/>
              <p:nvPr/>
            </p:nvPicPr>
            <p:blipFill>
              <a:blip r:embed="rId63"/>
              <a:stretch>
                <a:fillRect/>
              </a:stretch>
            </p:blipFill>
            <p:spPr>
              <a:xfrm>
                <a:off x="3115560" y="5330160"/>
                <a:ext cx="183960" cy="171720"/>
              </a:xfrm>
              <a:prstGeom prst="rect">
                <a:avLst/>
              </a:prstGeom>
            </p:spPr>
          </p:pic>
        </mc:Fallback>
      </mc:AlternateContent>
      <p:sp>
        <p:nvSpPr>
          <p:cNvPr id="47" name="TextBox 46"/>
          <p:cNvSpPr txBox="1"/>
          <p:nvPr/>
        </p:nvSpPr>
        <p:spPr>
          <a:xfrm>
            <a:off x="3276463" y="4291937"/>
            <a:ext cx="66236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purple</a:t>
            </a:r>
          </a:p>
        </p:txBody>
      </p:sp>
      <p:sp>
        <p:nvSpPr>
          <p:cNvPr id="48" name="TextBox 47"/>
          <p:cNvSpPr txBox="1"/>
          <p:nvPr/>
        </p:nvSpPr>
        <p:spPr>
          <a:xfrm>
            <a:off x="3251511" y="4473562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black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3219430" y="4604335"/>
            <a:ext cx="91082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light blue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545736" y="4347492"/>
            <a:ext cx="104387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Darker blue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545736" y="4530425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red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545202" y="4667420"/>
            <a:ext cx="655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yellow</a:t>
            </a:r>
          </a:p>
        </p:txBody>
      </p:sp>
      <p:sp>
        <p:nvSpPr>
          <p:cNvPr id="53" name="Rectangle 52"/>
          <p:cNvSpPr/>
          <p:nvPr/>
        </p:nvSpPr>
        <p:spPr>
          <a:xfrm>
            <a:off x="3276463" y="5228381"/>
            <a:ext cx="6623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purple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209657" y="5406524"/>
            <a:ext cx="655949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yellow</a:t>
            </a:r>
          </a:p>
        </p:txBody>
      </p:sp>
      <p:sp>
        <p:nvSpPr>
          <p:cNvPr id="55" name="Rectangle 54"/>
          <p:cNvSpPr/>
          <p:nvPr/>
        </p:nvSpPr>
        <p:spPr>
          <a:xfrm>
            <a:off x="3208684" y="5572907"/>
            <a:ext cx="910827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light blue </a:t>
            </a:r>
            <a:endParaRPr lang="en-US" sz="1200" dirty="0"/>
          </a:p>
        </p:txBody>
      </p:sp>
      <p:sp>
        <p:nvSpPr>
          <p:cNvPr id="56" name="TextBox 55"/>
          <p:cNvSpPr txBox="1"/>
          <p:nvPr/>
        </p:nvSpPr>
        <p:spPr>
          <a:xfrm>
            <a:off x="3255694" y="5751050"/>
            <a:ext cx="60144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black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539064" y="5279806"/>
            <a:ext cx="1035861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200" dirty="0"/>
              <a:t>darker blue</a:t>
            </a:r>
            <a:endParaRPr lang="en-US" sz="1200" dirty="0"/>
          </a:p>
        </p:txBody>
      </p:sp>
      <p:sp>
        <p:nvSpPr>
          <p:cNvPr id="58" name="TextBox 57"/>
          <p:cNvSpPr txBox="1"/>
          <p:nvPr/>
        </p:nvSpPr>
        <p:spPr>
          <a:xfrm>
            <a:off x="4555636" y="5393521"/>
            <a:ext cx="4363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red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4564307" y="5767681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/>
              <a:t>light green </a:t>
            </a:r>
          </a:p>
        </p:txBody>
      </p:sp>
    </p:spTree>
    <p:extLst>
      <p:ext uri="{BB962C8B-B14F-4D97-AF65-F5344CB8AC3E}">
        <p14:creationId xmlns:p14="http://schemas.microsoft.com/office/powerpoint/2010/main" val="54080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1080" y="147306"/>
            <a:ext cx="9896314" cy="6593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81959" y="331076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1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9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354" y="274571"/>
            <a:ext cx="9068122" cy="632659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923393" y="488731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602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2259" y="669266"/>
            <a:ext cx="6559076" cy="547279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038194" y="299544"/>
            <a:ext cx="63062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 smtClean="0">
                <a:solidFill>
                  <a:schemeClr val="bg1"/>
                </a:solidFill>
              </a:rPr>
              <a:t>Page 3: </a:t>
            </a:r>
          </a:p>
          <a:p>
            <a:r>
              <a:rPr lang="en-US" sz="2500" b="1" dirty="0" smtClean="0">
                <a:solidFill>
                  <a:schemeClr val="bg1"/>
                </a:solidFill>
              </a:rPr>
              <a:t>Use the next slide to correctly match the organelle descriptions and how I can remember for each organelle.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017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5117" y="133487"/>
            <a:ext cx="9836739" cy="652924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5117" y="133487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3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593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4558" y="346841"/>
            <a:ext cx="9182573" cy="635815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07628" y="409903"/>
            <a:ext cx="9765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Page 4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5879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14</TotalTime>
  <Words>66</Words>
  <Application>Microsoft Office PowerPoint</Application>
  <PresentationFormat>Widescreen</PresentationFormat>
  <Paragraphs>25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Century Gothic</vt:lpstr>
      <vt:lpstr>Wingdings 3</vt:lpstr>
      <vt:lpstr>Slice</vt:lpstr>
      <vt:lpstr>Cell Activity </vt:lpstr>
      <vt:lpstr>CELL PROJECT PACKETS  KEY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Charlotte Mecklenburg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Activity</dc:title>
  <dc:creator>Black, Edward E.</dc:creator>
  <cp:lastModifiedBy>Black, Edward E.</cp:lastModifiedBy>
  <cp:revision>2</cp:revision>
  <dcterms:created xsi:type="dcterms:W3CDTF">2020-02-17T17:22:17Z</dcterms:created>
  <dcterms:modified xsi:type="dcterms:W3CDTF">2020-02-17T17:37:14Z</dcterms:modified>
</cp:coreProperties>
</file>