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9.xml" ContentType="application/vnd.openxmlformats-officedocument.presentationml.notesSlide+xml"/>
  <Override PartName="/ppt/ink/ink14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4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10"/>
  </p:notesMasterIdLst>
  <p:handoutMasterIdLst>
    <p:handoutMasterId r:id="rId111"/>
  </p:handoutMasterIdLst>
  <p:sldIdLst>
    <p:sldId id="256" r:id="rId2"/>
    <p:sldId id="436" r:id="rId3"/>
    <p:sldId id="439" r:id="rId4"/>
    <p:sldId id="443" r:id="rId5"/>
    <p:sldId id="437" r:id="rId6"/>
    <p:sldId id="434" r:id="rId7"/>
    <p:sldId id="438" r:id="rId8"/>
    <p:sldId id="441" r:id="rId9"/>
    <p:sldId id="370" r:id="rId10"/>
    <p:sldId id="433" r:id="rId11"/>
    <p:sldId id="258" r:id="rId12"/>
    <p:sldId id="257" r:id="rId13"/>
    <p:sldId id="373" r:id="rId14"/>
    <p:sldId id="371" r:id="rId15"/>
    <p:sldId id="284" r:id="rId16"/>
    <p:sldId id="288" r:id="rId17"/>
    <p:sldId id="289" r:id="rId18"/>
    <p:sldId id="298" r:id="rId19"/>
    <p:sldId id="299" r:id="rId20"/>
    <p:sldId id="444" r:id="rId21"/>
    <p:sldId id="293" r:id="rId22"/>
    <p:sldId id="306" r:id="rId23"/>
    <p:sldId id="292" r:id="rId24"/>
    <p:sldId id="301" r:id="rId25"/>
    <p:sldId id="294" r:id="rId26"/>
    <p:sldId id="302" r:id="rId27"/>
    <p:sldId id="303" r:id="rId28"/>
    <p:sldId id="304" r:id="rId29"/>
    <p:sldId id="297" r:id="rId30"/>
    <p:sldId id="295" r:id="rId31"/>
    <p:sldId id="387" r:id="rId32"/>
    <p:sldId id="388" r:id="rId33"/>
    <p:sldId id="305" r:id="rId34"/>
    <p:sldId id="389" r:id="rId35"/>
    <p:sldId id="307" r:id="rId36"/>
    <p:sldId id="309" r:id="rId37"/>
    <p:sldId id="310" r:id="rId38"/>
    <p:sldId id="311" r:id="rId39"/>
    <p:sldId id="312" r:id="rId40"/>
    <p:sldId id="313" r:id="rId41"/>
    <p:sldId id="314" r:id="rId42"/>
    <p:sldId id="390" r:id="rId43"/>
    <p:sldId id="391" r:id="rId44"/>
    <p:sldId id="262" r:id="rId45"/>
    <p:sldId id="263" r:id="rId46"/>
    <p:sldId id="392" r:id="rId47"/>
    <p:sldId id="440" r:id="rId48"/>
    <p:sldId id="447" r:id="rId49"/>
    <p:sldId id="321" r:id="rId50"/>
    <p:sldId id="445" r:id="rId51"/>
    <p:sldId id="322" r:id="rId52"/>
    <p:sldId id="326" r:id="rId53"/>
    <p:sldId id="446" r:id="rId54"/>
    <p:sldId id="329" r:id="rId55"/>
    <p:sldId id="351" r:id="rId56"/>
    <p:sldId id="410" r:id="rId57"/>
    <p:sldId id="352" r:id="rId58"/>
    <p:sldId id="435" r:id="rId59"/>
    <p:sldId id="442" r:id="rId60"/>
    <p:sldId id="317" r:id="rId61"/>
    <p:sldId id="411" r:id="rId62"/>
    <p:sldId id="265" r:id="rId63"/>
    <p:sldId id="412" r:id="rId64"/>
    <p:sldId id="354" r:id="rId65"/>
    <p:sldId id="355" r:id="rId66"/>
    <p:sldId id="266" r:id="rId67"/>
    <p:sldId id="378" r:id="rId68"/>
    <p:sldId id="268" r:id="rId69"/>
    <p:sldId id="269" r:id="rId70"/>
    <p:sldId id="270" r:id="rId71"/>
    <p:sldId id="272" r:id="rId72"/>
    <p:sldId id="271" r:id="rId73"/>
    <p:sldId id="267" r:id="rId74"/>
    <p:sldId id="356" r:id="rId75"/>
    <p:sldId id="358" r:id="rId76"/>
    <p:sldId id="357" r:id="rId77"/>
    <p:sldId id="413" r:id="rId78"/>
    <p:sldId id="414" r:id="rId79"/>
    <p:sldId id="415" r:id="rId80"/>
    <p:sldId id="416" r:id="rId81"/>
    <p:sldId id="417" r:id="rId82"/>
    <p:sldId id="418" r:id="rId83"/>
    <p:sldId id="419" r:id="rId84"/>
    <p:sldId id="421" r:id="rId85"/>
    <p:sldId id="420" r:id="rId86"/>
    <p:sldId id="422" r:id="rId87"/>
    <p:sldId id="423" r:id="rId88"/>
    <p:sldId id="424" r:id="rId89"/>
    <p:sldId id="425" r:id="rId90"/>
    <p:sldId id="426" r:id="rId91"/>
    <p:sldId id="427" r:id="rId92"/>
    <p:sldId id="428" r:id="rId93"/>
    <p:sldId id="429" r:id="rId94"/>
    <p:sldId id="430" r:id="rId95"/>
    <p:sldId id="359" r:id="rId96"/>
    <p:sldId id="273" r:id="rId97"/>
    <p:sldId id="353" r:id="rId98"/>
    <p:sldId id="361" r:id="rId99"/>
    <p:sldId id="362" r:id="rId100"/>
    <p:sldId id="363" r:id="rId101"/>
    <p:sldId id="365" r:id="rId102"/>
    <p:sldId id="366" r:id="rId103"/>
    <p:sldId id="367" r:id="rId104"/>
    <p:sldId id="368" r:id="rId105"/>
    <p:sldId id="364" r:id="rId106"/>
    <p:sldId id="369" r:id="rId107"/>
    <p:sldId id="274" r:id="rId108"/>
    <p:sldId id="275"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0" autoAdjust="0"/>
    <p:restoredTop sz="94660"/>
  </p:normalViewPr>
  <p:slideViewPr>
    <p:cSldViewPr>
      <p:cViewPr varScale="1">
        <p:scale>
          <a:sx n="102" d="100"/>
          <a:sy n="102" d="100"/>
        </p:scale>
        <p:origin x="1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F250F0-9367-4ABA-AB83-D9023657B5AD}" type="datetimeFigureOut">
              <a:rPr lang="en-US" smtClean="0"/>
              <a:pPr/>
              <a:t>3/8/2017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7DA5A5-0555-4D49-8F22-068E6AA5AC61}" type="slidenum">
              <a:rPr lang="en-US" smtClean="0"/>
              <a:pPr/>
              <a:t>‹#›</a:t>
            </a:fld>
            <a:endParaRPr lang="en-US"/>
          </a:p>
        </p:txBody>
      </p:sp>
    </p:spTree>
    <p:extLst>
      <p:ext uri="{BB962C8B-B14F-4D97-AF65-F5344CB8AC3E}">
        <p14:creationId xmlns:p14="http://schemas.microsoft.com/office/powerpoint/2010/main" val="395604223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8:54:46.152"/>
    </inkml:context>
    <inkml:brush xml:id="br0">
      <inkml:brushProperty name="width" value="0.05292" units="cm"/>
      <inkml:brushProperty name="height" value="0.05292" units="cm"/>
      <inkml:brushProperty name="color" value="#FF0000"/>
    </inkml:brush>
  </inkml:definitions>
  <inkml:trace contextRef="#ctx0" brushRef="#br0">6271 536 0,'0'0'0,"0"39"125,0-19-125,0 20 16,0-1-1,0 1 1,19 0-16,1 59 16,0 20-1,0 0 1,-20-59-1,20 59 1,-20-40 0,20-19 15,-20-21-31,0-19 16,0-60 30,0 21-46</inkml:trace>
  <inkml:trace contextRef="#ctx0" brushRef="#br0" timeOffset="949.7252">6271 635 0,'0'0'0,"-20"-20"31,20 0-15,0 0-16,0 0 16,0 1-1,20-21 1,19-20 0,21 1-1,19 39 1,-59 20-1,20 0-15,19 59 16,-39-19-16,0 0 16,0 79-1,-40-20 1,20-59 0,-60 59-1,-19-20 1,-20-19-1,39-20 1,21-40 15,19 0-15,0-40 0,40 20-16,19 0 15</inkml:trace>
  <inkml:trace contextRef="#ctx0" brushRef="#br0" timeOffset="1432.3487">6767 1270 0,'0'0'0,"0"20"32,0-1-17,0 1 1,0 20-1,-20-80 32,20 1-31,0-21-16,-20 1 16,20-80-1,20 79 1,20 1-16,39-60 15,-39 79 1,-1 0-16,61 20 16,-41 0 15,-19 40-31</inkml:trace>
  <inkml:trace contextRef="#ctx0" brushRef="#br0" timeOffset="1881.0701">7402 873 0,'0'0'0,"-20"0"16,0 0-16,-59 40 15,19 59 1,40-20 0,0 20-1,20-19 17,60-41-17,19-19 1,-19-20-1,39-39 1,-59-1-16,19-39 16,-39 39-1,-20-20-15,0 21 16,-59-61 0,-41 61-1,21 19 1,39 20-1,20 20 1</inkml:trace>
  <inkml:trace contextRef="#ctx0" brushRef="#br0" timeOffset="2615.1504">7997 952 0,'40'-20'0,"-1"20"0,1-19 16,0 19 0,-1 0-16,21-20 15,-20 20 1,-1 0-1</inkml:trace>
  <inkml:trace contextRef="#ctx0" brushRef="#br0" timeOffset="2846.3569">8037 1151 0,'39'0'32,"1"0"-32,0-20 15,79-20 1,-60 40 0,60-20-1,-79 20 1</inkml:trace>
  <inkml:trace contextRef="#ctx0" brushRef="#br0" timeOffset="3683.3977">8930 1349 0,'0'0'0,"0"-20"31,0-19-31,0-1 16,20-59 0,-20-20-1,0 59 1,0-19 0,0-1-1,0 21 1,0 118 31,0 1-32,19-20-15,1 79 32,20 0-17,19-40 1,-39-39-1,60-1 1,-41-58 0,1-21-1,-40-79 1,-20 59-16,20 1 16,-20-21-16,1 21 15,19-20 1,-20 19-16,20-39 15,0 19 1,0 61 0,20 19 15,-1 39-15</inkml:trace>
  <inkml:trace contextRef="#ctx0" brushRef="#br0" timeOffset="3998.095">9485 1210 0,'0'99'0,"0"-59"15,0 0-15,0-1 16,20-19-16,40-20 15,-21-20 1,21-59 0,-40-60 15,-20 40-15,-60 20-1,21 59-15,19 20 16,-20 0-16,20 0 15,0 79 1</inkml:trace>
  <inkml:trace contextRef="#ctx0" brushRef="#br0" timeOffset="6879.043">6707 1686 0,'0'0'0,"0"-19"15,-39 19 16,-1 0-15,-40 59 0,41 1-1,-60 59 1,-1 0 0,61 0-1,39-60-15,0-19 16,39-20-1,-19-20-15,79 0 16,-19-40 0,-41 20-1,1 1 1,-20 19 15,-60 39-15,-39 41-1,39-21 1,-39 80 0,79-99-16,0 19 15,0-39-15,40 0 0,-21 0 16,41-20 0,39-20-1,20-40 1,-20-19-1,-59 39 1</inkml:trace>
  <inkml:trace contextRef="#ctx0" brushRef="#br0" timeOffset="7296.9858">6945 2222 0,'-39'60'16,"39"-1"-16,-20 1 16,20-20-16,20 19 15,-1 1 1,21-41 0,20 1-1,19-59 1,-19-21-1,-1-59 1,-39 40 0,0 59 15,-20 59 0,-20 1-15,20 79-16,20-39 31,0-21-15,19-39-1</inkml:trace>
  <inkml:trace contextRef="#ctx0" brushRef="#br0" timeOffset="7678.9872">7918 2202 0,'20'-19'16,"39"19"-16,-19-20 16,-1 0-16,61 20 15,-21-20 1</inkml:trace>
  <inkml:trace contextRef="#ctx0" brushRef="#br0" timeOffset="7879.7736">7898 2460 0,'59'0'31,"1"-19"-15,-1-1-16,1 0 0,-1 0 15,21 0 1</inkml:trace>
  <inkml:trace contextRef="#ctx0" brushRef="#br0" timeOffset="8679.4172">9188 2143 0,'-40'-20'16,"20"20"-16,-20 0 16,-39 60-1,-20 19 1,59-39 0,20 39-1,20-19 1,20-41-16,60-19 15,-41-19 1,21-21 0,-21 0-16,61-99 15,-41-39 1</inkml:trace>
  <inkml:trace contextRef="#ctx0" brushRef="#br0" timeOffset="8880.7021">9227 1825 0,'-19'-19'15,"-1"78"17,40-19-17,-20 79 1,0 0 0,-20-20-1,20-20 1,0-39-1,20-20 1</inkml:trace>
  <inkml:trace contextRef="#ctx0" brushRef="#br0" timeOffset="9220.3811">9485 2183 0,'-20'79'16,"20"-39"-16,0-1 15,20 41 1,40-41 0,39-39-1,-59-19 1,59-21-1,-40-59 1,-59 19 0,-39 21-1,-1 59 17,-59 0-32,59 0 0,1 20 15,19-1 1,20 1-16</inkml:trace>
  <inkml:trace contextRef="#ctx0" brushRef="#br0" timeOffset="14511.8565">20241 2758 0,'-40'0'16,"20"0"-16,-20 0 16,-59 40-1,0-20 1,39-1-16,-19 1 16,20 0-1,-1 20-15,-79-1 31,20 21-15,20 19 0,59-39-1,-39 59 1,19 1 0,40 19-1,20-20 1,20-60-1,20 41 1,0-40-16,59 39 16,-40-59-1,1 0-15,99 19 16,19-19 0,-59-20-1,80 20 1,59-20-1,0 0 17,-139 0-17,139-20 1,0 0 0,-20 0-1,-119 20-15,0 0 16,0-19-16,0 19 15,-20 0-15,20-20 16,100 0 0,-21 0-1,0 0 1,1 0 0,19 1-1,-119-1 16,100 0-15,-21 0 0,21 0-1,-21-20 1,-78 21-16,-1 19 16,-20-20-16,21 0 15,58-20 1,1 1-1,-20-1 1,-60 20 0,20-39-1,-19-1 1,-21 20 0,-59-19-1,0 19 1,0 0-16,-19 21 15,-21-21-15,0 0 16,-19 0 0,-80-19-1,-40-1 1,80 21 0,-139-1-1,-40-20 1,-20 21-1,140 19 1,-180 0 0,1 0-1,-20 20 1,178 0-16,-19 20 16,-1 0-16,21-20 15,-21 20 1,1 0-1,-140 39-15,180-39 16</inkml:trace>
  <inkml:trace contextRef="#ctx0" brushRef="#br0" timeOffset="15144.2932">20241 2917 0,'-40'0'16,"0"-20"-1,-19 20-15,19-20 16,-99 0 0,0-19-1,40 19 1,20-20-16,-100 0 15,80 1 1,-20 19-16,-100-40 16,1 1-1,99 19 1,-119-39 0,20 19-1,-40-19 16,20-1-15,19 21 0,100 19-1,-119-39 1,119 39-16,-99-19 16,99 19-16,20 20 15,-1 0 1,-98-39-1,39 19 1,20 20 0</inkml:trace>
  <inkml:trace contextRef="#ctx0" brushRef="#br0" timeOffset="17933.8511">13752 893 0,'0'0'0,"0"20"16,0 19 0,0 1-16,0 0 15,20 79 1,-20 0-1,0-40 1,19 60 0,-19-40-1,0 0 1,0-79 0,20-59 30,-20-100-46,0-60 32,0 100-17,-20-40 1,20 40 0,0 79-1,40 40 32,-40 20-47,20 19 16,20 60-1,19 0 1,-39-59-16,20 59 16,-1-79-1,21-1 1,-40-19-1,19-20 17,-19-59-32,-20 19 31,0-79-15,0-60-1,20 1 1,-20 39-1,20 40 1,0 19 0,0 60-1,-20 40 17</inkml:trace>
  <inkml:trace contextRef="#ctx0" brushRef="#br0" timeOffset="18726.4456">15081 1091 0,'0'0'0,"-20"0"15,1 40 1,-21 0-16,0-1 15,-19 100 1,19-60-16,20 1 16,0-40-16,20 39 31,40-39-15,39-60-1,1-40 1,-41 1-1,41-41 1,-41-19 0,-39 0-1,-39 80 1,-1 19-16,20 20 16,-19 0-1,19 20-15,0 19 16</inkml:trace>
  <inkml:trace contextRef="#ctx0" brushRef="#br0" timeOffset="20110.268">15994 913 0,'0'19'31,"-20"21"-15,20-20-16,20 39 15,-20-19-15,0 20 16,0 19 0,0-19-16,0 39 15,0-40 1,0 1-16,-20 19 15,20-59 1,0 20 0,0-80 31,0-19-32,0-1 1,0-119-1,0 1 1,40 39 0,-20 79-16,19 1 15,-19 39 1,0 20 0,0 0-16,20 40 15,-1 59 1,-19 60-1,0-20 17,0-60-17,-20 40 1,20-20 0,-20-39-1,20-40 1</inkml:trace>
  <inkml:trace contextRef="#ctx0" brushRef="#br0" timeOffset="20659.6968">16609 952 0,'0'0'0,"0"40"16,0 0-16,-20 39 15,20 0 1,0 1-16,-19 39 16,19-80-16,19 1 15,-19 0 1,40-20-1,0-20 1,-20-40 0,-1-59-1,1 19 1,0-98 0,0-1-1,20 100 1,-40 59-1,20 40 17,-20 39-17,-20 80-15,20 20 32,0-20-17,0-80 1,20 41-1,-1-61 1,21-19 0</inkml:trace>
  <inkml:trace contextRef="#ctx0" brushRef="#br0" timeOffset="20993.7416">17324 972 0,'0'20'32,"-20"20"-32,-20 19 15,-19 60 1,-1 20-1,60-40 1,0-59 0,20 0-16,20-1 15,-21-19 1,21-20-16,20-20 16,-21 1-1,21-61 1,-40 21-1</inkml:trace>
  <inkml:trace contextRef="#ctx0" brushRef="#br0" timeOffset="21534.4549">17661 714 0,'0'60'15,"0"-21"1,-20 21-16,20 19 16,-40 120-1,40-21 1,0-118 0,20 39-1,0-20 1,40-59-1,19-20 17,-39-20-17,39-59 1,-19 0-16,19-80 16,-39 60-16,-20 39 15,-20 20 1,0 1-1,-20 19 1,-40 99 0,1 40-1,19 40 1,40-99 0,0 59-1,20-60 1,59-19-1,-59-40-15,79-40 16,-59 1 15,0-21-31</inkml:trace>
  <inkml:trace contextRef="#ctx0" brushRef="#br0" timeOffset="21966.457">18375 1151 0,'0'39'15,"-20"1"1,1 119 0,19-60-1,0-39 1,19-41 0,1 1-1,20 0-15,0-60 16,-1 21-1,1-41-15,39-99 16,-39 80 0,39-60 15,-59 99-15,-20 20-1,0 60 1,0 20-1,-20 19 1,1 80 0,-21-40-1,40-79-15,0 19 16,0-19 0,20-60 15</inkml:trace>
  <inkml:trace contextRef="#ctx0" brushRef="#br0" timeOffset="22307.2024">19129 1012 0,'-59'20'31,"19"19"-15,20-19-16,0 0 0,1 20 16,38 19-1,1 1 1,80 19 0,-1-19-1,0 19 1,-39-19-1,-60-21 1,-20 21 0,-60-1 15,1 21-15,39-60-16</inkml:trace>
  <inkml:trace contextRef="#ctx0" brushRef="#br0" timeOffset="38337.2163">12521 4147 0,'-79'-20'16,"19"0"-16,1 1 16,-20 19-16,-21-20 15,-98 0 1,79 20 0,-179 0-1,-19 20 1,-21 19-1,21 41 1,158-41 0,-119 41-1,60 39 1,59 0 0,120-59-1,19-1-15,20 60 31,20-59-31,19-1 16,120 60 0,-60-59-1,159 39 1,40 0 0,59-19-1,60-21 1,-199-39-1,219 39 1,19-39 0,219 20-1,-239-60 1,-217 0 0,177-39 15,-38-1-16,-81-39 1,-58-20-16,-140 59 31,0-78-15,-98-21 0,-81-20-1,-138 20 1,99 80-1,-19 0-15,-219-40 16,158 59 0,1 20-16,-219 1 15,219 19 1,-179 20 0,239 0-1</inkml:trace>
  <inkml:trace contextRef="#ctx0" brushRef="#br0" timeOffset="38851.0729">11569 4028 0,'0'0'0,"0"-40"31,0 20-31,0 1 16,0-21 0,-20-59-1,0 0 1,20-40 0,-20-20-1,1-20 1,19 100-1,-20-100 1,0 1 0,0 19-1,0 40 1,20 79 0,-20-39-1,0 39 1</inkml:trace>
  <inkml:trace contextRef="#ctx0" brushRef="#br0" timeOffset="40451.0564">10557 1944 0,'0'0'0,"0"20"15,0 40-15,20 79 31,19 39-15,1-39 0,-20-59-1,0-41 1,-20-19 0,20-79 15,-20-1-16,19 1 1,-19-21-16,20-79 16,0 100-1,20 19-15,19 1 16,1 58 0,-40 21 15,39 79-31,-19 20 31,-20-40-15,-20-19-1,0-41 1,20-19 0</inkml:trace>
  <inkml:trace contextRef="#ctx0" brushRef="#br0" timeOffset="40886.3049">11351 2143 0,'-20'59'0,"0"21"15,-20-21 1,1 60-16,39-59 31,19-40-15,21-60 0,0-19-1,-1-41 1,-19 61-1,0 39 17,-20 39-17,20 21 1,0 39 0,-20-39-1,20-1 1,0-39-1,-1-20 1,21 0 0</inkml:trace>
  <inkml:trace contextRef="#ctx0" brushRef="#br0" timeOffset="41119.4776">11589 2579 0,'0'60'15,"0"-40"-15,20 0 16,19-20 0,-19-40-1,20 0 1,-20 1-16,0-21 16,-1 1-16,-19-21 15,20 1 1,-20-40-16,0 99 31</inkml:trace>
  <inkml:trace contextRef="#ctx0" brushRef="#br0" timeOffset="41468.2607">11748 2500 0,'19'60'0,"1"-21"16,20-39-16,-20 20 15,59-40 1,0-19 0,-59 19-16,0-40 15,20-19 1,-60 79 15,0 20-31,-39 79 16,59-59-1,-20 19 1,40-39 15,19 0-15,21-20 0,-1-40-1,-19 40 1</inkml:trace>
  <inkml:trace contextRef="#ctx0" brushRef="#br0" timeOffset="41886.0404">12621 2460 0,'19'-39'16,"-19"19"0,-19 40-1,-21 19 1,20 1-16,0 20 16,0-21-16,1-19 15,19 0 1,19-20-1,41-40 1,-20 1 0,-21 19-1,1 40 1,0 19 0,0 21-1,0-1 1,0-39 15,0 0-31,-1 0 0</inkml:trace>
  <inkml:trace contextRef="#ctx0" brushRef="#br0" timeOffset="42269.4864">12958 2718 0,'-40'40'0,"40"-80"47,20 20-32,0-19 1,20-21-16,-1-39 31,21 40-31,-40 59 31,0 59-15,-1-19 0,-19 39-1,20-19 1,0-21-1,0-39 1,0-20 0</inkml:trace>
  <inkml:trace contextRef="#ctx0" brushRef="#br0" timeOffset="42602.2476">13295 2659 0,'0'59'15,"0"-39"-15,20 0 32,0-40-17,40-39 1,-41 39 0,21-79-1,-40 79 1,0 59 15,0 21-15,0-40-1,20 39 1,0-39 0,19 0-1,-19-20 1</inkml:trace>
  <inkml:trace contextRef="#ctx0" brushRef="#br0" timeOffset="42819.0793">13752 2639 0,'-20'59'15,"0"-39"-15,20 0 16,0 20-1,40-40 1,-1 0-16,-19-20 16,20 0-1,19-39 1,-19-1-16</inkml:trace>
  <inkml:trace contextRef="#ctx0" brushRef="#br0" timeOffset="43006.5531">14010 2341 0,'-20'40'15,"20"0"-15,0 19 16,0 80 0,0-40-1,20-39 1,0-40-1,-1-20 1</inkml:trace>
  <inkml:trace contextRef="#ctx0" brushRef="#br0" timeOffset="43336.0342">14149 2698 0,'39'20'16,"-19"-40"-1,20 1-15,0-1 16,19-20 0,1-19-1,-80 78 16,-20 21-15,0 39 0,40-19-1,40-40 1,20-20 0,-21-20-1</inkml:trace>
  <inkml:trace contextRef="#ctx0" brushRef="#br0" timeOffset="43668.7576">14605 2679 0,'0'0'0,"0"39"0,-20-19 16,40 0 0,0-20-1,0 0 1,59-40-1,-19 1 1,-21 19 0,-19 0-1,-20 40 1,-20 19 15,20-19-31,20 20 16,0-20 15,20-20-15,-1-20-1,1 0-15</inkml:trace>
  <inkml:trace contextRef="#ctx0" brushRef="#br0" timeOffset="43884.7679">15240 2579 0,'0'0'0,"-40"40"31,40-20-15,20 39-1,20 1 1,-20-40 0,19 39-1,-39-39 1,0 0 15,-79 40-31</inkml:trace>
  <inkml:trace contextRef="#ctx0" brushRef="#br0" timeOffset="57195.727">14823 5973 0,'0'0'0,"-39"-20"16,19 20-1,-60 0 1,-19 0-1,0 40 1,20-21 0,-60 41-1,-20 19 1,20 21 0,40 19-1,59-60 1,0 40-1,40 20 1,0-79-16,80 59 16,-41-59-1,21 0-15,19-20 16,100 39 15,19-19-15,21-20-1,-80-1 1,119 1 0,0 0-1,19-20 1,21 20 0,-159-20-1,0 0-15,158 20 16,-158-20-16,0 0 15,139 0 1,-20 0 0,-119 0-1,139 0 1,-20 0 15,-20-20-15,0 0-1,-99 20 1,99-40 0,-40 1-1,60-21 1,-178 21 0,39-21-1,-20-19 1,-39-1-1,-60-19 1,0 39 0,-60-39-1,-19 0 1,-60-20 15,-60 20-15,100 59-1,-119-59 1,79 59-16,-119-39 16,119 59-16,0-20 15,-178 1 1,158 19 0,-178 0-1,-21 20 1,-19 20-1,-20 39 1,199-39 0,-199 60-1,20 39 1,40 0 0</inkml:trace>
  <inkml:trace contextRef="#ctx0" brushRef="#br0" timeOffset="57680.7467">16431 6945 0,'0'0'0,"0"20"16,19 0 0,21 19-16,-20-19 15,40 80 1,-41-61-16,21 21 15,0-1 1,-20 1-16,39 79 16,21-20-1,-61-40 1</inkml:trace>
  <inkml:trace contextRef="#ctx0" brushRef="#br0" timeOffset="58361.654">16728 7699 0,'0'0'0,"20"60"16,-20-1 0,0 80-1,20 0 1,-20-20-1,20 0 1,-20-79 0,0-20-16,0 0 15,20-40 1,-20-20 0,0-39-1,20 19 1,19-39-1,1 39 1,19 40 0,21 40-1,-21 20 17,-19 20-17,-20-21-15,20 80 16,-21-59-16,-19-1 15,0 41 1,-59-41 0,19-19-1,-39-20 1,-20-40 0,-1-20-1,41-19 1,19 19-16</inkml:trace>
  <inkml:trace contextRef="#ctx0" brushRef="#br0" timeOffset="58880.6373">17621 8056 0,'-39'40'16,"-1"0"-1,0 19 1,-19-19-16,19 39 16,0-19-1,20 39 1,20-39-16,40-21 15,-20-39 1,20 0-16,59-39 16,-59-1-1,39-79 1,-20 0 0,-19 39-1,-40 61 16,-20 38-15,20 21 0,-20 20-1,20 79 1,0-80-16,0 40 16,0-39-16,20-40 31,-20-1-31,40-19 15,-20 0 1</inkml:trace>
  <inkml:trace contextRef="#ctx0" brushRef="#br0" timeOffset="59163.5741">18217 8235 0,'-40'40'16,"20"-1"-16,-20 21 16,21-20-16,-1-1 15,0 60 1,79-19 0,21-41-1,-21-19 1,60-40-1,-19-19 1,-1-60 0,-79 19-16</inkml:trace>
  <inkml:trace contextRef="#ctx0" brushRef="#br0" timeOffset="59413.6632">18653 7898 0,'0'0'0,"20"79"15,0-20-15,-20 21 16,39 118 0,1-19-1,-20-20 1,-20-80-1,20 0 1,-20-59 0,0-40-1</inkml:trace>
  <inkml:trace contextRef="#ctx0" brushRef="#br0" timeOffset="59619.3836">18395 8294 0,'60'20'16,"-21"0"-1,21-20-15,39 0 16,-20 0-16,21 0 15,-21 0-15,0-20 16</inkml:trace>
  <inkml:trace contextRef="#ctx0" brushRef="#br0" timeOffset="59996.7463">19090 8533 0,'0'19'0,"20"1"16,19-40-1,-19 1 1,79-21 0,-39 0-16,19-79 15,-39 79 1,-20 21-1,-60 38 17,-19 21-32,-41 59 15,1 20 1,79-59 0,0 19 15,80-39-16,19-40-15</inkml:trace>
  <inkml:trace contextRef="#ctx0" brushRef="#br0" timeOffset="60242.5782">19546 8751 0,'-20'20'16,"0"-20"15,20-40-15,0 0-16,0 1 15,20-1-15,0-20 16,40-78 15,39 38-15,-59 80-16,59-19 0,-40 19 15</inkml:trace>
  <inkml:trace contextRef="#ctx0" brushRef="#br0" timeOffset="60377.7003">20002 8533 0,'0'79'15,"-19"-20"-15,19 1 16,0-20-16,0-20 15,19-40 1</inkml:trace>
  <inkml:trace contextRef="#ctx0" brushRef="#br0" timeOffset="60513.1469">20102 8394 0,'0'-100'0,"0"41"15,-20 19 1,0 1-16,0-1 31</inkml:trace>
  <inkml:trace contextRef="#ctx0" brushRef="#br0" timeOffset="60908.6497">20459 8334 0,'-40'80'15,"1"-41"-15,-1 21 16,0-1-16,0 21 16,60-21 15,20-39-16,0-20 1,59-40 0,0-19-1,-39 59 1,-21 20 0,-39-1-16,20 21 15,-20 40 1,20 19-1,40-20 1,-21-19 0,-19-41-16</inkml:trace>
  <inkml:trace contextRef="#ctx0" brushRef="#br0" timeOffset="125123.4501">9465 6945 0,'-79'0'0,"0"0"16,-20 20-16,19 0 0,-39 0 16,-99 39 15,99-19-31,19 19 16,1 1-16,20-1 15,-60 80 1,79-20-1,60 20 1,20-59 0,119 39-1,60 0 1,78-20 0,61-20-1,59-19 1,-179-20-1,0-21-15,239 21 16,-239-20 0,20 0-1,258 20-15,-39-40 32,-239 0-17,218-20 1,-39 0-1,-40-20 1,-79-39 0,-159 39-1,0-79 1,-99-20 0,-59 40-16,-120-80 15,60 100 1,-40-20-16,-179-80 15,120 100 1,-219-60 0,-39 40 15,-80 19-15,-40 60-1,299 40 1,-319 40-1,318-1-15</inkml:trace>
  <inkml:trace contextRef="#ctx0" brushRef="#br0" timeOffset="128537.6397">8275 7977 0,'0'20'0,"0"19"15,-60 61 1,1 39-1,-21 0 1,61-60 0,-21-20-1</inkml:trace>
  <inkml:trace contextRef="#ctx0" brushRef="#br0" timeOffset="128990.4231">6290 8711 0,'0'40'16,"0"0"-16,0-1 15,-19 21-15,19-1 16,-20 80 0,20-40-1,-20-59 1,20 0-16,0-20 15</inkml:trace>
  <inkml:trace contextRef="#ctx0" brushRef="#br0" timeOffset="129323.9409">6092 8552 0,'20'-39'0,"20"19"16,-1 0-16,21 20 15,-1 0 1,21 20-16,39 59 16,-60-39-16,-19 0 31,-20-1-31,-20 41 15,-60 19 1,-59-40 0,-20-39-1,100-20 1,-21-20 0</inkml:trace>
  <inkml:trace contextRef="#ctx0" brushRef="#br0" timeOffset="129572.8185">6687 8314 0,'0'40'16,"0"20"-16,0-1 0,-19 20 15,19 60 1,-20-20 0,0-79-1,20 20 1,20-41 0</inkml:trace>
  <inkml:trace contextRef="#ctx0" brushRef="#br0" timeOffset="130263.0071">7104 8612 0,'-40'20'15,"1"19"1,-1 21-16,0-20 15,1 19-15,19-19 16,0 0 0,20-21-16,40 1 15,19-40 17,1-39-17,-40 19-15,39-59 31,-59 59-15,0 80 15,0 0-15,-20-1 0,20 61-1,0-61 1,0 1-16,0-20 15,20-20 1,0-20 15,-20-20-15,20-19-16,-20-1 16,39-19 15,21 39-16,-20 40 1,-1 40 0,1 19-1,-20 1 1,0-20-16,-20-1 16,0 1-16,0 0 15,0-21-15,0 1 16,0-59 15,20-1-15</inkml:trace>
  <inkml:trace contextRef="#ctx0" brushRef="#br0" timeOffset="130506.7294">7680 8493 0,'0'99'16,"19"-20"-16,-19 1 15,20 98 1,0-59 0,0-39-1,0-60 1,-20 0-1</inkml:trace>
  <inkml:trace contextRef="#ctx0" brushRef="#br0" timeOffset="130672.4377">7501 8850 0,'59'0'16,"21"0"-16,19 0 16,139 0-1,0-20 1</inkml:trace>
  <inkml:trace contextRef="#ctx0" brushRef="#br0" timeOffset="135921.6016">9069 8334 0,'19'139'0,"1"-60"16,-20 21 0,0-1-16,20-20 15,-20 120 1</inkml:trace>
  <inkml:trace contextRef="#ctx0" brushRef="#br0" timeOffset="136637.7854">8751 9545 0,'0'0'0,"-79"-20"15,39 20-15,-99 59 16,-20 80 0,40 40-1,80-100 1,19 60-1,59-60 17,61-39-17,-1-60 1,-40-19 0,1-1-16,19-99 15,-59 40-15,0 19 16,0-78-1,0 58 1,-20 81 15,20 58-15,-20 21 0,19 19-16,1 60 15,-20-60 16,20 41-15,0-41 0,-20-59-16</inkml:trace>
  <inkml:trace contextRef="#ctx0" brushRef="#br0" timeOffset="137120.75">8850 9803 0,'0'59'0,"20"1"16,-20-21-16,0 1 16,0 0-1,0-1-15,20-19 0,-20-59 63,0-61-48,20-39 1,20 20 0,-21 80-1,21-21 1,0 40-1,-1 60 1,1 0 0,0 59-1,-40-40-15,20 60 16,-20-79 0,0 20-16,0-1 15,0-39 16,0 0-31</inkml:trace>
  <inkml:trace contextRef="#ctx0" brushRef="#br0" timeOffset="137337.4452">9307 9723 0,'0'0'0,"20"80"0,-1-1 15,-19-20-15,0 41 16,0-41 0</inkml:trace>
  <inkml:trace contextRef="#ctx0" brushRef="#br0" timeOffset="137468.2745">9267 9505 0,'0'0'0,"20"-20"0</inkml:trace>
  <inkml:trace contextRef="#ctx0" brushRef="#br0" timeOffset="138133.2806">9406 9981 0,'20'99'16,"-20"-79"-16,0 20 15,0-100 17,0 1-17,0-21-15,-20-19 16,20 40 0,40-60-1,-1 59 1,-19 40-1,20 40 1,0 79 0,-21 60-1,1-40 1,-20-20 0,-20-39 15,20-40-31,-19-40 31,19-40-15,0-98-1,39-41 1,1 80 0,-20 79-1,39 1 1,-39 78-1,20 41 1,-40 98 0,0-98-1,0-21-15,-20 1 16,20-1-16,0-19 16,-20-20-16,20 0 15,20-40 32,0-20-47</inkml:trace>
  <inkml:trace contextRef="#ctx0" brushRef="#br0" timeOffset="138803.0561">10061 9564 0,'-20'20'15,"-20"40"-15,1-1 0,-1 41 16,-20 38 0,40-38-1,20-61 1,40 1 0,20-40-1,19-59 16,-19-61-15,-21 61-16,1-40 31,-40 59-15,-20 80 15,20 19-31,-20 1 16,20 59-1,20-20 1,20-39 0,19-60-1,-19 0 1,59-60 0,1-39-1,-1-60 1,-20-39 15,-39 39-31,-40 119 31,0 1-31,-60-1 16,40 40-16,-19 40 16,-21 59-1,1 79 1,59-78-1,39 58 1,61-19 0,38 0-1,-98-79-15</inkml:trace>
  <inkml:trace contextRef="#ctx0" brushRef="#br0" timeOffset="148900.3045">12085 8513 0,'0'0'0,"20"39"0,19 1 0,1 20 15,39 79 1,-19 39 0</inkml:trace>
  <inkml:trace contextRef="#ctx0" brushRef="#br0" timeOffset="149284.3863">12085 9564 0,'20'139'0,"-20"-59"15,20 19-15,-1 0 16,21 60 0,-20-40-1</inkml:trace>
  <inkml:trace contextRef="#ctx0" brushRef="#br0" timeOffset="149616.704">11847 9525 0,'0'-40'0,"39"20"15,1 0-15,39 1 16,-19 38-1,79 21 1,-20 59 0,-60-59-1,-19 119 1,-99-80 0,-60-19-1,19-41 1,61-38-1</inkml:trace>
  <inkml:trace contextRef="#ctx0" brushRef="#br0" timeOffset="149913.1073">12462 9842 0,'40'80'16,"-40"-41"-16,0 1 16,0-20-1,-20-20 1,-20-80 0,20 41-1,20-100 1,0 40-1,60 19 1,-1 21 0,-19 39-1</inkml:trace>
  <inkml:trace contextRef="#ctx0" brushRef="#br0" timeOffset="150183.1691">12760 9783 0,'0'0'0,"-20"59"0,0 1 16,40-1-1,19-39 1,61-40 0,-21-19-1,-39 19 1,-1-60-1,-39 1 1,-59 0 0,-40 39 15,79 20-15</inkml:trace>
  <inkml:trace contextRef="#ctx0" brushRef="#br0" timeOffset="150415.255">13117 9406 0,'39'79'15,"-19"-19"-15,0-1 16,0 40-16,20 40 15,-1-20 1,-39-99 0,20 20-1</inkml:trace>
  <inkml:trace contextRef="#ctx0" brushRef="#br0" timeOffset="150600.0441">12978 9664 0,'79'0'0,"1"0"15,-1 0-15,0-20 16,-19 0-16</inkml:trace>
  <inkml:trace contextRef="#ctx0" brushRef="#br0" timeOffset="150791.1124">13613 9763 0,'20'119'0,"-20"-79"16,0 19-16,0-39 16,19-20-1</inkml:trace>
  <inkml:trace contextRef="#ctx0" brushRef="#br0" timeOffset="150919.0814">13573 9485 0,'0'0'0,"-20"-20"15,60 0 1</inkml:trace>
  <inkml:trace contextRef="#ctx0" brushRef="#br0" timeOffset="151233.1692">14089 9545 0,'-40'19'15,"1"21"-15,-21-40 16,20 20-16,21 0 16,19 20-1,39-1 1,21 1-1,59 39 1,0 1 0,-79-21 15,-40-39-31,-60 20 0,20-40 16,1 0-1,-21-20 1,21 0-16</inkml:trace>
  <inkml:trace contextRef="#ctx0" brushRef="#br0" timeOffset="151433.1127">14347 9445 0,'0'0'0,"60"119"0,-21 1 16,1-1-16,0 59 16,-21-98-1,-19-61 1</inkml:trace>
  <inkml:trace contextRef="#ctx0" brushRef="#br0" timeOffset="151581.257">14228 9723 0,'0'0'0,"79"20"0,1-20 16,19 0-16,139-20 15</inkml:trace>
  <inkml:trace contextRef="#ctx0" brushRef="#br0" timeOffset="156197.2531">13950 8414 0,'119'59'15,"-20"1"-15,1-1 16,19 1-16,0-21 0,0 41 16</inkml:trace>
  <inkml:trace contextRef="#ctx0" brushRef="#br0" timeOffset="156614.4143">15617 9029 0,'0'99'16,"20"-20"-16,0 1 15,0 19 1,19 79 0,-19-19-1,-20-79 1,20-21-16,-20 20 15</inkml:trace>
  <inkml:trace contextRef="#ctx0" brushRef="#br0" timeOffset="156843.4917">15558 9048 0,'39'-19'0,"41"19"16,-1 0-16,100 0 16,-1 19-1,-19 1 1</inkml:trace>
  <inkml:trace contextRef="#ctx0" brushRef="#br0" timeOffset="157048.0085">15677 9445 0,'0'0'0,"99"0"16,-20 0-16,-19-19 15,98 19 1</inkml:trace>
  <inkml:trace contextRef="#ctx0" brushRef="#br0" timeOffset="157429.4906">16173 9743 0,'0'60'0,"59"19"31,40-59-16,20-60-15,-19-19 32,-61 19-17,1-39 1,-20 59 0,-40 40-1,20 19 1,-20 41-1,0-21 1,40 1 0,-20-21-1,40-19 1</inkml:trace>
  <inkml:trace contextRef="#ctx0" brushRef="#br0" timeOffset="157763.4075">16768 9961 0,'0'0'0,"-20"-39"31,40 19-15,-20-20-16,20 0 15,20-59 1,19 40-1,1 39 1,-21 40 0,1 59-1,-40-39 1,0 59 0,-20 0 15,0-59-16,0 0-15</inkml:trace>
  <inkml:trace contextRef="#ctx0" brushRef="#br0" timeOffset="158223.1502">17443 9822 0,'-60'60'16,"20"-20"-16,21-21 15,-21 1 1,60 20 0,19-40-1,-19 0 1,20-20-1,59 0 1,-19 0 0,-61 20-16,21 20 15,-40 20-15,20-20 16,-20 79 0,20-39-1,0 59 1,19 39-1,-59-19 1,-19-39 0,-41-41-1,1-79 1,19 0 0,21-39-1,-1-1-15,20-19 16,0-20-16</inkml:trace>
  <inkml:trace contextRef="#ctx0" brushRef="#br0" timeOffset="158399.1609">17780 9981 0,'20'99'0,"20"-19"16,-21-41-16,1 1 16</inkml:trace>
  <inkml:trace contextRef="#ctx0" brushRef="#br0" timeOffset="158527.2892">17661 9564 0,'-20'-39'15</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3.1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5,'119'0,"-39"0,19 0,0 0,-20 0,40 0,-19 0,-1 0,0 0,0 0,20 0,-19 0,19 0,-20 0,20 0,0 0,1 0,19 0,-20 0,0 0,0 0,0 0,20 0,-20 0,0 0,20 0,0 0,-20 0,0 0,0 0,20-5</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41:13.5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0,'79'0,"-39"20,19-20,-19 0,19 20,-19-20,20 0,-1 20,1-20,19 0,-19 20,-1-20,1 0,19 19,0-19,1 0,-1 0,1 0,-1 20,20-20,0 0,-19 0,39 0,-20 0,0-20,0 20,20 0,0 0,0 0,0 0,0 20,0-20,20 0,-20 0,0 0,20 0,-20 0,20 0,0 20,-20-20,20 0,19 0,-19 0,-20 0,20 0,0 0,0 0,0 0,0 0,0-20,20 20,-40 0,19-20,1 20,20 0,-20 0,0 0,-1-19,1 19,0 0,0 0,-1 0,1 0,0 0,0 0,0 0,0-20,0 20,0 0,0 0,0 0,0 0,19 0,-39 0,20-20,0 20,0 0,0 0,0-20,-20 20,20 0,0 0,0 0,0 0,-20 0,20 0,-20 0,19 0,-19 0,0 0,0 0,20 20,-20-20,0 0,0 20,0-20,0 20,-20-20,20 19,-20-19,1 0,-1 0,0 0,-20 0,-19 0,-1 0,1 0,0 0</inkml:trace>
</inkml:ink>
</file>

<file path=ppt/ink/ink10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25.9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0,'11'11</inkml:trace>
</inkml:ink>
</file>

<file path=ppt/ink/ink10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26.00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0,'0'0,"100"61</inkml:trace>
</inkml:ink>
</file>

<file path=ppt/ink/ink10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26.0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0,'0'0,"100"39</inkml:trace>
</inkml:ink>
</file>

<file path=ppt/ink/ink10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26.0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0-1,'40'19,"0"1,19-20,1 0,-1 0,21 21,-21-21,21 0,19-21,-20 21,20 0,21 0,-1 0,0 0,0 0,20 0,0 0,-1 0,21 0,0 0,20 0,-1 0,1 0,-1 0,21 0,-1 0,1 21,19-21,-20 0,21 0,-1 20,0-20,0 20,1 0,-21 1,1 18</inkml:trace>
</inkml:ink>
</file>

<file path=ppt/ink/ink10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38.1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58,'0'-18,"40"0,-20-1,0 19,39 0,-19 0,0 0,-1 19,21-19,-1 18,21-18,-1 18,0-18,21 19,-21-19,20 0,20 0,-19 0,38 0,-19 0,1 0,-1 0,19 0,21 0,-20 0,-20 0,40 0,-1 0,-19 0,0 0,-1 0,21-19,0 19,-20 0,20 0,-20 0,-1-18,1 18,0 0,0 0,-20 0,0 0,-20 18,-19 1,-21 0</inkml:trace>
</inkml:ink>
</file>

<file path=ppt/ink/ink10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38.9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0 236,'40'-19,"0"-1,0 20,19-19,1 0,19 19,-19 0,19-18,20 18,-20 0,1 0,-1 0,1 0,19-20,0 20,20-19,-20 19,20-19,-19 19,39-19,-20 19,19-20,-18 20,18 0,1-19,20 19,-20 0,0-18,0 18,21 0,-2 0,1 0,0 0,0 0,-1 0,21 0,0 0,-21 0,21 0,-20 18,-21-18,21 19,-40-19,20 0,0 20,0-20,0 19,-40-19,0 0,-19 19,-1-19</inkml:trace>
</inkml:ink>
</file>

<file path=ppt/ink/ink10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39.9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0 515,'99'-39,"0"19,-19 0,19 0,0 0,40 0,-20 1,20-1,-20 0,0 0,20 0,20 1,-20-1,-1 20,1-19,40-1,-40 0,20 0,19 20,-19-20,0 0,19 1,-19 19,20-20,-1 20,-19 0,20-20,-1 20,1 0,-20 0,19 0,-19 0,0-20,-1 20,-19 0,0 0,0-20,-20 20,20 0,-40-20,0 20,-19 0,-1 0,-19 0,-21 20,-19-20</inkml:trace>
</inkml:ink>
</file>

<file path=ppt/ink/ink10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4:07:40.81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0 316,'80'-19,"-1"1,0-1,1 1,19 0,0 18,20-19,20 1,0-1,1 19,-1-17,0-2,20 19,-1-19,1 19,0-17,19 17,1-19,0 1,19 18,1-19,20 19,-1-19,0 19,20 0,-19 0,19 0,20 0,-20 0,-19 0,19 0,-19 0,-1 0,-20 19</inkml:trace>
</inkml:ink>
</file>

<file path=ppt/ink/ink10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48:13.3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 59,'40'40,"-19"-20,19 19,-21 1,21 0,-20-1,0 1,0-20,-1 0,1 0,0 19,1-19,-21-20</inkml:trace>
  <inkml:trace contextRef="#ctx0" brushRef="#br0" timeOffset="330">239 99,'0'79,"0"-19,0-1,0 1,0-1,20-19,-40-20,20 20,0-21,0 1</inkml:trace>
  <inkml:trace contextRef="#ctx0" brushRef="#br0" timeOffset="590">0 337,'40'-20,"-21"0,42-19,-2-21,1 20,-1-19,-19 19,21 1,-2 19</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3.6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0,'139'0,"-20"0,0 0,0 0,0 0,20 0,-20 0,0 20,0-20,0 0,0 0,20 0,-20 0,0 0,1 0,-1 0,0 0,20 0,-20 0,0 0,0 0,0 21,20-21,-20 0,0 0,1 0,-1 0,20 0,-20 0,0 0,20 0,-20 20,20-20,-20 0,0 0,20 20,0-20,-20 0,20 20,-20-20,20 0,-20 0,0 0,0 20,-20-20,20 0,-20 20,1-20,-21 20,-19-20,19 21,-39-21,19 20</inkml:trace>
</inkml:ink>
</file>

<file path=ppt/ink/ink11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48:13.5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39,'-21'-39</inkml:trace>
</inkml:ink>
</file>

<file path=ppt/ink/ink11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48:18.66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219 238,'19'59,"1"-19,0-1,0 0,-20 1,20 0,0-1,-20-19,0 0,20 0</inkml:trace>
  <inkml:trace contextRef="#ctx0" brushRef="#br0" timeOffset="270">338 0,'-20'99,"20"-20,-20 1,0-1,20-1,0-18,0-1,0-19,0-20,0 20,-20-21,20 1,-20 0,20 0</inkml:trace>
  <inkml:trace contextRef="#ctx0" brushRef="#br0" timeOffset="530">0 515,'0'-20,"40"-20,0-20,39 2,0 18,1-19,40 19,-21 20,-20 0,1 20,-40 0,-1 0</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3T16:33:10.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546 3373 0,'0'0'47,"25"0"-16,-1 0-15,-24-24-16,50 24 16,-25 0-1,24 0 1,1 0-1,0 0-15,-1 0 16,-24 0-16,49 0 16,-24 0-1,24 0-15,26 0 31,-51 0-31,26 0 16,24 0 0,-50 0-16,26 0 15,-1 0-15,-24 0 31,24 0-31,1 0 16,-26 0 0,26 0-16,-1 0 15,1 0 1,24 49-16,-50-24 15,26-25 1,-1 25 0,50 0-16,50-1 15,-124-24 1,74 0-16,-50 25 31,50 25-31,-99-25 16,99-1-1,-50 1-15,-24 25 16,74-25-1,-75 0 1,26 24-16,-1-49 16,1 25-1,-1 49 1,25-49-1,1 0-15,-26-25 16,-24 50 0,-1-26-1,1-24-15,24 25 16,-24 25-1,-1-50-15,26 0 16,-26 49 0,1-24-1,0-25 1,24 25-16,-24-25 15,-1 50 1,-24-50 0,50 0-16,-75 0 31,0 24-31,24-24 15,-24 0 1,50 0-16,-50 0 31,0 0 16,0 0-47,0-24 16,0-1-1</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3T16:33:12.1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347 1315 0,'99'0'0,"1"-25"15,49 25 1,-1 0-1,-48 0 1,-1 0-16,50 0 16,-75 0-1,0 0 1,1 0-1,-26 0-15,26 0 16,-26 0-16,1 0 16,-25 0-1,0 0-15,24 0 16,1 0-1,-25 0 1,24 0 0,1 0-16,24 0 15,-49 0-15,25 0 16,-1 0-1,1 25-15,-25-25 16,24 0 0,26 24-1,49 1 1,-75-25-16,1 0 16,24 25-1,1-25 1,-25 25-1,24-25-15,-24 0 16,-1 25-16,26-25 31,-1 24-31,-49-24 16,0 25-1,-1-25-15,1 0 16,-25 0 0,25 0-16,0 0 15,0 0 1,-25 0-1,24 0-15,-24 25 32</inkml:trace>
</inkml:ink>
</file>

<file path=ppt/ink/ink1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8:38:58.7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21,'21'-21</inkml:trace>
  <inkml:trace contextRef="#ctx0" brushRef="#br0" timeOffset="55">0 21,'0'0</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3T16:48:37.6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3398 12774 0,'-25'-24'16</inkml:trace>
</inkml:ink>
</file>

<file path=ppt/ink/ink1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7:55:09.880"/>
    </inkml:context>
    <inkml:brush xml:id="br0">
      <inkml:brushProperty name="width" value="0.05292" units="cm"/>
      <inkml:brushProperty name="height" value="0.05292" units="cm"/>
      <inkml:brushProperty name="color" value="#FF0000"/>
    </inkml:brush>
  </inkml:definitions>
  <inkml:trace contextRef="#ctx0" brushRef="#br0">19050 11489 0,'0'20'547,"20"0"-531,0 0-1,0 19 1,-1-19 0,21 20-1,0-20 1,-1 0 0,-19-20 15,20 20-31,-20-20 15,20 0 17,-1-20-17,-19 20 1,20-20 0,-20 0-1,19 0 1,1 0-1,-20 0 1,0 1 0,-1-1-1,-19-20 1,0 20 0,0 0-1,20 40 141,0 0-140,0 20 0,20-1-1,19-19 1,-19 0 0,39 20-1,1 0 1,-1-40-1,0 0 1,-19-20 15,-20-20-15,-1 0-16,1-39 31,0 19-15,-40 21-16,20 19 15,-20-20-15,0 20 0,0 1 32,19-1-17,-19 0 1,-39 20 187,19 0-203,0 0 16,0 20-16,0-20 31,40-20 31,20 0-62,0 0 16,-21 0 0,21 20-1,-20-20 1,20 60 0,-1 0-1,21 19 1,-40-19-1,59 20 1,-19-1 0</inkml:trace>
</inkml:ink>
</file>

<file path=ppt/ink/ink1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22.8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318 218,'0'-20,"-20"0,1-19,-20 19,19 20,0-20,1 20,-20 0,19 0,1 0,-21 20,20 0,1 19,0-19,19 0,0 19,19-19,0 19,1 1,20-20,-1 20,0-21,0 1,1 0,18-40,-18 20,-1-20,-20-19,1-1,-1 0,1 1,-20 0,-20-21,20 21,-39-21,20 21,-1-1</inkml:trace>
</inkml:ink>
</file>

<file path=ppt/ink/ink1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24.3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117 19,'40'0,"-20"0,19 20,2-1,-21 21,0-1,-20-20,0 21,0-1,-20-19,0 18,-21-18,21 0,-19 0,19 0,0-20,-20 0,21-20,-1 20,0-40,0 20,20 1,20-20,-20 19,40-19,-21 39,21 0,-20 0,0 0,19 20,-19-1,0 1,1 0,-21-1,20 20,-40 1,20-40</inkml:trace>
  <inkml:trace contextRef="#ctx0" brushRef="#br0" timeOffset="650">594 19,'-19'20,"-21"-1,20 1,0 0,-20 0,21 18,-1-18,20 0,-20 19,20-19,0 18,20-18,19 0,-19 0,20-20,-20-20,20 0,-1-19,1 20,-40-1,20-19,0 19,-20 0,-20-18,20 18,-20 0,0 0,0-19,0 20</inkml:trace>
  <inkml:trace contextRef="#ctx0" brushRef="#br0" timeOffset="1110">853 176,'-39'39,"-1"1,19-21,1 20,20-19,0 0,20 18,1-38,19 20,-1-20,1 0,0 0,-20-20,-1-18,1-2,0 20,-20-18,-20 18,0-19,1-1,-1 2,-20 18,20-20,0 1</inkml:trace>
</inkml:ink>
</file>

<file path=ppt/ink/ink1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37.5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0 179,'20'80,"0"-40,-20-1,20 1,-20 0,0-20,0 19,0-19,0-20</inkml:trace>
  <inkml:trace contextRef="#ctx0" brushRef="#br0" timeOffset="510">299 20,'-20'20,"20"0,0 19,-20-19,20 40,20-21,-20 2,0-1,0-1,0 1,0-20,0 0,0 0,0-40,0-20,-20 0,40 1,-20-1,0-21,20 22,-20-1,20 0,-20 21,39-1,-18 20,-1 59,-20-39,20 20,-20 19,0-39,20 21,-20-1,0-21,20 1,-20 20,0-100,0 21,0-1,19-21,-19 22,20-1,-20 0,20 1,-20 19,20 0,20 20,-21 20,2 20,-1 19,0 1,-20-1,0-18,0-1,20-1,-20 1,20-20,0 19</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2.3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0-1,'40'20,"-1"-20,1 18,-20 2,20-20,-1 0,1 20,-20-20,20 0,-1 0,-19 0,20 0,-1 0,1 0,0 0,1 0,-2 0,1 0,0 0,-1 0,1 0,20 0,-21 0,21 0,-21 0,1 0,20 0,-1-20,-19 20,19 0,1 0,-20 0,19-20,1 20,-1 0,-19 0,19 0,2 0,-2 0,-19 0,20 0,-1 0,1 0,-1 0,1 0,-1 0,21 20,-21-20,1 0,-1 0,1 0,-1 0,1 0,-1 0,1 0,0 0,20 20,-21-20,1 0,-1 0,21 0,-21 0,1 0,-1 0,1 0,0 0,-1 0,1 0,-1 0,-19 19,19-19,1 0,-1 0,-19 0,21 0,-22 20,1-20,0 0,-1 0,1 20,0-20,-1 0,1 18,0-18,-1 0,1 0,0 0,-20 20,19-20</inkml:trace>
</inkml:ink>
</file>

<file path=ppt/ink/ink12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32.6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279 655,'-60'0,"20"-20,0 20,20-19,-19-1,19 0,20-20,-20 20,40-19,0-1,-1 20,21-19,0-2,0 1,0 0,0 1,-20-1,19 20,-19-19,-20 19,20 0,-40-20,0 1,-19 39,19 0,0 0,-20 0,1 0,18 19,-19-19,20 20,-19 0,19 0,0 0,0 19,0-19,20 0,0 20,20-20,20-1,-20 1,19 0,1 0,20 0,-20 1,0-1,0 19,-1-19,-19 0,0 20,0-21,-20 21,0-20,-20 20,0-21,0 1,-19 0,-1 0,0-20,0 0,0 0,0 0,20-20,0 0,1-19,19-1,0 20,19-20,-19 1,40-1,-20 20,-20-19,41-2,-41 41</inkml:trace>
  <inkml:trace contextRef="#ctx0" brushRef="#br0" timeOffset="1100">657 39,'-20'20,"0"20,-1-20,2 19,-1 1,0 0,0 19,0-19,0 20,1-20,19 0,0-1,19 1,1-20,0 0,20-20,-20 0,20 0,-20 0,20-20,-20 0,0 0,-1-19,1-1,-20-20,20 21,-40-22,20 21,-20-19,1 39,-1-20,0 21,0-1,-20 0,19 20,21 0</inkml:trace>
  <inkml:trace contextRef="#ctx0" brushRef="#br0" timeOffset="1750">1194 477,'0'-40,"0"-19,0-2,-40 21,20 1,-19 19,-1 0,0 0,-1 20,2-20</inkml:trace>
  <inkml:trace contextRef="#ctx0" brushRef="#br0" timeOffset="2940">994 158,'-39'0,"19"0,0 20,0 0,0 0,0 0,1-1,-1 21,0-20,0 21,20-21,0 19,20-19,0 20,0-20,-1-1,21 1,0 0,-1 0,2-20,-1 0,0 0,-1-20,-19 20,0-40,-20 21,0-1,-20-20,20 0,0 40</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30.4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19 256,'-20'60,"20"-21,20 0,0-19,19 0,1-20,0 0,-1 0,1-20,0 0,-2 0,-18-19,20 0,-40 19,0 0,-20 20,-20 0,22 20,-22 20,20-21,0 20,0-19,1 20,58-40</inkml:trace>
  <inkml:trace contextRef="#ctx0" brushRef="#br0" timeOffset="440">752 20,'-40'40,"21"-2,-21 2,-20 0,40-1,1 0,-1 1,20-20,20-1,-1 1,1-1,20-19,0 0,-1 0,1-19,0-1,-20-19,19-1,-39-18,20 18,-20 0,-20 0,20 22,-39-2,19 0,0 20,-20-20</inkml:trace>
  <inkml:trace contextRef="#ctx0" brushRef="#br0" timeOffset="840">969 178,'-38'58,"18"-38,20 20,0-20,20-1,-2 1,22-20,0 0,0 0,-1 0,1-20,0 1,-21-21,1 0,0 2,-20-2,0 0,-20 20,-19 0,-1 2</inkml:trace>
</inkml:ink>
</file>

<file path=ppt/ink/ink12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26.8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321 100,'-20'59,"0"-19,20 0,-20 19,20 1,-20-21,20 21,-19-21,19 21,0-40,-20 0,20 0</inkml:trace>
  <inkml:trace contextRef="#ctx0" brushRef="#br0" timeOffset="520">63 0,'-20'40,"0"-20,20 20,-20-1,20-19,0 20,40 0,-20-21,19-19,-19 20,0 0,0-20,0 0,20 0</inkml:trace>
  <inkml:trace contextRef="#ctx0" brushRef="#br0" timeOffset="1040">460 477,'20'0,"19"0,-20 0,21-20,-20-20,-1 0,1 1,0-21,-20 21,-20-1,20 0,-20 20,1 0,-1 1,0-21</inkml:trace>
  <inkml:trace contextRef="#ctx0" brushRef="#br0" timeOffset="1380">737 338,'39'59,"-19"-39,0-20,20 20,-1-20,1-20,0 20,-1-40,-19 21,0-41,0 20,-20 1,-20-21,0 20,0 21,-19-21,19 0</inkml:trace>
  <inkml:trace contextRef="#ctx0" brushRef="#br0" timeOffset="2130">578 60,'-40'20,"21"39,-20-39,19 40,-20-21,20 1,20 0,0-20,0 19,0-19,40 20,-20-40,0 20,19-40</inkml:trace>
  <inkml:trace contextRef="#ctx0" brushRef="#br0" timeOffset="2550">935 20,'-40'20,"20"-20,-19 40,-1-20,0 19,21 1,-1-20,0 20,40-1,-20-19,20 0</inkml:trace>
</inkml:ink>
</file>

<file path=ppt/ink/ink12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45.0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0,'0'40,"0"-20,0 19,0-19,0 20,0 19,20-19,-20 0,0 19,0-19,0-20,0 19,0-19,0 0,0 20,20-40</inkml:trace>
  <inkml:trace contextRef="#ctx0" brushRef="#br0" timeOffset="860">576 298,'-20'39,"-20"-19,20 0,0 0,1 0,-21-20,40-40,20 20,-20-19,20-1,-1 40,21-20,-20 60,0-20,-20-1,20 21,-20-20,0 0,0 0,0-20</inkml:trace>
  <inkml:trace contextRef="#ctx0" brushRef="#br0" timeOffset="1650">536 337,'0'-39,"20"19,-20-20,0 20,0-19,0-1,-20 20,0-20,0 21,0-1,1 20,-21-20,0 20,1 0,-1 20,20-20,0 0,-20 0,40 0</inkml:trace>
  <inkml:trace contextRef="#ctx0" brushRef="#br0" timeOffset="2300">695 456,'0'-39,"0"-1,0 0,0-39,0 19,20 21,-20-1,0 20,39 60,-39 0,20-1,-20 21,20-20,-20 19,20-39,-20 20,0-21,-20-78,20-1,20-19,-20 19,20-19,-20 20,19 19,21 40,-20 20,0 19,0 21,-20-1,20-19,-1 20,1-1,-20-19,20 0,-20-1,-20-19,40-60,-40 1</inkml:trace>
</inkml:ink>
</file>

<file path=ppt/ink/ink12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45.4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 20,'-20'20,"20"-60</inkml:trace>
  <inkml:trace contextRef="#ctx0" brushRef="#br0" timeOffset="10751">6927 12384,'-40'19,"20"1</inkml:trace>
  <inkml:trace contextRef="#ctx0" brushRef="#br0" timeOffset="10811">6867 12562,'20'40</inkml:trace>
</inkml:ink>
</file>

<file path=ppt/ink/ink12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3:44.42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330 0,'-38'0,"19"0,-19 0,18 20,1-20,1 0,-2 20,1-20,0 20,-1-1,1-19,0 20,0 21,19-21,-19 0,0 19,19-19,0 0,0 20,0-20,19 20,-19-20,19 0,0 0,0 0,20-20,-20 19,0-19,19 0,1 0,-20 0,19-19,-19-1,19 0,-18 0,-1-21,0 22,-19-21,0 0,0 0,0 1,-19 19,0 0,-1-21,1 22,0 19,0 0,0 0</inkml:trace>
</inkml:ink>
</file>

<file path=ppt/ink/ink12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1.5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20,'19'0,"1"0,0 0,-1 0,1 0,0 20,19-20,-19 20,-1 0,1-1,0 1,-20 0,20 20,-20-20,0 19,0 1,0 0,-20-20,0 19,0-19,1 0,-1 0,-19 0,19-20,0 0,-19-20,19 0,20 0,0 0,0-19,20 19,0 0,-1 0,1-20,19 40,-19 20,19 20,-39-20,20 19,-20-19,0 0,20 20,0-40</inkml:trace>
  <inkml:trace contextRef="#ctx0" brushRef="#br0" timeOffset="680">590 20,'-20'0,"-19"20,20 0,-1 0,0-1,0 1,20 20,-20-20,20 19,20-19,0 0,0 0,0 0,18-20,-18 0,20 0,-20-20,18 0,-18-20,0 21,-20-21,0 0,0 20,-20-19,20 19,-20-20,20 40</inkml:trace>
</inkml:ink>
</file>

<file path=ppt/ink/ink12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2.9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45 0,'-19'20,"-1"19,20 0,0-19,20 0,-1 0,0-1,1 1,0-1,19-19,-19 20,19-20,-19 0,19 0,-19-20,-20 1</inkml:trace>
  <inkml:trace contextRef="#ctx0" brushRef="#br0" timeOffset="330">300 40,'0'38,"-19"-18,19 20,-20-1,20 0,0 21,0-21,20 0,-20-19,0 20,0-40</inkml:trace>
  <inkml:trace contextRef="#ctx0" brushRef="#br0" timeOffset="590">477 98,'-20'-20,"0"40,0-20,2 20,-2 20,0-21,20 1,0 19,20 1,-20-20,20 19,18-20,-18 1,0-20,0 0,-1-20,1 1,-1-20,-19 19,0-20,0 1,-19 0,19 19,-20-20,20 20</inkml:trace>
</inkml:ink>
</file>

<file path=ppt/ink/ink12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4.4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0,'20'0,"0"0,0 0,18 20,-18-20,0 20,0-1,20 20,-40-19,19 20,-19-2,-19-18,19 20,-20-20,0 0,0-2,0 2,0-20,1 0,0 0,-21-38,40 18,-20-20,20 20,0 0,20 1,20-20,-21 39,0 0,21 20,-20-1,0 0,0 21,-20 0,19-2,-19-18,0 20,0-40</inkml:trace>
  <inkml:trace contextRef="#ctx0" brushRef="#br0" timeOffset="540">473 158,'-39'0,"19"19,0-19,0 19,1 1,19 0,0 20,19-2,21-38,-20 20,19-20,-19-20,-1 20,1-38,0 18,0 0,-20-20,0 21,-20 0,-20-1,21 0</inkml:trace>
</inkml:ink>
</file>

<file path=ppt/ink/ink12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5.6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 0,'-19'20,"-1"-1,0 1,20 20,0-19,0 18,20-19,0 20,-1-20,1 0,19 0,-19-1,-1-19,1 0,20 0</inkml:trace>
  <inkml:trace contextRef="#ctx0" brushRef="#br0" timeOffset="270">316 39,'-20'20,"0"20,20-19,-20 18,20 1,-18 20,-2-21,20 1,-20-19,20 19,0-21,0 1,20 0</inkml:trace>
  <inkml:trace contextRef="#ctx0" brushRef="#br0" timeOffset="640">473 399,'39'19,"-20"-38,1-1,0 0,-20-1,0-19,0 21,0-21,-20 20,0 0,20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4.0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0,'21'0</inkml:trace>
</inkml:ink>
</file>

<file path=ppt/ink/ink13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6.9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 40,'0'-20,"41"0,-21 20,19 0,-19 0,1 20,-1 0,0-20,0 19,-20 1,20 20,-20-20,0 19,-20 1,0 0,0 0,0-21,-1 1,-19-20,21 0,-1 0,-1-20,1 1,0-1,20-20,0 20,20 0,-20-19,20 19,1 0,-1 20,19 0,-19 0,1 20,-1 0,-20 19,20 1,-20 0,0 19,0-39,20 0,-20-40</inkml:trace>
  <inkml:trace contextRef="#ctx0" brushRef="#br0" timeOffset="530">542 159,'-41'0,"2"0,-1 19,-1-19,2 20,18 0,21 0,0 0,0 20,21-21,-2 1,21-20,1 20,-21-20,19-20,2 20,-21-39,-40 19,20 0,0-20,-20 20,-1 0,1 20</inkml:trace>
</inkml:ink>
</file>

<file path=ppt/ink/ink13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2:58.1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 0,'-20'39,"20"-19,0 20,0-21,0 20,20 1,-20-20,20 20,1-20,-2-1,21 1,-19-20,-1-20</inkml:trace>
  <inkml:trace contextRef="#ctx0" brushRef="#br0" timeOffset="240">141 118,'0'39,"0"1,0 20,0-21,0 0,0 1,0-1</inkml:trace>
  <inkml:trace contextRef="#ctx0" brushRef="#br0" timeOffset="480">341 79,'-21'39,"2"-19,-1 19,20 1,-20 0,20-1,0 0,20-19,0 0,-1 19,2-19,19-20,1-20,-21 1,19-1,2-20,-21-18,0 18,-40-20,20 1,-20 20,-21-1</inkml:trace>
</inkml:ink>
</file>

<file path=ppt/ink/ink13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4:35.2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120 58,'0'20,"20"0,19-1,-19 21,0-21,-20 0,20 21,-20-20,0 19,0-20,0 20,-20-19,0 20,0-22,1 2,-1-20,0 0,0 0,-20 0,21 0,-1-38,0 18,20-20,0 21,0-1,0 1,40-20,-21 19,21 20,-20 39,0-19,-20-1,20 20,-1-19,1-20,0 0</inkml:trace>
  <inkml:trace contextRef="#ctx0" brushRef="#br0" timeOffset="550">536 137,'-40'0,"20"20,-20-1,21 0,-21 1,20 0,20 0,0 19,0-20,20 1,0 19,19-39,1 0,0 0,-1-20,1 1,0-1,-20-19,-20 0,0-20,0 20,-20 0,0-1,20 21,-20-20</inkml:trace>
</inkml:ink>
</file>

<file path=ppt/ink/ink13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4:36.2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62 0,'-20'40,"0"-20,20 20,-20-21,20 1,0 0,20 20,-20-20,20-1,0 2,0-1,19 0,1-20,-20-20,20 0</inkml:trace>
  <inkml:trace contextRef="#ctx0" brushRef="#br0" timeOffset="230">340 80,'-20'20,"0"19,20 21,-20-21,20 22,-20-1,20-21,0 1,-20-20,20 0,0-1</inkml:trace>
  <inkml:trace contextRef="#ctx0" brushRef="#br0" timeOffset="490">538 179,'-40'0,"1"20,19 0,0-1,20 22,0-1,20-20,20 19,-1-19,1-20,0 0,-1 0,-19 0,0-39,-20-1,0 20,0-20,-20 0,0 0</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4:39.5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2,'40'0,"-1"0,-19 0,0 19,0 0,0-19,19 40,-39-1,0-20,-20 20,1-19,-21-1,0-19,1 20,-1-20,20 0,0-20,-20 1,40-1,40 0,0 1,-20 19,19 19,1-19,-20 20,0 0,-20 19,20-19,-20 18,0-38</inkml:trace>
  <inkml:trace contextRef="#ctx0" brushRef="#br0" timeOffset="490">416 216,'-20'0,"1"0,-1 40,40-22,19-18,-19 0,0-18,20-2,-21 0,21 1,-40-1,20 0,-20-18,0 18,0 1</inkml:trace>
</inkml:ink>
</file>

<file path=ppt/ink/ink1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5:54:40.4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0,'0'20,"0"19,0-19,20 19,0-19,20 0,-21-1,21 1,-20 0,20-20</inkml:trace>
  <inkml:trace contextRef="#ctx0" brushRef="#br0" timeOffset="190">279 59,'-20'40,"0"-1,20 0,-19 21,19-1,0-20,0 1,0-20,19-1</inkml:trace>
  <inkml:trace contextRef="#ctx0" brushRef="#br0" timeOffset="410">496 177,'-39'0,"19"0,-20 20,20 20,20-20,0 19,0 0,40-19,0 20,-20-40,19 19,1-38,0-1,-1 0,-19 0,-20-19,0 0,0-1,-20 20,0-19</inkml:trace>
</inkml:ink>
</file>

<file path=ppt/ink/ink13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8:50:03.07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0,'0'0</inkml:trace>
  <inkml:trace contextRef="#ctx0" brushRef="#br0" timeOffset="80">21 0,'0'0,"-21"0</inkml:trace>
</inkml:ink>
</file>

<file path=ppt/ink/ink13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8:50:03.34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 27,'16'-19,"-16"38,-16-1,0-55,48 37,-16 19,-16-1,-16-18,0 0,16-18,0-1,16 19,0 0,0 37,-32-37,0 18,0-54,32 17,0 19,0 19,-16-1,0 0,-16-18,-16 0,32-18,-16-19,32 37,16 0,-16 19,1-1,-34 18,1-36,-16 0,16-36,16 18,16-1,0 19,0 0,-16 37,-16-19,0-36,0 0,32-1,0 19,0 0,-32 19</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8:50:17.27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41 83,'-20'0,"0"-19,20-1,40 20,-20 0,0 0,-40 39,0-58,-20-1,40 0,20 0,0 20,20 20,-20 0,-20 0,-40-1,20-38,20-1,0 0,20 0,0 20,-20 40,-20-40,0 20,0-20</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35.61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0,'20'20,"-1"-20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4.1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0 258,'59'-20,"-19"20,0-19,19 19,-19-20,0 20,19-20,-19 20,19-19,-19 19,19-19,1 19,0 0,-1-20,1 20,-1-20,1 20,-1-19,21 19,-21 0,1-20,19 20,-19-20,19 20,-20 0,21-18,-1 18,-19 0,19 0,-19-20,19 20,0 0,1 0,-21 0,21 0,-1 0,-19 0,19 0,0 20,1-20,0 0,-1 0,1 0,-21 0,21 0,-1 0,0 0,-19 0,19 0,1 0,-1 0,-19 0,19 18,-19-18,19 0,0 0,-19 0,19 0,-19 0,19 0,-19 0,-1-18,21 18,-21 0,20 0,-19 0,19 0,-19 0,-1 0,1-20,-1 20,-19 0,20 0,-1 0,-19 0,19 0,-19 0,0 0,0 0,-21 0,21 0,0 0,-20 0</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35.8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138 59,'0'-20,"20"20,-40 20,-20-20,21-20,19-19,19 39,1 0,0 20,0-1,-40 1,0-1,-19-19,0 0,19 0,0-19,20-1,20 1,19 19,-19 0,19 19,-19 20,-40-19,0 0,1-20,-1 0</inkml:trace>
</inkml:ink>
</file>

<file path=ppt/ink/ink1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43.73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41 60,'19'0,"-1"-19,1 38,-19 1,-37-20,18 0,0-20,19 1,19-20,18 39,-18 0,0 39,-57-20,20 20,-1-39,19-19,0-1,19 1,-1 38,1-19,0 39,-19-19,-19-1,19 1,-37-20,18 0,-19-39,38 19,0-19,0 20,19 0</inkml:trace>
</inkml:ink>
</file>

<file path=ppt/ink/ink1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47.3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22 58,'-21'-39,"21"20,41 38,-21 0,1 1,-21-2,0 1,-41-19,0 19,41-57,21 20,-1 18,0 18,1 20,-21-19,-41-19,21-19,-1 0,21-18</inkml:trace>
</inkml:ink>
</file>

<file path=ppt/ink/ink1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49.45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164 61,'-20'20,"-1"-20,-20 0,21 0,-1-20,1 20,-1-40,42 19,-1 21,1 0,-1 0,0 0,22 21,-42-2,-21 22,0-20,1-21,20-21,0-20,20 22,1 19,0 0,20 40,-41-20,-21 1,1-1,-1-20,0-41,21 21,0-1</inkml:trace>
</inkml:ink>
</file>

<file path=ppt/ink/ink1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6:51.5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119 140,'0'-40,"-40"60,1-40,19 0,0 1,20-1,20-20,0 40,19 0,-19 0,0 20,-20 20,-20-40,0 0,20-20,20 20,20 0,-20 0,-1 0,1 20,-20-1,-39-19,19-19,0-1</inkml:trace>
</inkml:ink>
</file>

<file path=ppt/ink/ink1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1T19:07:48.4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15971,'40'20,"-20"-20,20 0,-21 0,1 0,0 20,20-20,-20 0,-1 0,1 0,20 0,-20 0,0 20,0-20,19 0,-19 20,0-20,20 0,-21 0,1 0,20 19,-20-19,0 0,19 0,-19 0,0 0,20 0,-20 0,-1 0,1 0,20 0,-20 0,19 0,-19 0,20 0,-20 0,20 0,-21 0,21 0,-20 0,20 0,-21-19,21 19,-20 0,20-20,-21 20,21 0,-20-20,20 20,-1 0,-19 0,20 0,-20 0,19 0,-19-20,20 20,-20 0,20 0,-21 0,1 0,20 0,-20 0,19 0,-19 0,0 20,0-20,20 0,-20 0,-1 0,21 0,-20 0,0 0,19 0,-19 0,0 0,20 0,-20 0,-1 0,21 0,-20 0,20 0,-20 0,-1 0,21 0,-20 0,0 0,19 0,-19 0,0 0,20 0,-20 0,-1 0,21 0,-20 0,0 0,20 0,-21 0,1 0,20 0,-20 0,0 0,19 0,-19 0,20 0,-20 0,0 0,19 0,-19 0,20 20,-20-20,19 0,-19 0,0 0,20 0,-20 0,-1 0,21 0,-20 0,0 0,19 0,-19 0,20-20,-20 20,0 0,-1 0,21 0,-20 0,0 20,0-20,0 0,-1 0,1 0,0 0,20 0,-20 0,-1 0,1 0,0 0,0 0,0 0,0 20,19-20,-19 0,0 0,0 0,0 0,0 0,-1 0,1 0,0 0,0 0,0 0,0 0,-1 0,21 0,0 0,-20 0,19 0,1 0,-20 0,20 0,-1 0,1-20,-20 20,20 0,-1 0,1 0,-20 20,19-20,-19 0,20 0,0 0,-21 0,21 0,-20 0,0 0,20 0,-21 0,1 0,20 0,-20 0,0 0,-1 19,21-19,-20 0,0 20,19-20,1 20,-20-20,0 0,20 0,-21 20,1-20,0 0,20 20,-1-20,-19 0,0 0,20 0,0 0,-21 0,21-20,0 20,-20 0,-1 0,1 0,0 0,0-20,0 20,0 0,0 0,-1 0,1 0,0 0,0 0,0 0,19-20,-19 20,0 0,0 0,0-20,0 20,-1 0,1 0,0 0,0 0,0 0,20-19,-1 38,-19-19,20 0,-20 0,19 20</inkml:trace>
  <inkml:trace contextRef="#ctx0" brushRef="#br0" timeOffset="5201">5676 16170,'20'0,"-1"0,1 0,0 19,20-19,-20 20,-1-20,1-20,0 20,0 0,0 0,19 0,-19 0,0 0,0 0,20 0,-20 0,-1-19,21 19,0 0,-20-20,19 20,-19 0,20-20,-20 20,19-20,-19 20,0 0,20-20,-20 20,-1 0,1-20,0 20,0 0,20 0,-21 0,1 0,20 0,-20 0,0 0,19 0,-19 0,0-19,20 19,-20 0,19 0,-19-20,20 20,-20 0,19-20,-19 20,20 0,0-20,-21 20,21-20,0 20,-1 0,1 0,-40-20,40 20,-40 0,40 0,-21 0,1 0,0 0,0 0,0 0,0 0,-1-20,1 20,0 0,0 0,0 0,19-19,1 19,-20 0,20-20,-20 20,19 0,-19 0,20 0,-20 0,-1 0,21 0,-20 0,0 0,0 20,19-20,-19 0,0 0,0 0,0 0,0 19,-1-19,1 0,0 0,0 0,0 0,0 0,19 0,-19 0,0 0,0 0,0 0,0 0,19 0,-19 0,0 0,20 0,-21 0,21 0,-20 0,0 0,20-19,-40 19,39 0,-19 0,0 0,0 0,0 0,19 0,-19 0,0 0,20 0,-21 0,21 0,-20 0,20 0,-20 0,19 0,1 0,0 0,-1 0,1 0,20 0,-21 0,1 0,0 0,19 0,-19 0,0 0,19-20,-19 20,19 0,-19-20,19 20,-19-20,20 20,-21 0,21 0,-20-20,20 40,-20-20,-1 0,21 0,-20 0,19 0,-19 0,19 0,-19 0,20 0,-1-20,-19 20,19 0,-19 0,20 0,-21 0,21 0,-20-20,19 20,-19-19,-1 19,1-20,20 20,-21 0,1-20,0 20,-1 0,1 0,0-20,-20 20,19 0,1 0,0 0,-1 0,1 0,0-21,-1 21,1 0,0 0,0 0,-1 0,1 0,0 0,-1 0,1 0,0 0,-20 0,19 0,1 0,0 0,-21 0,21 0,0 0,-20 0,19 21,1-21,-20 0,20 0,-21 0,21 0,0 0,-20 0,19 0,-19 0,0 0,20 0,-21 0,1 0,20 20,-20-20,0 0,19 0,-19 0,0 0,20 0,-20 0,-1 0,21 0,-20 0,0 0,20 0,-21 0,1 0,20 0,-20 0,0-20,-1 20,1 0,20 0,-20 0,0-21,0 21,-1 0,1 0,20 0,-20-20,0 20,-1 0,1 0,0 0,20-19,-20 19,-1 0,1 0,0-20,20 20,-20 0,0 0,-1-20,21 20,-20 0,0-20,19 20,-19-20,0 20,0-20,20 20,-21 0,1-20,20 20,-20-19,0 19,19-20,-19 20,0-20,20 20,-20-20,19 20,-19-20,0 20,20-20,-20 20,19-19,-19 19,20-20,-20 20,-1-20,21 0,-20 20,0-20,20 0,-21 20,21-19,-20-1,20 20,-1-20,-19 0,20 20,-1-20,-19 0,20 20,-20-20,20 1,-21-1,21 0,-20 20,20-20,-21 0,21 0,-20 1,20-1,-21 0,21 0,-20 0,20 0,-20-19,19 19,1 0,-20-20,19 20,1 1,-20-22,20 1,-1 20,-19-19,20-1,0 0,-1 1,1-1,0 0,-1 1,1-21,0 20,-1-19,1 19,20-19,-21-1,1 1,0-1,-1 0,1 1,0-21,-1 20,1-19,0-1,-1 1,1-1,0 1,0 0,19-20,-19-1,-1 21,1-21,0 1,0-1,19 1,-19-20,-1 20,1 0,20-21,-21 21,1 0,20-21,-21 21,1 0,0-1,-1 1,1 0,-20 0,20-20,-1 19,1 0,0 21,-21-20,21-1,0 1,-1 0,-19 0,20 19,0-19,-1 0,-19 19,20-20,-20 1,19 20,-19-21,0 21,20-20,-20 0,0-1,-1 21,1-1,0-19,0-1,0 1,0 0,-1 19,1-19,0 20,0-20,-20-1,20 21,-20-21,0 20,20-19,-20 0,0 0,0 0,0-20,0 19,0 1,0-1,0-19,20 20,-20-1,19 1,-19 0,20 0,-20 0,20-21,0 20,0 1,-20 0,20 0,-1-1,21 1,-20 0,0 0,0-1,19-19,-19 19,20 1,-20 0,0 0,19-1,-19-19,0 20,20-20,-21 0,1-1,20 1,-20 0,0 0,-1 0,1-20,0 20,0 0,0-21,0 1,-20 20,20 0,-1-20,1 20,0 0,0-1,0 0,-20 1,20-20,-20 40,0-40,19 20,-19 20,0-21,0 1,20 0,-20 20,20-20,-20 19,20 1,-20 0,0 0,0 18,0 22,-20-21,20 21,-20 19,0-19,20 19,-19 20,19-19,0 19,-20 0,20 40,-20 0,-20 19,1 1,-21 0,0 19,1 20,-20 1,19-1,20 2,-19 18,39-20,-20 1,20-21,1 1,19-21,0 1,19-40,41-20,0-20,-1-19,20-1,1-19,-21 0,21-1,-21-19,1 19,-1 0,1 1,-20 19,19 1,-19 19,-1 1,1 19,0 20,-20 20,0 19,-1 21,1-1,0 40,20-19,-1 40,1-1,20 20,-1 0,1 0</inkml:trace>
</inkml:ink>
</file>

<file path=ppt/ink/ink14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4T19:36:03.0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571 4490 0,'24'0'31,"1"0"-16,25 0 1,-25 0-16,-1 0 16,26-25-1,-25 25 1,24 0-16,1 0 0,0-25 15,-1 25 1,26 0-16,-26 0 0,26 0 16,-26-25-1,1 25 1,24 0-16,-24 0 15,24 0-15,1 0 16,-26 0 0,26 0-16,-1 0 0,1 0 15,-1 0-15,-24 0 16,24 0-1,0 0-15,1 0 16,-1 0 0,1 0-16,-26 0 0,26 0 15,-1 0 1,0 0-16,1 0 15,24 0 1,-24 0-16,-1 0 16,25 0-16,-24 0 0,-1 0 15,0 0 1,26 0-16,-26 0 0,0 0 31,1 0-31,-26-25 16,26 25-16,-1 0 15,1 0-15,-1 0 16,1 0-16,-1 0 0,25 0 15,-24 0 1,-1 0 0,25 25-16,-24-25 15,-1 0-15,25 0 16,-24 0-1,-1 0-15,25 0 0,-24 0 16,24 0 0,-25 0-16,26 25 15,-1-25-15,-25 0 16,25 0-1,-24 0-15,24 0 0,-25 0 16,26 0 0,-26 0-16,25 0 15,-24 0 1,24 0-16,-25 25 15,26-25-15,-26 0 16,25 0-16,0 0 16,1 0-16,-26 0 0,25 0 31,1 0-31,-1 0 15,0 0-15,0 25 16,0-25-16,1 0 16,-1 0-1,25 0-15,-25 0 0,25 0 16,-25 0-1,1 0-15,24 0 16,0 0-16,-25 0 16,25 0-1,-25 0-15,25 0 0,0 24 16,0-24-1,0 0-15,-25 0 16,25 0 0,0 25-16,0-25 15,0 0-15,0 0 0,1 25 16,-1-25-1,0 0-15,0 0 0,0 25 32,24-25-32,-24 0 15,25 0-15,-25 0 16,25 25-16,0-25 15,0 0 1,-25 0-16,25 0 0,-1 24 16,1-24-1,0 0-15,0 0 16,0 25-16,0-25 15,-1 0 1,1 25-16,0-25 0,25 0 16,-25 0-1,-1 0-15,26 25 0,-25-25 16,0 0-1,24 0 1,-24 0-16,25 0 0,-1 0 16,-24 0-1,25 0-15,-1 0 0,1 0 16,-25 0-1,49 0-15,-24 0 16,-25 0 0,24 0-16,26 0 15,-25-25-15,-1 25 0,1 0 16,24 0-1,-24 0-15,0 0 16,-1 0-16,26 0 16,-26 0-1,1 0 1,-1-25-16,1 25 0,0 0 15,-1 0 1,1 0-16,-25-25 0,24 25 16,-24 0-16,-25 0 15</inkml:trace>
</inkml:ink>
</file>

<file path=ppt/ink/ink14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8:09:35.9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48,'25'-24,"24"24,26-24</inkml:trace>
</inkml:ink>
</file>

<file path=ppt/ink/ink14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5:03:55.2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25.7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25,'40'0,"-1"0,1 0,0 0,-1 0,1 0,0 0,-1 0,1-20,0 20,-1 0,1 0,0 0,0 0,19 0,-19 0,19 0,1 20,-20-20,19 0,1 0,-1 0,1 0,19 19,-19-19,-1 0,20 20,2-20,-22 20,21-20,-21 0,1 19,19-19,1 19,-1-19,0 20,1-20,-21 0,21 20,-21-20,21 0,-21 0,1 0,-1 0,1 0,-1 0,-19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25.2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0,'80'0,"-40"0,-1 0,21 0,-1 0,-19 20,20-20,19 0,-20 20,21-20,-21 20,21-20,-1 20,0-20,1 20,19-20,-20 19,21-19,-1 20,0-20,0 0,20 20,0-20,-19 0,19 20,0-20,0 20,20-20,-20 0,20 0,-20 20,20-20,-20 0,20 0,0 19,-1-19,-18 0,18 20,1-20,0 20,20-20,-20 20,0-20,0 20,19-20,-19 20,20 0,0-20,-20 19,20-19,-1 20,1-20,0 20,0-20,-1 20,21-20,-20 20,-1-20,21 0,-20 0,19 20,-19-20,20 0,-1 0,1 0,-1 19,1-19,0 0,19 0,-19 20,-1-20,21 0,-1-20,-19 20,19 0,1 0,-21-19,21 19,-21-20,21 20,-21 0,21-20,-21 20,1 0,19-20,-19 20,19-20,-19 20,0 0,-1-20,1 20,-1-19,1 19,0 0,-1 0,-19 0,19 0,-19 0,20 0,-20 0,19 0,-19 19,0-19,-1 0,1 20,-20-20,20 0,-20 0,19 20,-19-20,0 0,20 0,-40 0,20 0,0 0,0 0,-20 0,0 0,0 0,20 0,-20 0,0 0,0 0,0 0,-20 0,20 0,0 0,-19 0,-1 0,0 0,0 0,1 0,-1 0,-20 0,20-20,-19 40,19-20,0 0,0 0,1 0,-21 20,20-20,20 20,-19-20,-1 20,0-1,0 1,-19-20,-1 20,-20 0,1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26.9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7914 0,'-59'0,"19"20,-19-20,19 19,-20-19,1 19,-21 1,1-20,-20 0,0 20,-20-20,-1 19,-18-19,-21 0,1 20,-1-20,1 0,-21 0,0 0,1 20,-1-20,-19 0,19 0,1 0,-21 19,1-19,19 0,-19 0,-1 0,2 0,-2 19,1-19,-20 0,19 0,-19 0,20 0,-1 0,-19 0,-1 0,1 0,20-19,0 19,-20 0,20-19,-1 19,1-20,39 0,-20 1,21 19</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7:30.2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0 295,'79'0,"-19"-21,-1 21,1 0,19 0,1-21,-1 21,0 0,20-21,-19 21,19 0,0-21,1 21,19-20,-20 20,20-22,-20 1,20 21,0-21,0 21,0-21,20 21,-20-21,20 21,-20-21,20 21,0 0,0-20,0 20,0 0,0 0,0-21,0 21,19 0,-19-21,0 21,0 0,0 0,0 0,20 0,-21 0,1 0,20 0,0 0,-20 0,0 0,19 21,-19-21,20 0,0 21,0-21,-20 0,19 20,1-20,20 21,-41-21,21 21,20-21,-20 21,-1-21,1 21,0-21,19 21,-39-21,40 22,-21-22,20 20,-19-20,0 21,19-21,1 21,-20-21,19 0,-19 0,20 21,-21-21,21 0,0 21,-21-21,21 0,0 0,-1 0,-19 0,19 0,1 0,0 21,-21-21,21-21,0 21,-21 0,21 0,-20-21,-1 21,1 0,20-21,-20 21,-1 0,1 0,0-21,0 21,-21 0,21 0,0 0,0-21,-20 21,19 0,1-20,-20 20,20 0,-20 0,0-22,19 22,-39 0,20-21,0 21,0 0,-20 21,0-21,20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2.50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0,'40'0,"0"20,-1-20,1 0,20 0,-21 0,21 20,-1-20,21 0,-1 0,0 21,1-21,19 0,-20 0,21 0,-1 0,20 0,0 0,-20 20,40-20,-20 0,21 0,-1 0,-20 0,20 19,-20-19,20 0,0 20,-20-20,0 21,-20-21,20 0,-20 20,-19-20,-21 0,1 0,-20 0,-1 0,1-20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7T19:35:17.793"/>
    </inkml:context>
    <inkml:brush xml:id="br0">
      <inkml:brushProperty name="width" value="0.05292" units="cm"/>
      <inkml:brushProperty name="height" value="0.05292" units="cm"/>
      <inkml:brushProperty name="color" value="#FF0000"/>
    </inkml:brush>
  </inkml:definitions>
  <inkml:trace contextRef="#ctx0" brushRef="#br0">913 6647 0,'0'0'0,"20"20"31,-20 20-31,19 0 15,1-1 1,-20 1 0,40 99-1,0 0 1,-20-20 0,-1 0-1,-19-79 1,0-21-1,-19 1-15</inkml:trace>
  <inkml:trace contextRef="#ctx0" brushRef="#br0" timeOffset="616.5784">774 6588 0,'0'-40'16,"20"0"-16,0 1 15,19 19 1,60-40 0,1 60-1,-41 20 1,40 20-1,-59 19-15,20 41 16,-60-41-16,-20 1 16,0-1-1,-59 80 1,-21-20 0,21-19-1,59-81 1,0 1 15,60-59-15,20 19-16,59 0 31,-40 20-15,20 0-16,40 40 15,-79-1-15,-1 1 16,1 59-1,-80-20 1,0-19 0,-79 19-1,-40-39 1,-20-20 0,20-60-1,100 1 1,-21-21-1</inkml:trace>
  <inkml:trace contextRef="#ctx0" brushRef="#br0" timeOffset="1199.136">2123 6905 0,'40'-19'15,"-20"-1"1,-60 20 0,0 0-16,1 39 15,-21-19-15,1 40 16,-1-21-1,20 21-15,-19 79 32,59-40-17,20-59 1,59-20 0,20-20-1,1-40 1,-21-39-1,-39 19 1,-21-59 0,-19 59-1,-19 41 1,-21 19 0,40 59-1,0 60 1,20 0 15,0 0-15,19-59-1,-19-40 1,20-20 0,0-60-16</inkml:trace>
  <inkml:trace contextRef="#ctx0" brushRef="#br0" timeOffset="1499.1899">2639 6945 0,'0'0'0,"-20"20"0,-19 39 15,-41 41 1,21-1-1,39-20 17,20-39-17,59 19 1,41-39 0,-41-20-16,60-20 15,-59 1-15,-1-21 16,-19 0-1,0-19 1</inkml:trace>
  <inkml:trace contextRef="#ctx0" brushRef="#br0" timeOffset="1747.1639">2957 6647 0,'0'40'0,"0"0"0,20 19 16,-1 1-1,21 99 1,-20-80 0,20 80-1,-21-20 1,1-40-1,-20-59-15</inkml:trace>
  <inkml:trace contextRef="#ctx0" brushRef="#br0" timeOffset="1997.0745">2699 7044 0,'0'0'0,"59"0"16,1 0-1,79-20 1,19 1-1,-98 19-15</inkml:trace>
  <inkml:trace contextRef="#ctx0" brushRef="#br0" timeOffset="2362.0965">3413 7243 0,'0'0'0,"20"-20"0,20 20 16,19-79 0,1-1-1,-40-39 1,-40 79-1,-20 21 1,0 19-16,-59 79 16,59-20-1,1 1-15,19 0 16,20 39 0,40-20-1,39-39 1,20-60-1</inkml:trace>
  <inkml:trace contextRef="#ctx0" brushRef="#br0" timeOffset="2648.079">3770 7243 0,'-20'59'16,"1"-39"0,-1-60-1,20 21 1,0-21-16,-20 0 16,20-59-1,20 0 1,39 0 15,-39 59-15,60-20-1,-21 21-15</inkml:trace>
  <inkml:trace contextRef="#ctx0" brushRef="#br0" timeOffset="2799.0506">4088 7163 0,'0'80'16,"20"-41"-16,-20-19 15</inkml:trace>
  <inkml:trace contextRef="#ctx0" brushRef="#br0" timeOffset="2926.7007">4048 6766 0,'-20'-19'0,"-19"-1"15,39 0 1</inkml:trace>
  <inkml:trace contextRef="#ctx0" brushRef="#br0" timeOffset="3398.4904">4544 6826 0,'20'20'0,"-20"20"31,-40-21-31,21 21 15,-41 0 1,20-1 0,-39 81-1,59-61 1,60-39 0,39-40-1,-39-20 1,59-39-1,-20 0 1,-39 59-16,-20 20 16,0 20-1,0 19-15,-20-19 16,0 79 0,19-59-1,21 0 1,20-1-1,-40-19 17,19 0-32</inkml:trace>
  <inkml:trace contextRef="#ctx0" brushRef="#br0" timeOffset="3864.3364">5219 7382 0,'20'59'16,"0"21"-16,-20-21 16,0 1-1,-20-21-15,0 60 16,0-19-1</inkml:trace>
  <inkml:trace contextRef="#ctx0" brushRef="#br0" timeOffset="4378.1118">6072 6886 0,'20'79'0,"0"-20"16,-20 21-16,20-21 16,0 21-1,-1 59 1,1-20 0,0-60-1,0 1 1,0-40-1,0-1 1,19-78 0,1-60-1,-20-20 1,0-40 0,0 1-1,-1 118 1,1-39-1,0 39 1</inkml:trace>
  <inkml:trace contextRef="#ctx0" brushRef="#br0" timeOffset="4581.4444">6608 7342 0,'20'79'15,"-20"1"-15,20-41 0,-20 1 16,20 0 0,-1-20-1</inkml:trace>
  <inkml:trace contextRef="#ctx0" brushRef="#br0" timeOffset="4715.1223">6628 6925 0</inkml:trace>
  <inkml:trace contextRef="#ctx0" brushRef="#br0" timeOffset="4997.9167">6787 7421 0,'19'60'0,"-19"-1"15,20-19-15,-20-20 16,20 0-1,-20-60 17,0 0-17,20-79 1,0 20 0,19 0-1,21 0 1,-40 59-1,0 0-15</inkml:trace>
  <inkml:trace contextRef="#ctx0" brushRef="#br0" timeOffset="5362.1096">7124 7124 0,'0'99'16,"-20"-20"-16,20-19 15,0-1-15,40 21 16,-20-60-1,19-20-15,-19 0 16,40-40 15,-1-40-15,-19-39 0,-20 80-1,0 19 1,-20 60-1,0-1 1,0 1 0,-20 0-16,20 19 15,0-19-15,0 0 16,0-21-16,0 1 16,20-20 30,-1-39-46</inkml:trace>
  <inkml:trace contextRef="#ctx0" brushRef="#br0" timeOffset="5663.2091">7818 7104 0,'-19'0'16,"-1"0"-1,-40 20 1,40 19 0,20-19-1,40 40 1,20 19 0,-1 0-1,-19-39 1,-20 20 15,-40-1-15,-40-39-1,-19-40-15</inkml:trace>
  <inkml:trace contextRef="#ctx0" brushRef="#br0" timeOffset="6027.2339">7957 7401 0,'100'-39'0,"-1"19"16,-20 0-1,-19-20-15,-1 1 0,-19-21 16,19-19-1,-59 59-15,-39 0 32,19 20-17,-79 80 1,-1 19-16,41-20 31,59-39-15,20 19-1,59-39 1,40-20 0,20-40-1</inkml:trace>
  <inkml:trace contextRef="#ctx0" brushRef="#br0" timeOffset="6347.0228">8950 7064 0,'-20'0'0,"-20"0"16,-20 0-16,41 20 15,-1-20 1,0 60 0,40-21-1,59 41 1,40-1-1,0 0 1,-39-19 0,-41-20-1,-39-21-15,-19 1 16,-1 0 0,-20 0-16,-59 0 15,39-20 1</inkml:trace>
  <inkml:trace contextRef="#ctx0" brushRef="#br0" timeOffset="9629.0988">9565 7540 0,'39'0'0,"1"20"15,0 20-15,-1 0 16,-19 19-16,0 60 16,-40-20-1,-59 20 1,39-79-1,20 0 1</inkml:trace>
  <inkml:trace contextRef="#ctx0" brushRef="#br0" timeOffset="10928.66">10160 7044 0,'0'40'16,"20"0"-16,-20-1 15,20 100 1,19 40 0,-19-100-1,20 80 1,-20-20-1,0-60 1,-20-39 0,0-20 15,-20-40-31</inkml:trace>
  <inkml:trace contextRef="#ctx0" brushRef="#br0" timeOffset="11295.9208">10001 7104 0,'-59'-40'0,"39"0"15,20 21-15,0-21 16,20 20-16,0-20 15,39 21-15,60-1 16,-59 20 15,79 59-31,-20 21 32,-40 19-17,-59-20 1,-60-19-1,-59 39 1,-20 0 0,0-39-1,59-60 1</inkml:trace>
  <inkml:trace contextRef="#ctx0" brushRef="#br0" timeOffset="11660.298">10716 7144 0,'39'138'16,"-19"-98"-16,-20 0 15,20-1-15,-20-19 32,-20-20-17,-20-20-15,1-19 16,19-1 0,-20-79-1,60 0 1,59 0-1,21 40 1,-61 59 0,1 20-1</inkml:trace>
  <inkml:trace contextRef="#ctx0" brushRef="#br0" timeOffset="11946.4424">11172 7024 0,'-20'100'0,"0"-21"16,20-19-16,0-21 16,40 21-1,20-80 1,-21 0 0,21-39-1,-21-21 1,-39-19-1,-59 0 1,19 59 0,-39 20-1,-1 20 1,41 20 0,19-20-16</inkml:trace>
  <inkml:trace contextRef="#ctx0" brushRef="#br0" timeOffset="12211.5662">11490 6628 0,'19'39'16,"1"21"-16,20-1 15,-20 21-15,19-1 16,-19 20-16,40 60 31,-40-99-31,-20-1 16,20-39-16,-1 39 31,-38-59-15</inkml:trace>
  <inkml:trace contextRef="#ctx0" brushRef="#br0" timeOffset="12409.1593">11410 7024 0,'0'0'0,"20"0"0,40-19 16,-1 19-16,80-40 16,0 0-1</inkml:trace>
  <inkml:trace contextRef="#ctx0" brushRef="#br0" timeOffset="12600.1575">12005 7183 0,'0'80'16,"0"-41"-16,0 1 15,20 0 1,0-60-1</inkml:trace>
  <inkml:trace contextRef="#ctx0" brushRef="#br0" timeOffset="12728.6292">11906 6846 0,'-20'-40'15,"1"40"-15,-21-20 16,40 0-1</inkml:trace>
  <inkml:trace contextRef="#ctx0" brushRef="#br0" timeOffset="13127.0821">12422 6766 0,'-40'40'0,"21"-20"16,-81 40 0,21-1 15,59-39-15,0 0-1,120 19-15,38 1 31,1 0-15,-20 19 0,-99-39-1,20 20 1,-60 19 0,-59-19-1,-20 0 1,59-40-1,-20-20 1</inkml:trace>
  <inkml:trace contextRef="#ctx0" brushRef="#br0" timeOffset="13378.6657">12680 6608 0,'0'0'0,"20"20"0,0 59 15,20 0 1,39 100 0,0 19-1,-59-138-15,0-20 16,-20-1-1,0-19-15,0 0 16</inkml:trace>
  <inkml:trace contextRef="#ctx0" brushRef="#br0" timeOffset="13562.1126">12601 6985 0,'0'0'0,"39"0"16,21-20-16,0 20 15,19-20 1,0 20-16,1-20 16</inkml:trace>
  <inkml:trace contextRef="#ctx0" brushRef="#br0" timeOffset="13862.1143">13355 6886 0,'-99'39'0,"59"-19"16,0 0-16,20 0 15,20 19 1,20-19-1,20 0 1,99 60 0,-80-41-16,60 21 15,-59-21-15,-40-19 16,0 40 0,-80-1-1,20-39 1,-59 40-1</inkml:trace>
  <inkml:trace contextRef="#ctx0" brushRef="#br0" timeOffset="14144.2749">13950 7540 0,'40'119'16,"0"0"-16,-21-19 15,1-21-15,-20-19 16,0 39-1,0-79 1,0 0-16</inkml:trace>
  <inkml:trace contextRef="#ctx0" brushRef="#br0" timeOffset="14593.1409">15022 6826 0,'20'-60'0,"-1"21"15,-19-21-15,-19 1 16,-21-1-16,-99 1 16,-20 39-1,80 20 1,-80 59 0,60 41 15,59 19-16,80 59 1,0-79 0,39 100-1,0-40 1,-59-80-16,40 20 16,-40-79-1</inkml:trace>
  <inkml:trace contextRef="#ctx0" brushRef="#br0" timeOffset="14811.3657">14168 7163 0,'40'20'15,"20"-20"1,19 0-16,0 0 16,100-20-1,0-19 1,-100 39 0</inkml:trace>
  <inkml:trace contextRef="#ctx0" brushRef="#br0" timeOffset="15432.867">15022 7084 0,'-20'20'16,"0"20"-16,-40 59 16,21 40-1,39-40 1,59-59 0,21-40 15,19-40-16,-20-40 1,1-58 0,-41 58-1,-19 80 1,0 20 0,-20 20-1,20 79 1,-20-20-1,20 0 1,-20-79 0,20 0 15,-1-40-31,1 0 31,0 0-15,-20-19-1,20-61 1,0-19 0,39 20-1,1 60 1,-20 58 0,19 21-1,1 79 1,-41 0-1,-19-79-15,0 39 16,0-59 0,-19-60 31</inkml:trace>
  <inkml:trace contextRef="#ctx0" brushRef="#br0" timeOffset="15962.6571">16272 7223 0,'-40'99'15,"0"-59"-15,1 19 16,19-19-16,0 0 15,40-20 1,20-40 0,-1 20-1,21-60 17,-20 1-17,-21 19 1,1 60-1,0 0 1,-20 19 0,20 61-1,20 19 1,19 39 0,1-19-1,-1-20 1,-39-59-1,-20 19 1,-20-19 0,-39-40-1,-41-40 17,61 0-17,-1-20-15,-19-19 16,19-1-16</inkml:trace>
  <inkml:trace contextRef="#ctx0" brushRef="#br0" timeOffset="16235.0035">16649 6985 0,'20'-20'16,"0"0"15,-20 60 0,0-20-15,-20-1-1</inkml:trace>
  <inkml:trace contextRef="#ctx0" brushRef="#br0" timeOffset="16510.7491">16649 7064 0,'0'40'0,"0"19"15,0-19-15,0 39 16,0 1-16,20 39 16,0-40 15,-1-39-16,1-40 1,0 0-16</inkml:trace>
  <inkml:trace contextRef="#ctx0" brushRef="#br0" timeOffset="16743.7961">16589 6727 0,'-19'-20'15</inkml:trace>
  <inkml:trace contextRef="#ctx0" brushRef="#br0" timeOffset="17310.5424">17284 7560 0,'59'119'0,"-19"-20"15,20 1-15,-21 19 0,21 79 16,-40-19 15,-20-120-15,-40 60-1,-39-59 1,39-40-16</inkml:trace>
  <inkml:trace contextRef="#ctx0" brushRef="#br0" timeOffset="19658.2221">18336 6350 0,'0'-20'15,"0"0"-15,-40 0 32,20 40-17,-20 0-15,-19 99 16,19-40-1,1 100 1,19-40 0,59-80-1,21-39 1,-20-40 0,39-59 15,-20-40-16,-39 40-15,20-1 16,-40 1-16,20 39 0,-20 20 16,0 40 15,-20 20-15,40 99-1,0 0 1,19-80-1,41 40 1,-1-59 0,20-40-1,1-59 1,-61 19 0,1-40-1,39-98 1,-59 59-16,-20 20 15,20-40 1,-60 79 0,20 60-1,-19 40 1,-21 79 0,21 79-1,58-59 1,1-79-1,40 19 1,19-79 0,-19 0-16,39-59 15,-40-1 1,1-19 0,0-21-16,-1-98 31,-19 79-16,-40 79 1,-20 20 0,0 40-1,-39 60 1,39 78 0,0 41-1,40-120 1,-20-19-16,59 39 15,-39-59 1,20-20-16,19-1 16,-19-19-1</inkml:trace>
  <inkml:trace contextRef="#ctx0" brushRef="#br0" timeOffset="20326.5595">20022 6647 0,'-20'80'16,"1"-21"-1,-1-39-15,20 20 16,20-40-1,-1-20 1,41-40 0,-40-39-1,0 79 1,-20 1 0,39 38 15,1-19-16,0-19 1,39-41 0,20-39-1,-59 59 1,0-39 0,-40 118-1,-40 1 1,-19 139-1,19-80 1,-20 99 0,80-39-1,40-79 1,59-61 0,20-58 15,-40-41-16,-59-39 1,-60 60 0,0 39-1,-79 0 1,19 20 0,21 0-1</inkml:trace>
  <inkml:trace contextRef="#ctx0" brushRef="#br0" timeOffset="20618.8444">21233 6092 0,'0'79'0,"0"-19"0,0 39 16,0-20-1,-20 120 1,20-41 0,0-98-1,-20 0 1,0-100 15</inkml:trace>
  <inkml:trace contextRef="#ctx0" brushRef="#br0" timeOffset="20792.0708">20955 6568 0,'0'-20'16,"40"0"-1,-1 0-15,21-39 16,-1 19 0,60-59-1,-79 40-15</inkml:trace>
  <inkml:trace contextRef="#ctx0" brushRef="#br0" timeOffset="21458.2285">21451 6032 0,'20'40'31,"-20"19"-15,-20 1-16,0 79 16,20-40-1,-20 80 1,1-40 0,-1-60-1,40-139 48,-1 1-63,1-40 15,20-100 1,19 60 0,-19 120-1,-20-1 1,0 0-1,0 79 1,-20 60 0,-20 20-1,20-79 1,20 19 0,0-39-16,-1-20 31,21 0-31,0-1 0,19-19 15,-19 0 1,59-59 0,-19-60-1,-21-40 1,-19 40 0,-40 79-1,-40 40 1,0 40-1,-19 59 1,-1 40 0,41-40-1,19-19 1,59-80 0,20-20-1</inkml:trace>
  <inkml:trace contextRef="#ctx0" brushRef="#br0" timeOffset="21809.6338">22542 6290 0,'-79'20'16,"39"0"-16,1-20 15,-1 20-15,-19 19 16,39 21 0,40-20-1,39 59 1,1-20 0,-41-19 15,-19-40-31,-19 19 31,-21-39-15,-20-20-1,21-19 1,39 19-16</inkml:trace>
  <inkml:trace contextRef="#ctx0" brushRef="#br0" timeOffset="22241.5819">22622 6628 0,'59'-40'15,"-19"20"-15,-20 0 16,0 0-16,19 20 62,-19 20-46,20-20-16,0 0 16,79-20-1,-80 0 1,61-59 0,-21 0-1,-79 39 1,-40 40-1,1 40 1,-61 59 0,21 0-1,39-19 1,80-21 0,59-79 15,-19-19-16,-41-1-15</inkml:trace>
  <inkml:trace contextRef="#ctx0" brushRef="#br0" timeOffset="23425.7651">18852 7263 0,'0'-40'15,"-40"20"1,0 60 0,20-1-16,-19 21 15,-41 119 1,21-1-1,39-99 1,40 21 0,19-61-1,1-39-15</inkml:trace>
  <inkml:trace contextRef="#ctx0" brushRef="#br0" timeOffset="23808.3038">19189 7282 0,'0'0'0,"-79"100"0,19-21 15,0 20-15,1-19 16,19 19-1,100-119 17,-40-20-32,19 1 15,61-100 1,-21 0 0,0 99-1,-59 60 16,0 20-15,-40 79 0,0 20-1,0-40 1,20-40-16</inkml:trace>
  <inkml:trace contextRef="#ctx0" brushRef="#br0" timeOffset="24122.1184">19546 7659 0,'0'-39'31,"20"-21"-31,0 21 15,0-1-15,-1 0 16,1 0 0,40 21-1,19 58 1,-19 61 0,-40 38-1,-20-19 1,0-99-1,0 0 1</inkml:trace>
  <inkml:trace contextRef="#ctx0" brushRef="#br0" timeOffset="24608.1187">20598 7322 0,'59'139'16,"-59"-60"-16,0 21 15,0-41-15,-19 1 16,19-41-1,-20 1 1,0-40 0,20-19-1,40-41 1,-21 21-16,81-1 16,-41 41-1,-19 38-15,-1 1 31,41 60-15,-60 19 0,-80-20-1,1-39 1,-21-20 0,41-40-1,-1-40 1,20 21-16</inkml:trace>
  <inkml:trace contextRef="#ctx0" brushRef="#br0" timeOffset="25007.8877">21015 7699 0,'59'20'0,"-19"0"15,-1-40-15,21 20 16,-1-40 0,41-19-1,-21-40 1,-39 39 0,-20 20-1,-1 20 1,-58 40-16,-41 60 15,41-21 1,-1-19-16,20 59 16,20-59-1,99 39 1,40-39 0,40-20-1,-20-40 1,-40-60-1,-99 41 1</inkml:trace>
  <inkml:trace contextRef="#ctx0" brushRef="#br0" timeOffset="25457.6601">18296 8552 0,'20'60'0,"0"39"16,-1 20-16,1 20 16,0-20-16,-20-20 15,0 40 1,-20-59 0,-19-80-1</inkml:trace>
  <inkml:trace contextRef="#ctx0" brushRef="#br0" timeOffset="25741.7613">17959 8552 0,'19'-59'0,"1"19"15,40 1 1,-1-1-16,41 20 15,98 0 1,0 80 0,-138-21-16,-20 21 15,-40-1 1,-20 21-16,-79 59 16,-80-20-1,20-20 1,40-99-1</inkml:trace>
  <inkml:trace contextRef="#ctx0" brushRef="#br0" timeOffset="26157.6891">19129 8433 0,'-79'80'15,"19"19"-15,-78 40 16,98-60 0,40-59-1,40-20 1,59-59 15,0-41-31,20-19 16,-59 20 15,-80 119 0,0 20-31,0 19 16,20 20-1,0 1 1,40-60 0,-1-20-1</inkml:trace>
  <inkml:trace contextRef="#ctx0" brushRef="#br0" timeOffset="26322.4305">19387 8771 0,'0'-40'47,"0"0"-47,20 20 0,0-79 31,0 40-31,0-21 16,19 1 0,-19 39-16</inkml:trace>
  <inkml:trace contextRef="#ctx0" brushRef="#br0" timeOffset="26722.1351">19963 8414 0,'-40'39'0,"0"21"16,1-21-16,19 1 15,0 0-15,20 19 16,20-39 15,0-20-15,59-59 0,-19-1-1,-21-39 1,-19 59-1,-20 80 17,-20 19-17,20 21 1,0-60 0,0 19-1,20-59 1</inkml:trace>
  <inkml:trace contextRef="#ctx0" brushRef="#br0" timeOffset="27024.2261">20439 8354 0,'-79'40'0,"59"-20"15,0-1-15,20 1 16,40 40 0,59-1-1,-40-19 1,21 19 0,-60 1-1,-60-20 1,-39-1 15,-21-78-31,61 19 16</inkml:trace>
  <inkml:trace contextRef="#ctx0" brushRef="#br0" timeOffset="27224.2082">20796 8533 0,'0'79'16,"20"-20"0,-20-19-16,0-20 0,0-60 31</inkml:trace>
  <inkml:trace contextRef="#ctx0" brushRef="#br0" timeOffset="27338.2038">20717 8175 0,'0'0'0,"20"0"16</inkml:trace>
  <inkml:trace contextRef="#ctx0" brushRef="#br0" timeOffset="27573.6988">20975 8056 0,'40'100'16,"-1"-41"-16,-19 40 15,0 1 1,0 58 0,0-39-1,-20-79 1,19 0 0,-38-40-1</inkml:trace>
  <inkml:trace contextRef="#ctx0" brushRef="#br0" timeOffset="27922.1887">20876 8414 0,'19'0'16,"21"0"-16,20 0 15,-1-20 1,80-40 0,0-19-1,-79 59 1,-1 0 0,-59 60-1,-40 59 1,-19 20-1,39-79-15,0 19 16,20-39 0,0 0-16,40-20 15,59-40 1</inkml:trace>
  <inkml:trace contextRef="#ctx0" brushRef="#br0" timeOffset="28170.3932">22027 8215 0,'0'0'0,"-20"40"15,-20-20 1,20 19 0,0 80-1,40-19 1,0-21-1,-40-39 1,20-21 0,-79 1-1,39-20 1</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3.85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0 297,'0'20</inkml:trace>
  <inkml:trace contextRef="#ctx0" brushRef="#br0" timeOffset="620">695 0,'-20'0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5:03.3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2182,'20'-39,"-1"19,-19 0,40-20,-20 1,20-1,-1 0,21 1,-21-1,21-20,0 21,-1-1,20-20,-19 21,-1-1,21 0,-21 1,1 19,-20 0,-1 0,1 0</inkml:trace>
  <inkml:trace contextRef="#ctx0" brushRef="#br0" timeOffset="630">1706 1210,'60'40,"-60"-21,0 21,0 0,-20 0,0-21,-20 21,1 0,-1-20,-20-1,41-19,-21 0,0 0</inkml:trace>
  <inkml:trace contextRef="#ctx0" brushRef="#br0" timeOffset="940">1924 1032,'40'99,"-20"-60,20 21,-20-21,-1 1,1 0,0-20,-20-20</inkml:trace>
  <inkml:trace contextRef="#ctx0" brushRef="#br0" timeOffset="1830">1290 933,'-20'20,"-20"20,20-20,0-1,-19 21,19-1,0 0,0-19,20 20,0-20,0 19,40-39,-1 0,1-19,0 19,0-20,19 20,1-20,-1 20,1 0,-1 0,1 0,-21 20,1-20,0 20,-20-1,-1 1,1 0,-20 20,0-20,-20 19,1-19,-21 20,20 0,0-21</inkml:trace>
  <inkml:trace contextRef="#ctx0" brushRef="#br0" timeOffset="2750">2361 1289,'0'-39,"-20"-1,0-20,20 1</inkml:trace>
  <inkml:trace contextRef="#ctx0" brushRef="#br0" timeOffset="2880">2499 973,'60'79,"-21"-20,-19-20,0-19,20 20,-60-80,0 1,0-1,0-19,0 0,20-1,0 21,0-1,20 20,0 20,0-20,20 20,-21 20,21 0,0 20,-1-1,1 1,20 0,-40-1,-1-19,1 19,0-19,-20 0,0-1,0 1</inkml:trace>
  <inkml:trace contextRef="#ctx0" brushRef="#br0" timeOffset="3670">2341 1150,'0'-19,"0"-1,0 0,0-19,0 19,0 1,40-21,-20 40,0 0,-1 0,1 20,19 0,-19 19,20-19,-21-1,1 1,0 0,-20-1</inkml:trace>
  <inkml:trace contextRef="#ctx0" brushRef="#br0" timeOffset="4261">3114 794,'0'40,"20"0,0-1,19 1,-19 20,20-1,0 0,-20-20,-1 21,1-40,-20 19,20-19,-60-60,21 1,-21-21,0 21,20-40,-19 20,19 19,0 0,0-19,0 19,0 0,20 1,0-1,0 0,20 1,0-1,20 20,-1-20,1 40,20 0,-1 0,1 20,-1 0,-19 0,20 0,-41 20,1-21,0 21,-20-20,-20 20,0-21,-19 21,-1-20,-20 20,1-21,-20 1,19 0,0 0,21 0,19-20,20-20,40 0</inkml:trace>
  <inkml:trace contextRef="#ctx0" brushRef="#br0" timeOffset="5021">3670 0,'0'40,"20"0,-20 0,19 19,1 1,0 19,0 20,20-19,-1-1,-19-19,0-1,20-19,-40-1,20 1,-1 0,1-20,-20-60</inkml:trace>
  <inkml:trace contextRef="#ctx0" brushRef="#br0" timeOffset="5381">4206 616,'39'20,"-19"-20,20-20,-1 0,1 0,-20-20,20-19,-21 19,1-19,-20-1,0 20,-20 20,-19 1,-1 38,0 21,-19 0,19 19,1 21,-1 19,40-20,0 1,40-21,19 1,20-21,21 1,-21 0,20-20,-39 0,19 19,80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21.7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0 360,'39'-20,"1"20,0 20,0-20,19 0,1 0,-1 20,20-20,1 20,-21 0,41-20,-21 19,20-19,0 19,21-19,-21 20,20-20,0 0,20 0,0 19,0-19,-1 0,1 0,20 20,0-20,0 0,-1 0,21 0,-21 19,20-19,-19 0,40 0,-21 0,-19 0,39 20,-19-20,-1 0,21 0,-20 0,19 19,-19-19,19 0,0 0,-19 0,19-19,1 19,-21 0,41 0,-21-20,-19 20,39 0,-19 0,-1-19,20 19,-19-20,-1 1,20-1,-19 1,-2 0,22-1,-21 0,0 0,1 0,-1 1,1 0,19 0,-20-21,21 21,-21-1,1 1,-1-1,20 0,-19 1,-1-1,-19 1,19 19,1-20,-1 1,1 19,-21-19,1 19,19-20,-19 20,-1 0,21 0,-21 0,-19 0,20 0,-2 0,2 0,-20 0,19 20,-19-20,0 0,-20 0,19 19,1-19,-20 0,0 0,0 0,0 0,-20 0,-20 19,0-38,20 19,-19 0,-1 0,-20 0,1 0,-21 19,20-19</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23.0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15517 180,'-40'20,"0"0,-19-1,-1-19,1 19,-1 1,1-20,-21 19,1-19,0 20,-20-20,-1 19,-19-19,20 0,-20 0,0 20,-20-20,20 0,0 0,-20 0,-20 0,0 0,21 0,-21 0,-20 0,20-20,-19 20,-1 0,-19-19,19 19,-19 0,-1-20,1 20,-1 0,-19-19,20 19,-21 0,21-20,-20 20,-1 0,1-19,0 19,0 0,-1 0,1-19,0 19,0 0,-1 0,1-20,0 20,0 0,-20-20,40 20,-20 0,-21-19,21 19,0-20,-20 2,19 18,-19-20,0 0,20 20,-20-19,0 19,0-20,19 20,-19 0,-20-20,20 20,0 0,-20-18,20 18,-20 0,20 0,-20 0,0 0,20 0,-20 0,20 0,-20 0,19 18,1-18,20 20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9:56.4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0 160,'99'0,"-39"0,-1 0,1 20,0-20,19 0,-20 0,21 0,-1 0,1-20,-1 20,0 0,21 0,-21-19,20 19,0 0,1 0,-1-20,0 20,0 0,0-20,21 20,-1 0,-20-18,20 18,-20 0,20-20,0 20,0 0,0-20,0 20,0 0,1-19,-1 19,0 0,0-20,0 20,20 0,-20 0,20 0,-20 0,0 0,20 0,-20 0,20 0,-20 0,20 20,-20-20,20 0,-20 0,20 19,-1-19,-18 0,18 0,1 0,0 20,0-20,0 0,-20 0,40 20,-20-20,0 0,-20 0,39 18,-19-18,0 0,-20 0,20 0,1 20,-1-20,0 0,0 0,0 0,-20 0,20 0,0 0,0 0,-20 0,20-20,-1 20,1 0,-20 0,20 0,0 0,-20-18,20 18,-20 0,20 0,-20-20,20 20,-20 0,0-20,20 20,-20 0,0-19,0 19,20 0,-20 0,0 0,20 0,-20 0,0 0,0 0,20 0,-20 0,0 19,1-19,18 0,-18 0,-1 0,0 0,20 0,-20 20,20-20,-20 0,0 0,0 0,0 0,20 0,-40 0,20 0,0 0,0 0,0 0,0 0,-20 0,20 0,1 0,-21 0,0 0,0 0,-19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20:45.78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0 119,'79'0,"-19"0,-20 0,19 0,21 0,-21-20,1 20,19 0,0 0,-19 0,19 0,20 0,-19 0,-1 0,20 0,1 0,-21 20,20-20,0 0,21 0,-21 0,0 0,0 0,20 0,0 0,0 0,0 0,0 0,1 0,18 0,-18 0,18 0,-19 20,20-20,0 0,0 0,0 0,0 0,0 0,20 0,-20 0,19 0,-19 0,20 0,0 0,-1 0,1 0,0 0,20 0,-21 0,1 0,20 0,-1 0,-19 0,20 0,-1 0,1 0,-1 0,1 0,0 0,-1-20,1 20,-1 0,1 0,-20 0,19 0,1 0,-20-20,19 20,1 0,-20 0,19 0,-19-20,19 20,-19 0,20 0,-20 0,-2-20,2 20,20 0,-21 0,-19 0,40 0,-20 0,-1 0,1 0,0 0,0 0,-20 0,19 0,1 0,-20 0,0 20,20-20,-20 0,19 0,-19 20,0-20,20 0,-20 0,0 0,0 0,0 0,-1 0,1 0,0 0,-20 0,20 0,0 0,-20 0,20 0,0-20,-20 20,0 0,0 0,20 0,-20 0,0 0,20 20,0-20,-20-20,0 20,20 0,0 0,-20 0,20-20,0 20,0 0,0 0,0 0,-1 0,1-19,20 19,-20 0,0 0,0 0,20-20,-21 20,21 0,-20 0,20 0,-20 0,20 0,-21 0,1 0,0-20,-20 20,0 0,0 0,1 0,-21 20,0-20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7:17:45.62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1.8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14,'0'0,"20"0,0 0,-1 0,1 0,0 0,0 0,20 0,-21 0,21 0,0 0,59 0,-39 0,19 0,-20 0,21 0,-1 0,0 0,0 0,-20 0,21 0,-1 0,1 0,-41 0,61 0,-41 0,1 0,79 0,-80 0,20 0,1 0,-1 0,1 0,-1 0,-59 0,19 0,1 0,-1 0,-19 0,19 0,1 0,20 0,-21 0,1 0,19 0,1 0,19 0,1 0,-41 0,21 0,-20 0,-1 0,41 0,-41 0,1 0,20 0,-21 0,21 0,-20 0,19 0,-39 0,39 0,-39 0,20 0,-20 0,0 0,-1 0,1 0,20 0,-20 0,19 0,20 0,-19 0,39 0,-59 0,-20 0,40 0,-1 0,1 0,0 0,-1 0,-19 0,0 0,0 0,0 0,0 0,0 0,-1 0,21 0,0 7,-1-7,-19 0,0 0,0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4.8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0-1,'0'0,"59"0,21 0,178 0,20 0,59 34,20-34,-1 0,-58 0,-20 0,-40 0,-60 0,-58 0,-1 0,20 0,59 0,80 0,-60 0,-59 0,-40 0,20 0,-20 0,59-18,-98 18,79 18,-61-18,21 0,-20 0,40 0,0 0,20 0,-40 0,-20 0,80 0,-80 0,20 0,0 0,-20 0,60 0,-40 0,-60 0,100 0,-40 0,-20 0,-59 0,20 0,19 0,-19 0,-1 0,40 0,-39 0,-1 0,21 0,-41 0,21 0,-1 0,1 0,18 0,41 0,1 0,38 0,-58 0,-1 0,-20 0,20 0,20-18,-19 18,-41 0,-19 0,-20 0,-1 0,1 0,0 0,0 0,40 0,19 0,-79 0,20 0,19 0,-19 0,0 0,20 0,-20 0,19 0,-39 0,20 0,0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16.9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42,'20'0,"0"0,40 0,19 0,80 0,-40 0,139-31,20 31,19 0,-19 0,-80 0,21 0,-21 0,1 0,-60 0,19 0,1 0,20 0,58 0,21 0,20 0,-40 0,-139 0,79 0,-78 0,58 0,1 0,-40 0,60 0,-100 0,1 0,-21 0,-39 0,20 0,-1 16,-39-16,60 0,39 0,-39 0,19 0,-19 0,-1 0,-19 0,-1 0,21 0,19 0,1 0,-1 0,-19 0,-21 0,-19 0,0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2:17.5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43,'40'-13,"-20"13,0 0,19 0,-19 0,0 0,20 0,-20-13,19 13,1 0,-20 0,20 0,-1 0,21 0,-21 0,1 0,20 0,-21 0,1 0,20 0,-21 0,21 0,-20 0,-1 0,21 0,-20 0,19 0,-19 13,19-13,-19 0,20 0,-1 0,-19 0,19 0,-19 0,20 0,-1 0,1 0,-1 0,1-13,-1 13,1 0,19 0,-19 0,-1 0,21 0,-21 0,21 0,-21 0,21 0,-1 0,1 0,-1 0,-20 0,21 0,-1 0,1 0,-1 0,0 13,1-13,-21 0,21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24.8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1,'0'0,"20"0,40 0,19 0,0 0,21 0,78 16,-98-16,78 0,41 0,19 0,20 0,-119 0,20 0,-20 34,20-34,-59 0,-21 0,40 0,1 0,-21 0,39 0,-19 0,0 0,-19 0,19 0,20 0,40 0,-20 0,-20 0,0 0,20 0,20 0,-60 0,20 0,-40 0,80 0,-40 0,60 0,-80 0,60 0,-80 0,60 0,-60 0,80 0,-40 0,60 0,-21 0,-39 0,100 0,-140 0,60 0,-60 18,100-18,-120 0,21 0,19 0,20 0,-59 0,19 0,-19 0,59 0,19 0,-19 0,-40 0,0 0,-19 0,-1 0,21 0,-41 0,21 0,0 0,-1 0,20 0,-19 0,0 0,59 0,-20 0,20 0,-20 0,-20 0,1 0,-60 0,59 0,0 0,1 0,-1 0,20 0,-39 0,-1 0,-19 0,-20 0,0 0,0 0,19 0,1 0,-20 0,0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27.4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16,'20'0,"0"0,19 0,21 0,39 0,20 0,119 0,40 0,20 15,19-15,100 0,-139 0,-1 0,-98 0,99 0,-40 0,60 0,-21 0,-78 30,59-30,-20 0,-79 0,59 0,-59 0,0 0,59 0,-59 0,79 0,-20 0,20 0,40 0,20 0,19 0,-39 0,-20 16,-60-16,21 0,-20 0,-1 0,1 0,99 0,-140 0,80 0,60 0,-60 0,0 0,-59 0,59 0,-40 0,-19 0,19 0,-39 0,60 0,-21 0,0 0,21 0,-21 0,1 0,19 0,-20 0,-39 0,20 0,-21 0,1 0,20 0,59 0,-79 0,59 0,-99 0,0 0,20 0,-20 0,0 0,20 0,-20 0,0 0,-20 0,0 0,-19 0,19 0,-20 0,60 0,-59 0,19 0,-40 0,1 0,-20 0,-20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1.6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0,'20'15,"0"0,0-15,20 0,-21 15,41-1,-1-14,1 45,39-45,0 0,-19 0,19 0,-39 0,-21 0,-19 0,20 0,-21 0,1 0,-20 0,19 0,21 0,-20 0,0 0,0 0,-1 0,21 0,-40 0,40 0,-20 0,19 0,1 0,0 0,-1 0,-19 0,0 0,0 0,-20 0,20 0,0 0,-1 0,21 0,-20 0,0 0,0 0,-20 0,19 0,1 0,0 0,20 0,-20 0,0 0,-20 0,19 0,1 0,0 0,0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3.15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0,'20'0,"0"0,40 0,19 0,119 0,41 0,39 0,-20 21,-58-21,-61 0,-60 0,-20 0,21 0,-60 0,0 0,19 0,-19 0,40 0,-21 0,1 0,20 0,40 0,-1 0,-40 0,1 0,-20 0,-20 0</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38.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0-316,'0'0,"20"0,-1 0,41 0,-1 0,21 0,19 0,20 0,99 0,60 0,0 0,0 0,19 0,-58 0,78 0,-59 0,20 0,0 0,19 0,-59 0,40 0,20 0,-61 0,1 0,60 0,-60 0,-40 0,100 0,-100 0,1 0,-20 0,-60 0,-20 0,40 0,-60 0,40 0,-20 0,20 0,-39 0,19 0,-20 0,1 0,-1 0,40 0,-79 0,39 5,-19-5,-20 0,-1 0,-19 0,20 0,-20 0,19 0,21 0,-1 0,-39 0,0 0,0 0,0 0,0 0,-20 0,19 0,1 0,0 0,20 0,19 0,-19 0,19 0,21 0,-40 0,19 0,-39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40.57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3,'0'0,"20"0,0 0,79 0,20 0,60 0,59 0,80 0,-60 0,-20 0,0 0,59 0,-58 0,-120 0,99 0,-99 0,-40 0,60 18,-59-18,39 0,59 0,59 0,41 0,-20 0,-59 0,-41 0,-58 0,19 0,-20 0,-40 0,41 0,-21 0,0 0,-19 0,-20 0,79 0,-60 0,1 0,19 18,-39-18,19 0,41 0,-61 0,41 0,-61 18,61-18,79 0,-40 0,-40 0,-19 0,-1 0,1 0,19 0,-20 19,-39-19,0 0</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6:01:42.2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5,'20'0,"0"0,0 0,19 0,41 0,59 0,138 0,1 0,60 0,-61 0,1 0,20 0,-139 0,40 0,-60 0,-20 0,40 0,-60 0,20 0,40 0,-80 0,-39 0,0 0,-21 0,61 0,-41 0,-19 0,0 0,0 0,20 0,-1 0,1 0,0 0,19 0,-19 0,0 0,-21 7,41-7,-1 0,21 0,-21 0,-19 0,20 0,-41 0,21 0,20 0,-40 0,19 0,-19 0,-20 0,20 0,-20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4:20.9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-1 149,'99'0,"0"-21,0 21,-19 0,19-20,0 20,-20 0,21-19,19 19,-20 0,0 0,20 0,0 0,0 0,20 19,-20-19,20 0,0 20,-20-20,20 0,0 0,0 21,19-21,-19 0,0 20,0-20,20 0,-20 0,19 21,-19-21,20 0,0 0,-20 20,19-20,1 0,0 0,0 0,-1-20,1 20,0 0,0 0,-1 0,1 0,20-21,-21 21,1 0,0 0,19-20,-19 20,0-21,19 21,1 0,-20-20,0 20,19-19,-19 19,0 0,19-21,1 21,-21 0,21-20,0 20,-21 0,1 0,20-21,-1 21,-19 0,20 0,-1 0,-19-20,0 20,38 0,-38 0,19 0,1 0,-1 0,1 0,0 0,-1 0,21 0,-21 0,1 20,-1-20,21 0,-21 0,21 0,-21 0,1 0,19 0,-19 0,-1 0,21 21,-21-21,21 0,-21 0,1 0,19 0,-19 0,0 0,19 0,-19 0,-1 0,21 0,-21 0,21 0,-21 20,21-20,-21 0,21 0,-21 21,1-21,19 0,-19 0,-1 19,1-19,-1 0,1 0,-20 0,19 0,1 20,-20-20,-1 0,1 0,0 21,-20-21,20 20,-40-20,19 21,-18-1,-1-20,0 21,-20-1,-20 1</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4:22.4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14008 102,'-198'20,"99"0,-20-20,-1 20,1-20,-20 19,1-19,-1 20,-20-20,-20 20,20-20,-19 20,-1-20,1 0,-1 20,-19-20,19 20,-19-20,-1 20,1-20,19 0,-19 20,-1-20,21 0,-21 0,1 0,19 20,-19-20,-1 0,21 0,-21 0,20 0,-19 0,0 20,19-20,-20 0,1 0,19 0,-19-20,1 20,18 0,-20-20,21 20,-1-20,-19 20,-1-20,21 0,-1 20,-19-20,-1 0,21 0,-21 0,1 1,19-1,-19 0,-1 0,21 20,-41-20,21 0,-1 0,-19 20,20-20,-21 20,1 0,0-20,-1 20,1 0,0 0,0 0,-21 0,21 20,-20-20,20 20,-20 0</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08:46.7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21,'0'0</inkml:trace>
  <inkml:trace contextRef="#ctx0" brushRef="#br0" timeOffset="10">21 0,'22'0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1:53.3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40,'20'-20,"20"0,-20 20,-1 0,21 0,-20 0,0 0,20 0,-21 0,21 0,0 0,-1 0,1 0,20 0,-21-21,21 21,-1 21,1-21,-1 0,1 0,0 0,-1 0,20 0,-19 0,19 0,1 0,-1 0,20 0,-19 0,-1 0,20 0,-19 0,19 0,-20 0,21 0,-1 0,0 0,0 0,20 0,-19 0,19 0,-20 0,20 20,-20-20,20 0,-20 0,20 0,1 0,-21 0,20 0,0 0,-20 20,20-20,0 0,0 0,0 20,-19-20,19 0,0 0,0 0,0 0,0 0,0 0,0 0,20 21,-20-21,-20-21,40 21,-20 0,0 0,0 0,0 21,1-21,-1 0,20 0,-20 0,-20 0,20 0,0 0,20 0,-20 0,-20 0,20-21,0 21,0 0,0 0,0 0,-19 0,19 0,20-20,-40 20,20 0,0 0,0 0,0-20,-20 20,20 0,-19 0,-1 0,20 0,0 20,-20-20,1 0,-1 0,20 0,-20 0,0 0,0 0,1 0,-1 0,0 0,20 0,-39 0,19 20,0-20,0 0,0 21,1-21,-1 0,0 0,0 21,1-21,-1 0,0 20,20-20,-20 0,1 0,-1 0,0 20,0-20,20 0,-19 0,-1 20,0-20,0 0,20 21,-19-21,-1 21,0-2,20-19,-20 21,0-21,21 20,-21-20,20 21,-20-1,0-20,20 0,0 20,-19-20,19 0,-20 21,20-21,-20 0,20 0,0 20,-19-20,19 0,0 0,-20 0,20 20,-20-20,20 0,-19 0,19 0,-20 0,0 0,0 0,-19 21,19-21,0 0,0 0,1 0,-21 0,20 0,-19 0,19 20,-20-20,20 0,1 0,-21 0,20 0,-19 0,19 0,0 0,-20 0,1 0,-1 0,1 0,-1 0,20 0,-19-20,19 20,-20 0,0 20,-19-20,19 0,21 0,-21 0,0 21,21-21,-21 19,0-19,21 0,-21 21,20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08:40.1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707 80,'20'-20,"0"20,-20-20,0 0,-20 0,-20 20,1 0,-1 0,-19 0,-1 20,0 0,-19 0,20 20,-1-20,20 19,1 1,-1 0,20-20,20 20,20-1,-20-19,40 20,-1-20,1 0,0 19,19-19,1-20,-1 20,-19 0,0-20,-1 20,-19-20,0 0,-40 20,-19 0,-1-20,-20 20,1 19,-21-19,21 20,-21 0,21 19,19-19,0 0,21 19,-1-19,40 20,-1-20,21-1,0 1,19 0,1-20,19 20,1-40,-21 0,21 0,-1 0,-19-40</inkml:trace>
  <inkml:trace contextRef="#ctx0" brushRef="#br0" timeOffset="731">926 597,'39'59,"-19"-19,20 0,0 0,19 19,-19-19,19 20,1-1,-20 1,19 0,-19-21,0 1,-21 0,21-20,-20 0</inkml:trace>
  <inkml:trace contextRef="#ctx0" brushRef="#br0" timeOffset="1021">1402 557,'-40'60,"1"-21,19 21,-20 0,0-1,1 1,-1 19,0-19,20 20,-19-21,19-19,0 20,0-41,20 1</inkml:trace>
  <inkml:trace contextRef="#ctx0" brushRef="#br0" timeOffset="1351">1700 159,'0'40,"39"0,-39 20,0 19,20 1,-20-1,0 1,0 19,20 0,-20 1,0-1,20 1,-20-21,20 1,-20-41,20 1,-20 0,0-60</inkml:trace>
  <inkml:trace contextRef="#ctx0" brushRef="#br0" timeOffset="1661">1382 776,'60'-20,"19"0,1 20,19 0,0 0,-20 0,21 20,-21-20</inkml:trace>
  <inkml:trace contextRef="#ctx0" brushRef="#br0" timeOffset="1901">2196 1034,'0'60,"20"-1,0-19,0 0,-1 0,-19-21,20 1,-40-40,20-19,-19-1,-1-20,20 1,0 19,0-20,0 1,20 19,-1-20,1 20,20 21,-20-21,19 20,1 0</inkml:trace>
  <inkml:trace contextRef="#ctx0" brushRef="#br0" timeOffset="2251">2732 1054,'40'0,"-1"0,21 0,-20-40,-1 20,1-20,0 1,-21-1,-19 0,0 20,-19-19,-1 39,-20 0,0 19,1 1,-1 20,0 0,1 0,19 19,20 1,0 0,20-21,-1 21,21-20,0-1,19-19,-19 0,20-20,-21 0,1 0</inkml:trace>
  <inkml:trace contextRef="#ctx0" brushRef="#br0" timeOffset="2661">3208 935,'20'79,"0"-39,-20 20,20-1,0-19,0 0,-1-1,1 1,-20-20,20-40,-20-20,0-19,0-1,0-19,0 19,20 0,-20 1,20 19,0 0,-1 20,1 0,0 20,0 0,0 20,0 20,0 0,-1 19,-19 1,0 0,0-1,0-19,0 0,0 0,-19-1,19-19,19-59,-19-1,20-20,0-19,0-1,0 20,0-19,19 39,-19 0,0 21,20-1,-20 0,-1 20,1 20,0 0,0 39,-20-19,20 20,-20 19,0-19,0-1,0 1,0 0,0-21,0-19,20 0,0-60,-1-19</inkml:trace>
  <inkml:trace contextRef="#ctx0" brushRef="#br0" timeOffset="3381">4340 835,'-20'20,"0"20,0 0,-20 19,21 1,-1 0,20-1,20-19,-1 0,21-1,0-19,19 0,-19-20,20 0,-1-20,1 0,-40 1,19-21,-39-20,20-19,-40 19,0-20,1 21,-21 19,-20 0,21 1,-1 19,0 0,20 20</inkml:trace>
  <inkml:trace contextRef="#ctx0" brushRef="#br0" timeOffset="3801">4856 1392,'39'79,"-39"-19,20 0,0-21,0 21,-20-20,20-20,-20-80,-20 0,-20-19,20-21,1 1,-21 0,20-1,0 1,0-1,0 41,20-1,0 1,20 19,0 0,0 20,20 20,-1 0,1 20,0 0,19 20,-19 19,-20 1,0 0,0-1,-20 1,-20-20,-20-1,0 1,1-20,-21 0,20-20,1-20,-1 0,20 0</inkml:trace>
  <inkml:trace contextRef="#ctx0" brushRef="#br0" timeOffset="4341">5114 358,'39'80,"-19"-1,0 1,0-1,0 1,0 19,-20-19,0-1,20-19,-20-20,0-1,0-78,0-21,19 0,-19-19,20-1,0 1,20 39,-1-20,-19 40,20-19,-20 39,0-20,19 40,-19 19,0 1,-20 0,20 20,0-1,19 1,-19-1,0 1,20 0,-20-1,19-19,-19-20,20 0,-20 0,0-20</inkml:trace>
  <inkml:trace contextRef="#ctx0" brushRef="#br0" timeOffset="4891">5987 855,'40'60,"-40"-1,20 1,-1-20,-19 0,0-1,20-39</inkml:trace>
  <inkml:trace contextRef="#ctx0" brushRef="#br0" timeOffset="5261">6305 299,'19'119,"1"-40,0 1,0 19,0-19,0 19,-20 0,20-19,-1 0,1-1,0-39,-20 19,20-39,0-20</inkml:trace>
  <inkml:trace contextRef="#ctx0" brushRef="#br0" timeOffset="5551">6682 855,'20'40,"19"-20,1 0,0-20,-1 0,1 0,20-20,-1-20,-19 20,0-40,-21 21,1-1,0 0,-40 20,-19 20,-1 20,0 20,1 0,-1-1,0 21,0 20,21-21,19 1,0-20,0-1,19 1,21 0,-20-20,20 0,-1-20,1-20,0 20,19-40</inkml:trace>
  <inkml:trace contextRef="#ctx0" brushRef="#br0" timeOffset="5971">7793 617,'-39'0,"-1"19,0 1,-19 20,39-20,-20 0,20 0,20 0,0-1,20 21,20-20,0 20,19 0,1-1,19 21,0-20,-19 19,-1 1,-19-20,0 0,-40-1,-40 1,0-20,-39-20,0 0,-21 0,1-20</inkml:trace>
  <inkml:trace contextRef="#ctx0" brushRef="#br0" timeOffset="6531">5789 259,'19'0,"1"20,0 0,-20 19,-20-19,0 0,-19-40,19 20,0-20,0 0,60 1</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9:21:44.4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0,'0'21,"0"-21,20 20,0-20,-1 0,21 0,39 40,60 0,-39-20,98-20,20 0,21 0,-1 0,-20 0,-20 0,-39 0,60 0,-100 0,0 0,20 0,-20 0,-20 0,-40 0,-19 0,0 0,19 0,21 0,-41 0,41 0,39 0,-20 0,20 0,-20 0,-19 0,39 0,-20 0,0 0,20 0,-59 0,0 0,39 0,20 20,-20-20,-20 0,-39 0,59 0,1 0,-41 0,60 0,-20 0,21 0,-1 0,0 0,20 0,-20 0,-20 20,-20-20,40 0,-19 0,-41 0,-19 0,-20 0,19 0,1 0,20 0,19 0,-19 0,-1 0,-19 0,19 0,-19 0,39 0,-19 0,-1 0,-19 0,59 0,-19 0,39 0,20 0,-20 0,-60 0,21 0,-41 0,1 0,-40 0,40 0,0 0,-1 20,41-20,-41 0,1 0,-40 0,20 0,39 0,-39 20,0-20,0 0,0 0,0 0,39 0,-19 0,19 0,41 21,-21-21,-39 0,-20 0</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2:58.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9247 9664 0,'20'-20'0,"0"0"15,20 20 1,-21-20-16,21 20 16,79 0-1,-59 0 1,118 0-1,21 0 1,19-20 0,60 20-1,19 0 1,-118 20 0,158-20-1,1-20 1,-160 20-16,199 0 15,-178 0 1,-1 20-16,1-20 16,217 40-1,1-40 17,-20 20-17,0-20 1,-199 0-1,159 0 1,-39-20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03.0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45,'0'-19,"40"19,-20-19,0 19,19 0,1 0,0 0,19 0,-19 0,19 0,1 0,-1 0,1 19,-1-19,21 0,-21 0,21 0,-21 0,21 19,-1-19,0 0,1 0,19 0,-20 0,1 0,19 0,-20 0,21 0,-1 0,-20 0,20 0,1 0,-1 0,0 0,0 0,0 0,1 0,-1 0,0 0,0 0,1 0,-1 0,0 0,0 0,0 0,1 0,-1 0,0 0,-20 19,21-19,-21 0,20 0,-19 0,-1 19,0-19,1 0,-1 19,0-19,1 0,-21 0,21 19,-1-19,-19 0,19 19,-19-19,19 0,0 0,-19 19,19-19,-19 0,19 0,-19 0,19 0,-19 0,19 0,-20 0,21 0,-1 0,1 0,-21 0,21 0,-21 0,20 0,1 0,-1 0,-19-19,19 19,-19 0,-1 0,21 0,-21 0,1 0,-1 0,20 0,-19 0,0 0,-21 0,21 0,-1 19,1-19,-20 0,19 0,1 0,-1 0,-19 0,19 0,-19 18,20-18,-21 0,1 0,19 0,-19 0,0 0,0 0,19 19,-19-19,-1 0,1 0,0 0,-1 0,1 0,-20 0,20 0,-1 0,-19 0,20 0,0 0,-21 0,21 0,-20 0,20 0,-1 0,-19 0,20 0,0 19,-21-19,21 0,0 0,-20 0,19 0,-19 0,20 0,0 0,-21 0,21 19,-20-19,20 0,-21 0,21 0,0 0,-20 0,19 0,-19 0,0 0,20 0,-20 0,-1 0,1 0,0 0,20 0,-20 0,-1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05.5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46,'20'0,"20"0,-20 0,0 0,19 0,-19-17,20 17,0 0,-1 0,1 0,0 0,0-17,-1 17,21 0,-1 0,1 0,0 0,-1 0,1 0,19 0,-19 0,19 0,1 0,-1 0,0 0,21 0,-21 0,20 17,-19-17,19 0,0 0,1 0,-1 17,-20-17,1 0,19 17,0-17,1 0,-21 0,1 17,-1-17,0 17,-19-17,19 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06.4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40,'0'-20,"39"0,1 20,20 0,19 20,20-20,20 0,0 20,20-20,20 20,0-20,0 20,19-20,-19 20,19 0,-19-20,-20 19,0-19,0 20,-20-20,-20 0,0 0,-19 20,-1-20,-19 0,-21 0,1 0,-20 0</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08.96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0,'20'21,"0"-21,0 0,19 0,-19 0,0 0,0 0,19 0,1 0,0 0,0 0,-1 0,21 0,-1 0,1 0,-1 0,21 0,19 0,-20 0,21 0,19 0,-20 0,20 0,20 21,0-21,0 0,0 0,20 0,19 0,-19-21,20 21,-1 0,21 0,-21 0,21 0,-20 0,19 21,-19-21,-1 0,-19 20,-20-20,20 0,-40 0,0 21</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3T15:19:43.325"/>
    </inkml:context>
    <inkml:brush xml:id="br0">
      <inkml:brushProperty name="width" value="0.05292" units="cm"/>
      <inkml:brushProperty name="height" value="0.05292" units="cm"/>
      <inkml:brushProperty name="color" value="#FF0000"/>
    </inkml:brush>
  </inkml:definitions>
  <inkml:trace contextRef="#ctx0" brushRef="#br0">1166 4638 0,'49'0'16,"-24"0"-16,25 0 16,-25 0-1,-1 0-15,26 0 0,0 25 16,-1-25-1,1 0-15,-1 0 16,1 0-16,25 0 16,-1 0-1,0 0-15,-24 0 0,24 0 31,1 0-31,-1 0 0,25 0 16,-24 0 0,24 0-16,0 0 15,-24 0-15,24 0 16,0 0-1,0 0-15,1 0 0,-1 0 16,0 0 0,25 0-16,-25 0 15,0 0 1,25 0-16,-24-25 15,24 25 1,-25 0-16,25 0 0,-25 0 16,25 0-16,-25 0 15,25 0 1,0 0-16,-24 0 15,24 0 1,0 0-16,0 0 0,0 0 16,-25 0-1,25 0-15,0 0 16,0-24-1,0 24-15,0 0 16,-25 0-16,25 0 0,0 0 31,0 0-31,0 0 0,-24 0 16,24 0-1,-25-25-15,25 25 16,0 0-16,0 0 16,0 0-1,-25 0 1,25 0-16,-25 0 0,25 0 15,0 0-15,-24-25 16,24 25 0,-25 0-16,25 0 15,0 0 1,-25 0-16,0 0 0,1 0 15,-1 0 1,0 0-16,0 0 16,1-25-16,-26 25 15,25 0 1,-24 0-16,-26 0 0,26 0 31,-26 0-31,1-25 0,-25 25 16,-25 0-1</inkml:trace>
  <inkml:trace contextRef="#ctx0" brushRef="#br0" timeOffset="679.9184">5482 3225 0,'0'-25'16,"0"0"-1,25-25-15,-1 1 16,-24 24-16,50-25 16,-25 26-16,0-26 15,24 0 1,1 1-1,-1-1-15,1-24 0,25 24 16,-1 0 0,0-24-16,26 24 0,-26-24 31,25 24-31,0 1 15,-24-1-15,24 1 0,-25 24 16,1-25 0,-1 50-16,-49-25 15,25 1 1,-25 24-16,-1 0 15,1-25 1</inkml:trace>
  <inkml:trace contextRef="#ctx0" brushRef="#br0" timeOffset="969.8836">7169 1786 0,'24'74'16,"-24"-24"-1,25 24-15,-25 1 0,25-1 16,-25 25-1,0-24-15,0-26 0,0 26 32,-25-26-32,25 1 15,0 0-15,0-26 16,0-24-1</inkml:trace>
  <inkml:trace contextRef="#ctx0" brushRef="#br0" timeOffset="1339.8391">6896 1637 0,'0'-99'15,"25"74"1,24-25-16,1 26 0,24-1 16,-24 25-1,24 0-15,1 25 0,-1-1 31,-24 26-31,-1 0 16,-24-1-16,0 26 0,-25-26 16,-25 1-1,0 0-15,-49-1 0,24 1 31,-24-1-31,-1-24 16,1 0-16,0-25 16,24 0-16,0 0 15,26-25 1</inkml:trace>
  <inkml:trace contextRef="#ctx0" brushRef="#br0" timeOffset="1629.8039">7640 992 0,'49'75'0,"-24"-26"0,0 50 15,0-24 1,0 49-16,-25-25 0,0 0 16,0 1-1,0-1 1,0-25-16,-25 1 15,25-26-15,0 1 16,0-25-16,0-25 16</inkml:trace>
  <inkml:trace contextRef="#ctx0" brushRef="#br0" timeOffset="2070.7515">8235 1439 0,'-74'49'0,"24"26"15,1-26 1,-1 26-16,25-1 0,0-24 15,50-25 1,-25-1-16,50 1 31,-25-50-31,24 25 16,1-49-16,-25 24 0,24-25 15,-24 1 1,-25-1-16,25 0 16,0 26-1,-25 48 16,0 26-15,0-25 0,0 25-16,0-1 15,0 1-15,0-25 16,0-1-16,0 26 15</inkml:trace>
  <inkml:trace contextRef="#ctx0" brushRef="#br0" timeOffset="2460.7045">8508 1910 0,'0'-25'16,"0"-24"-1,0-1 1,0 0-16,0 1 16,0-26-1,25 1-15,-25 24 16,49 1-16,-24 24 0,0 0 15,25 0 1,-26 25-16,26 25 16,-25 0-16,0 24 15,-1 1 1,-24 0-1,25 24-15,-25-24 0,0-1 16,0 1 0,0 0-16,-25-26 0,25 1 15,0-25 16</inkml:trace>
  <inkml:trace contextRef="#ctx0" brushRef="#br0" timeOffset="2740.6711">9178 1116 0,'25'25'16,"-25"49"-16,24 1 16,-24 24-1,25 0-15,-25 0 0,0-24 16,0-1-16,25-24 15,-25 0 1,0-1-16,25-24 31,-25-25-31</inkml:trace>
  <inkml:trace contextRef="#ctx0" brushRef="#br0" timeOffset="2940.6471">8979 1687 0,'50'-25'0,"0"0"15,49 0-15,-25 25 16,25-25-16,-24 1 15,-26-1-15,26 25 0</inkml:trace>
  <inkml:trace contextRef="#ctx0" brushRef="#br0" timeOffset="3260.6085">9947 1042 0,'0'49'16,"24"1"-1,-24 24-15,25 26 16,-25-1-16,0 0 16,0-25-16,0 1 15,0-1-15,0-24 16,0 0-1,0-1-15,25-24 16,-25 0-16</inkml:trace>
  <inkml:trace contextRef="#ctx0" brushRef="#br0" timeOffset="3490.5811">10244 1662 0,'25'99'16,"-25"-49"-16,0-1 0,0 1 15,0-25 1,0 0-16</inkml:trace>
  <inkml:trace contextRef="#ctx0" brushRef="#br0" timeOffset="3650.5619">10195 1290 0,'49'-25'32</inkml:trace>
  <inkml:trace contextRef="#ctx0" brushRef="#br0" timeOffset="3910.5307">10567 1116 0,'0'25'15,"0"25"1,25 24-16,-25 0 16,0 26-16,24-26 15,-24 0-15,0 1 16,-24-1-16,24 1 15,0-26 1,-25 1-16,25 0 16,0-26-16,-25 1 15</inkml:trace>
  <inkml:trace contextRef="#ctx0" brushRef="#br0" timeOffset="4240.4911">10988 1836 0,'-24'0'16,"-26"0"-16,25-25 15,-49 25-15,24-25 0,-24 25 16,24 0 0,1-25-16,-1 0 15,25 25 1,0-49-1,50-1-15,0 25 16,25-24-16,24-1 16,-24 25-1,24-24-15,-24 24 16,24 0-16</inkml:trace>
  <inkml:trace contextRef="#ctx0" brushRef="#br0" timeOffset="4610.4466">11038 1687 0,'50'0'0,"-1"-25"0,26 25 16,-26-50-1,1 25-15,0-24 0,-26-1 16,-24 25 0,-24 25 15,-26 25-31,25 25 15,-24-1-15,-1 26 0,25-25 16,0-1 0,25-24-1,0 25-15,50-26 16,0-24-16,-1 25 15,26-50 1,-1 25-16,0-24 0,26-1 16,-51 0-1,26-25-15</inkml:trace>
  <inkml:trace contextRef="#ctx0" brushRef="#br0" timeOffset="5200.3759">12105 992 0,'0'50'16,"24"24"-16,-24 25 15,0 25 1,0-24-16,0-26 0,0 0 15,0-24-15,0 0 16,0-1 0,0-24-16,0 0 31,0-50 0,25-24-31,0-1 16,0-25-1,0 26-15,24-26 16,-24 51-16,25-1 0,-1 0 15,1 50 1,0 0-16,-1-1 16,-24 26-1,0 24-15,-25-24 16,0 0-16,-25-25 15,-25 24-15,26-24 16,-26 0 0,0 0-16,-24-1 15,24-24-15,-24 0 16,24 0-16,1-24 15,24-1-15,0 0 16</inkml:trace>
  <inkml:trace contextRef="#ctx0" brushRef="#br0" timeOffset="5650.3219">13047 1364 0,'0'50'16,"-49"-1"0,-1 26-16,-24-1 15,24-24-15,0 24 16,26-49-16,-1 25 0,50-25 31,-1-25-15,26 0-16,-25-50 15,0 25-15,24-24 16,-24-1-1,25 0-15,-26 25 16,1 1 0,-25 48-1,0 1 1,0 25-1,0 0-15,0 24 16,0-49 0,25 24-16,-25-24 15,50-25 1,-26-25-1</inkml:trace>
  <inkml:trace contextRef="#ctx0" brushRef="#br0" timeOffset="5910.2906">13395 1563 0,'-75'74'0,"50"-24"16,1-1-16,24 1 15,0-25-15,49 0 16,-24-25 0,25 0-1,24-25-15,-24 0 16,24-25-1,-24 26-15,-1-26 0,-24 0 16</inkml:trace>
  <inkml:trace contextRef="#ctx0" brushRef="#br0" timeOffset="6160.2607">13742 1141 0,'0'74'0,"0"1"16,25-1-16,-25 1 16,24-1-16,-24 0 15,25-24-15,-25 0 16,0-25-16,0 24 31,25-24-31,-25 0 16</inkml:trace>
  <inkml:trace contextRef="#ctx0" brushRef="#br0" timeOffset="6380.2342">13395 1513 0,'74'-25'0,"25"25"0,-24-25 16,24 1-1,0 24-15,0 0 16,-24-25-16</inkml:trace>
  <inkml:trace contextRef="#ctx0" brushRef="#br0" timeOffset="6720.1935">14089 1612 0,'25'0'0,"24"0"0,1-25 16,0 1-1,-26-26-15,26 0 16,-50 1-16,0-1 0,-25 25 31,0 25-31,-24 25 16,-1 25-1,1-1-15,24 1 16,-25 24-16,50-24 15,-25 0-15,50-1 16,0-24 0,0-25-16,24 0 15,26 0-15</inkml:trace>
  <inkml:trace contextRef="#ctx0" brushRef="#br0" timeOffset="6981.1622">14585 1786 0,'-25'25'32,"1"-75"-32,24 1 15,0 24 1,0-50-16,0 26 15,24-1 1,1 0-16,0 1 16,25 24-16,-1 0 15,1 25-15,-1 0 16,1 0-1,-25 0-15</inkml:trace>
  <inkml:trace contextRef="#ctx0" brushRef="#br0" timeOffset="7131.1442">15056 1587 0,'0'100'0,"0"-51"0,0-24 15,25 25 1,-25-75-1</inkml:trace>
  <inkml:trace contextRef="#ctx0" brushRef="#br0" timeOffset="7281.1264">15056 1290 0,'-24'-25'15,"24"0"1</inkml:trace>
  <inkml:trace contextRef="#ctx0" brushRef="#br0" timeOffset="7641.0832">15453 1364 0,'-24'25'15,"-26"49"-15,-25-24 0,1 24 16,24-24-1,1-25-15,49 25 0,0-26 32,25-24-17,24 0-15,1-24 16,-1-1-16,26-25 15,-25 0-15,-1 26 0,-24-1 32,0 99-1,-25-49-31,0 25 15,25-1 1,-1 1-16,1 0 0,25-26 16</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3:17.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1369 3929 0,'80'0'0,"-1"0"16,-19 0-1,19 0-15,0 0 16,1 0-16,19 0 0,-20 0 15,20 0 1,20 0 0,100 0-16,39 0 31,-139 0-15,139 0-1,0 0 1,20 20-1,-120-20-15,-39 0 16,20 0 0,0 0-16,159 0 15,-20 0 1,-139 19 0,138-19-1,1 0 1,0 0 15,0-19-31,-159 19 31,139 0-15,20 0 0,-159 0-16,0 0 15,20 0-15,-20-20 16,139 20-1,-20 0 1,0-20 0,-119 0-1,79 20 1,21-20 0,-41 0-1,1 1 16,-100 19-15,-19 0-16</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3:18.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20280 3770 0,'40'0'16,"20"-20"-16,-21 20 15,21 0-15,-1 0 16,80-20 0,20 1-1,-80 19 1,140 0 0,-1 0-1,20 0 1,40 19 15,0 1-15,-139-20-16,19 20 0,-19 0 15,0-20 1,119 40 0,-20-21-1,-139 1-15</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3:45.6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68,'60'-19,"-1"0,1 19,-1-19,21 19,-1 0,20 0,20 0,-19 0,19 19,0-19,20 0,-1 19,21-19,-20 0,20 0,20 0,-1 19,1-19,39 0,-39 0,19 0,20 0,1 0,-1 0,20 0,-40 0,41 0,-22-19,1 19,20 0,-20 0,1 0,19 0,0 0,0 0,0 19,0 0,20-19,-19 19,-1 0,0 0,0-1,0 21,-20-20,1 0,-21 18</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3:19.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12462 5477 0,'-40'0'16,"20"-20"-1,0 20-15,-39 0 16,-60 0 0,20 0-1,-120-20 1,-58 20 15,-61 0-31,160 0 16,-219 20-1,218 0-15,-39-20 16,0 19 0,-179 1-1,0 20 1,40-40-1,39 20 1,179-20 0,-79-20-1,79 0 1,80 0-16</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3:24.3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4882 3730 0,'0'0'0,"59"-59"16,-39 39-16,0 0 15,0-20 1,19 21-16,21-41 16,-20 20-1,19-39 1,20 0 0,21-21-1,-1 1 1,-40 60-1,60-81 1,20 21 15,-79 40-31,99-80 16,-80 79-16,0 1 16,1-1-1,98-59 1,21 20-1,-1 0 1,-99 39 0,120-39-1,-1 20 1,0-1 0,20 21-1,-99 19 1,99-20-1,-99 41-15,119-41 16,-119 40 0,-20 0-16,20 1 31,159-21-15,-20 0-1,39 20 1,-19 0-1,-139 1 1,158 19 0,1 0-1,-1 0 1,40 19 0,-198 1-1,20-20-15,198 20 16,-199 0-1,1-20-15,218 20 16,-199-20 0,219 20 15,39-20-15,-19 20-1,19-20 1,-257 0-1,198 19 1,-219 1-16</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49.76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4,'20'0,"20"0,-21 0,1 0,20 0,0 19,-1-19,21 0,-1 0,1 0,19-19,1 19,-1 0,20 0,1 0,19 0,0 0,0 0,0 0,0 0,20 19,20-19,-20 0,19 0,21 20,-20-20,20 20,-1-20,1 0,-1 20,21-20,-21 0,21 0,-1 19,-19-19,20 0,-1 20,0-20,-19 20,0-1,-1 0,-19 1,0 0,-20 19,0-19,-20 19,-20-19</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50.47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4563-39,'-119'0,"40"0,-20 0,-1 0,1 0,-20 0,-20 0,0 0,1 0,-21 0,0-15,-19 15,-1 0,-19 0,-1 0,1 0,-1 0,1 0,-20 0,0 0,19 0,-19 0,20 0,19 15,0-15,21 0,-1 12,20-12</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55.41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-1 155,'79'0,"-39"0,19-18,1 18,19 0,-19 0,19 0,20 0,-20 18,1-18,19 0,0 0,20 0,-19 19,19-19,19 0,-18 0,18 20,1-20,0 0,0 19,20-19,-20 19,19-19,1 0,0 20,20-20,-21 0,21 19,-1-19,1 0,19 19,-19-19,19 0,-19 0,19 0,1 0,-1 0,1 0,-1 0,1 0,-1 0,-1 0,2 0,-1 0,1 0,-1-19,-19 19,19 0,-19-19,-1 19,-19 0,20 0,-21-20,1 20,0 0,-1 0,-19-19,0 19,20 0,-20-19,-20 19,20-20,0 20,-20 0,20-19,-40 19,20-18,0 18,0-20,-20 20,0 0,-19-19,-1 19,1 0,19-19,-40 19,21 0,-21-20,1 20,-1 0,-19 0,19-19,1 19,0 0,-21 0,21 0,-21 0,21 0,-20 0,-1 0,21-19,-20 19,-1 0,1 0,0 0,19-20,-19 20,-1 0,-19 0,20 0,-20 0,0 0,0 0,-1 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56.9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0-1,'20'0,"0"0,20 0,-20 0,39 20,21-20,-1 0,0 19,21-19,19 0,19 20,21-20,0 0,0 0,20 20,-20-20,0 19,0-19,-21 0,1 20,-39-20,-1 20,-40-20,1 20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5:57.7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4664 0,'-60'0,"20"0,-39 0,19 20,-19-20,0 0,-1 0,-19 20,-20-20,-20 0,20 0,-20 0,-20 0,-19 0,19 20,-20-20,1 0,-21 0,21 20,-40-20,19 20,20-20,-39 20,20-20,19 20,-19-20,19 0,20 0,-19 0,19 0,20 0,0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4:46.7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8672 7699 0,'-40'0'0,"20"0"0,-20 0 16,1 0-16,-21 0 16,-39 20-1,-40-20 1,60 0 0,-1 0-1,-98 20 1,59-20-16,20 0 15,-140 20 1,1-1 0,99-19-1,-138 20 1,-1 0 0,-20 20-1,-19-20 1,-1-20-1,140 0 1,-140 20 0,-19-20-1,178 0-15,-178-20 16,178 20 0,0-20-1,-20 20 1,-158-20-1,20 20-15,19-20 32,20 0-17,20 0 1,159 1 0,-80-1-1</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4:47.3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1607 8493 0,'0'0'0,"40"0"0,0 0 16,-1 0-16,80-20 16,20 20-1,40-20 1,-80 20 15,139 0-15,40 0-1,20 20 1,-120-20 0,-19 0-16,20 20 15,19-20-15,1 0 0,19 20 16,218 0 0,21-1-1,-219 1 1,218 20-1,-39 0 1,0-1 0,-80 1-1,-178-20 1,139 20 0</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4:49.7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814 3988 0,'0'0'0,"19"0"15,21-20-15,0 1 16,-20 19-16,59 0 16,-39 0-1,59 19 1,40 1 0,0-20 15,39 20-16,-98-20 1,98 0 0,41 0-1,-1 20 1,-99-20 0,119 0-1,-119 0-15,139 0 16,-139 0-1,20 0-15,-20 0 16,159 0 0,0 0-1,0-20 1,-140 20 0,160 0 15,0 0-16,-20 0-15,19-20 32,-138 20-17,-20 0-15,178 0 16,-178 0-16,0 0 16,159-20-1,-159 20 1,158-19-1,-19-1 1,0 0 0,-119 20-1,119-20 1,-1 20 0,-19-20 15,-119 20-31,0 0 0,-20 0 15,20 0 1,119-20 0,0 20-1,-20-19 1,-119 19 0,119-20-1,-19 20 1,-21 0-1,20 0 1,-118 0 0,98 0-1,20 0 1,-99 0-16,100 0 16,-100 0-1,0 0 1,0 0-1,99 0-15,20 0 32,-19 0-17,-100-20-15</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7T15:24:11.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9902 6469 0,'40'-20'16,"19"20"-16,-19 0 15,39 0 1,1 20 0,-1-20-1,-19 0 1,39 0-1,20 20 1,20-20 0,0 0-1,-60 0 1,80 0 15,19 0-15,21 0-16,-120 0 15,120-20 1,-100 20 0,79 0-1,1-20 1,19 20 0,-19 0-1,-80 0 1,80 0-1,0 0 1,19 0 0,-19 0-1,-80 0 1,0-20 0,119 20-1,-119 0-15,1 0 16,118 0-16,-119 0 31,100 0-15,19-20-1,0 20 1,-19 0 0,-100 0-1,60 0 1,-100 0-16</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4:50.6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20895 3790 0,'-39'-20'0,"78"20"47,21 0-32,0 20-15,19-20 16,20 0-16,20 0 16,0 0-1,159 20 1,40 0-1,-1-1 1,1 21 0,-199-20-1,119 39 1</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4:51.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12442 5715 0,'-99'-40'0,"39"0"16,1 21-16,-40-1 15,-80 0 1,-39 0 0,-80 20-1,139-20 16,-178 40-15,-60 0-16,-20 39 31,1 1-15,197-40-16,21 19 16,-1-19-16,-19 0 15,-119-20 1,19-20-1,120-19 1</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6:36.5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21,'20'-20,"1"20,19 0,0 0,-20 0,0 0,21 0</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6:36.74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46,'99'0,"-39"0,-1 0,21 0,-1 0,0-16,1 16,19 0,20 0,-20 0,20 0,0 0,20 0,20 0,-20 0,-1 0,41 0,-20 0,-1 0,21 0,19 0,-19 0,19 0,1 0,-1 0,-20 16,21 0,-1-1,-19-15,-1 16,-19-1,0 1,-40 0,0-1,0 1,-40-1,-20-15,1 0,-40 0,0 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6:11:22.74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33 318,'-20'-20,"1"0,38-19,-19 19,20 0,0 0,-1 20,1-20,20 0,-21 20,1 0,0 0,-1 20,21 20,-40 0,0-20,0 19,0 1,-20 0,0-1,1 1,-1 0,0-20,1 0,-1 19,0-39,60-20,-21 1,1 19,19 0,-19 0,0 0,19 0,-19 19,0 1,-1 20,1-20,0 20,-1-1,-19 1,0 0,0-20,-19 19,-1 1,-19-20,19 0,-19 0,19-1,-20 1,21-20,-1 0,0 0,1 0</inkml:trace>
  <inkml:trace contextRef="#ctx0" brushRef="#br0" timeOffset="720">289 1073,'20'40,"0"-21,-1 1,1 0,-20-20</inkml:trace>
  <inkml:trace contextRef="#ctx0" brushRef="#br0" timeOffset="1070">112 0,'0'40,"0"-20,0 0,0 19,0-19</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9:24:27.2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7,'0'0,"0"0,20 0,20 0,-20 0,19 0,21 0,-1 0,41 0,-41 0,1 0,39 0,-40 0,40 0,-39 0,-1 0,41 0,-41 0,40 0,-39 0,-1 0,-39 0,20 0,0 0,-1 0,1 0,19 0,21 0,-21 0,1 0,-1 0,21 0,-41 0,21 0,-1 0,1 0,-20 0,39 19,-39-19,19 0,-19 0,19 0,-19 0,59 0,-59 0,19 0,-19 0,0 37,-1-19,41-18,-41 0,1 0,-20 0,0 0,0 0,-1 0,1 0,-20 0,20 0,0 0,0 0,20 19,19-19,-19 0,-20 19,-1-19,-19 0,20 0,0 0,0 0,0 0,39 0,-19 0,-20 19,0-19,-20 0,19 0,1 0,20 0,0 0,-21 0,1 0,20 0,-40 0,20 0,0 0,19 0,-19 0,0 0,-20 18,20-18</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9:24:29.6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0-2,'20'0,"0"0,0 0,0 0,20 0,-20 0,19 0,-19 0,20 0,39 0,-59 0,0 0,20 0,-20 0,20 0,-21 0,1 0,40 0,-20 0,-1 0,1 0,0 0,20 0,-41 0,21 0,0 0,0 0,19 0,-19 0,20 0,-21 0,1 0,-20 0,40 0,-21 0,1 0,20 0,-21 0,1 0,-20 0,0 0,0 0,0 0,39 0,-39 0,60 0,-41 0,21 0,-40 0,0 0,0 0,0 0,-1 0,1 0,0 0,0 0,-20 0</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5:16.5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17046 3830 0,'-20'0'16,"60"19"31,-21-19-47,1 0 15,20 0 1,-20 0 0,20 0-16,59 0 15,20 0 1,-60-19-16,100-1 31,-80 20-31,1-20 16,-1 20-1,120-20 1,-21 0 0,21 0-1,19 1 1,0 19-1,-99 0 1,100-20 0,19 20-1,-20 0 1,-79 0-16,99 0 16,-119 0-1,0 0-15,0 0 31,159 0-15,-40 0 0,40 20-1,-20-20 1,0 0 0,-119 0-1,119 19 1,20-19-1,-20 0 1,-139 0-16,0 0 16,0 0-16,0 0 15,-20 0-15,0 0 16,60 20 0,-40-20-1,-40 20 1,-59-20-1</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5:18.8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1865 5417 0,'-20'0'16,"-19"0"0,78 0 46,-19 0-46,20 20 15,-20-20-31,0 0 16,59 20-1,-39-20 1,39 0-1,0 20 1,-19-1-16,-20-19 16,19 20-16,-19-20 15,19 20 1,21-20-16,59 0 16,39 20-1,21-20 1,-80 0-1,119 0 17,20 0-17,20 20 1,0-20 0,-120 20-1,140-20 1,-139 0-16,158 0 15,-178 20 1,20-20-16,99 0 16,-139-20-1,59 20 1,-58 0 0,-61-20 15,-39 0 0</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7:33.0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0 157,'40'-20,"0"20,-20 0,19-19,1 19,-20 0,20 0,19 19,-19-19,20 0,-1 0,21 0,-1 0,20 0,0-19,1 19,-1 0,20 0,0-20,0 20,0-20,1 20,19-20,0 20,0 0,0 0,-1-19,1 19,0 0,0-20,0 20,20 0,0 0,-20 0,0 0,0-20,20 20,-20 0,0 0,19 0,0 20,-19-20,20 0,-20 0,0 0,20 0,-20 0,0 0,0 0,0 0,0 0,-20 20,20-20,20 0,-20 0,0 0,0 0,20 0,-1 19,-19-19,-20 0,20 20,0-20,0 0,-20 20,1-20,-1 20,-20-20,-20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4:14.17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0 141,'40'20,"19"-20,-19 0,19 0,21 0,-21 0,21 0,19 0,-20 0,1 0,19-20,0 20,20 0,-20 0,20 0,0 0,0 0,1 0,-1 0,20 0,-1 0,-19 0,20 0,0 0,0 0,0-20,0 20,0 0,0-20,20 20,-21 0,1 0,0-20,20 20,-20 0,0 0,0 0,20 0,-21 0,1 0,0 0,20 0,-20 0,0 0,0 0,0 0,0 0,-1 0,-19 0,20 0,0 0,0 0,0 0,-20-19,20 19,0 0,-20 0,0 0,20 0,-20-20,20 20,-20 0,0 0,0-20,20 20,-20 0,0 0,0 0,0 0,20-20,-40 20,20 0,1 0,-21 20,0-20,0 0,0 0,-19 0,-21 0,21 0,-21 20,1-20,-1 0,-19 0,-20 0,20 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7:34.6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0 102,'20'-20,"19"0,1 0,0 20,19 0,1 0,-1 0,1 0,19 0,1 0,-1 0,0 0,21 0,-1 0,0 0,20 0,-20 0,20 0,20 0,-20 0,0 0,20 0,-20 0,20 0,0 20,0-20,0 0,0 0,0 0,-20 0,20 0,0 0,0 0,-20 20,19-20,-18 0,-1 0,0 0,0 20,0-20,0 0,-20 0,20 19,-20-19,1 0,19 0,-20 0,0 0,20 0,-20 0,20 0,-19 0,-1 0,0 0,20 0,-20 0,1 0,19 0,-20-19,0 19,0 0,20 0,-19 0,-1 0,0 0,0 0,0 0,1-20,-1 20,-20 0,20 0,1 0,-21 0,20 0,-19 0,19 0,-20 0,1 0,-1 0,0 0,1 0,-1 0,20 0,-39 0,19 0,1 0,19 0,-20 0,20 0,-19 0,19 0,-20 0,21 0,-1 0,0 0,20-20,-20 20,1 0,-1 0,20-20,0 20,0 0,0-19,0 19,0 0,20 0,0-20,-20 20,0 0,20 0,0 0,0 0,0 0,19 0,1 0,-20 0,20 0,0 0,19 20,-19-20,20 0,19 19,-19-19,19 0,0 20,1-20,19 20,0 0,-19-1,19 1,-19 0,-1 19,-19-19,-1 19</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6:09.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14883 1528 0,'20'-20'15,"39"0"-15,1 20 16,-1-20 0,60 0-1,40 0 1,-80 1-1,100 19 1,0 19 0,19-19-1,-99 0 1,0 20-16,140-20 16,-120 0-1,20 0-15,119 20 31,-139-20-31,158 0 32,-19 20-32,20-20 31,20 0-15,-139 0-1,138 0 1,21-20-1,-159 20-15,178 0 16,-198 0 0,20 0-1,19 0-15,140 0 16,39-20 0,-60 20-1,-138 0 16,119 0-15,-40-20 0,-139 20-16</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6:11.6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1330 2976 0,'-40'0'16,"99"0"31,-19 0-47,0 0 15,-1 0 1,1 0-16,20 0 16,-1 0-1,80 0 1,0 0 0,40 0-1,-1 0 1,1 0-1,19 0 1,21 0 0,-120-20-1,139 20 1,-20 0 0,20 0-1,0 0 1,-119 20 15,139-20-15,119 0-1,-99 0 1,-139 0 0,139 0-1,0 0 1,0 0-1,19 0 1,-158 0 0,179 0-1,-1-20 1,1 20 0,-1 0-1,-138 0-15,-20 20 31,178-20-15,0 20 0,20-20-16,1 20 31,-180-20-15,179 20-1,1 0 1,38 0-1,1-20 1,-198 19 0,237-19-1,-39 20 1,-179-20-16,199 20 16,-199 0-1,-19-20-15,-1 20 16,239 0-1,-1-1 17,-39 1-32,20-20 31,-219 20-15,180-20-1,-41 20-15</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8:38.56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42,'19'-20,"21"20,-20 0,0 0,0 0,19 0,1 0,0 0,19 0,1 0,-1 0,1 0,-1 0,1 0,19 0,0 0,21 0,-21 0,20 0,-20 0,21 0,-1 0,0 0,20 0,0 0,0 0,0 0,0-21,0 21,20 0,-20 0,0 0,19 0,1 0,-1 0,1 0,0 0,20 0,-20 0,0 0,-1 0,1 21,0-21,0 0,0 20,0-20,-20 20,0-20,-20 20,0-20,0 20,-39 0</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8:39.98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0,'20'0,"19"0,1 0,0 20,19-20,21 0,-1 0,20 0,0 0,1 0,39 19,-20-19,20 0,0 0,19 19,21-19,-20 0,19 0,21 20,-21-20,21 0,-1 0,1 0,-20 0,-1 0,21 19,-21-19,-19 0,0 0,0 0,-20-19,0 19,-1-20,-18 1,18 0,-38 19,19-20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7:04.4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18316 1627 0,'0'20'31,"39"0"1,-19-1-32,0-19 0,0 20 15,20-20 1,39 0 0,40 0-1,0-20 1,20 20-1,40-19 1,-80 19 0,99 0-1,-19-20 17,-80 20-32,139 0 15,-119 0-15,0 0 16,0-20-1,139 20 1,0 0 0,0-20-1,40 20 1,0 0 0,-140-20-1,140 20 1,20 20-1,-21-20 1,1 20 15,-159 0-31,0-20 0,-20 20 16,-20-1-16,80 1 31,-100 0-31</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7:05.8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2818 2976 0,'-60'-20'0,"40"20"16,1 0-16,38 0 46,21 20-30,40 0 0,39-20 15,39 20-31,21-20 31,-80 0-15,119 20-1,40 0 1,20-20 0,40 0-1,-160 20 1,1-20-16,218 19 16,-198 1-16,19-20 15,179 20 1,-178 0-1,217 0 1,-19 19 0,-178-19-1</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9:15.5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0 131,'60'0,"-20"0,-1-21,21 21,-1 0,-19 0,39 0,-19 0,19 21,1-21,-1 0,20 0,1 0,-1 0,20 0,0 0,20 0,0 0,0 0,0 0,0 0,19 0,1-21,0 21,0 0,-1 0,1 0,20 0,-20-21,19 21,1 0,-20 0,39-22,1 22,-21 0,21-21,-1 21,1-21,-1 21,20-22,-19 22,-1 0,21-21,-21 42,1-21,-1 0,-19 0,-21 22,21-22,-20 21,-20 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7:43.8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21729 2381 0,'-79'0'0,"19"20"15,-19-20-15,-40 20 31,-20-20-15,-20 20 0,60-20-1,-60 19 1,-39-19 0,-1 20-1,-19-20 1,19 20-1,80-20 1,0 20-16,-119-20 16,139 20-16,-20-20 15,-139 20 1,20-20 0,-20 0-1,139 19 1,-139-19 15,-20-19-15,0-1-1,0 0 1,0 0 0,159 20-1,-19-20-15,-140 20 16,139-20-16,0 20 15,-139-19 1,20-1 0,0 20-1,139-20 1,-119 0 0,0 20-1,0 0 16,0 0-31,119 0 16</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39:52.7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-1 117,'19'-19,"1"1,20 18,-20-19,0 19,0 0,19 0,1 0,0 0,19 0,1 0,19 19,-19-19,39 0,-20 0,21 0,19 0,0-19,0 19,0 0,0 0,20 0,20 0,0 0,0-20,-1 20,1 0,0 0,0 0,20 0,19 0,-39 0,20-18,-1 18,0 0,1 0,-1 0,21 0,-21 0,1 0,20 0,-21 0,21 0,-1 0,1 0,-21 0,21 0,-20 0,-1-19,1 19,-20 0,0 0,-20 0,-20 0,0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4:20.2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0 121,'40'0,"0"20,19-20,1 0,-1-20,1 20,19 0,-19 0,39-19,-20 19,21 0,-1 0,0-19,20 19,0-19,1 19,19 0,0-20,0 20,0 0,0-20,20 20,-1 0,-19 0,40 0,-20-19,-1 19,21 0,0 0,-21 0,21 0,0 0,0 0,0 0,-1 0,1 0,-1 0,1 0,0 0,-1 0,1 0,-1 0,1 0,0 0,-1 0,2 19,-21-19,-1 0,21 0,-20 0,-1 0,-19 0,20 0</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7.75811" units="1/cm"/>
          <inkml:channelProperty channel="Y" name="resolution" value="37.78598" units="1/cm"/>
          <inkml:channelProperty channel="T" name="resolution" value="1" units="1/dev"/>
        </inkml:channelProperties>
      </inkml:inkSource>
      <inkml:timestamp xml:id="ts0" timeString="2017-03-08T16:08:18.3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8592 1270 0,'40'-40'15,"0"20"-15,-1 0 16,21 20-16,-20-19 15,19 19-15,40 19 16,-39-19 0,-1 0-16,21 20 15,59-20 17,39 20-17,60-20 1,20 0-1,-99-20 1,139 20 0,19 0-1,40-20 1,-198 20-16,20 0 16,-1-19-16,1 19 15,0 0-15,-1 0 16,199 0-1,0 0 1,-20 0 0,20-20 15,-198 20-15,218-20-1,-20 0 1,20 20-1,-60-20 1,-19 20 0,-60 20-1,-139-20-15</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39:36.8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99 446,'0'-25,"0"50,0 24,25 0,-25 25,0 1,0 23,0 1,0-1,0 26,0-1,0 0,0-24,25 25,-25 0,25-26,-25 1,0-1,25-23,-25-26,24 0,-24-24,0-1,0-24</inkml:trace>
  <inkml:trace contextRef="#ctx0" brushRef="#br0" timeOffset="444">0 248,'50'-99,"24"50,-24 0,49 24,-24 0,24 25,0 0,-25 25,26 0,-26-1,0 25,-24 25,-25 1,0-2,-25 27,0-2,-50 26,0-26,-24 26,0-26,-1 1,-24 0,25 0,-1-51,26 27,-1-50,25-1,50-24,25-24,24-1,0 0,1 0,24 25,-25-25,26 25,-1 0,0 50,-25-25,1 24,-26 1,1 24,-25 0,-25-1,0 2,-25-26,-25 26,1-27,-1 2,-49 24,25-49,-26 24,1-24,0-1,0-24,24 0,1 0,24 0,1-24,49 24</inkml:trace>
  <inkml:trace contextRef="#ctx0" brushRef="#br0" timeOffset="1175">2084 1161,'0'25,"-25"-1,-25 1,-24 25,0 23,-1 2,1 23,-1 1,26-1,-26 2,51-1,24-51,0 2,24-25,26 0,0-1,-1-48,1-1,24 0,-24-25,24 2,-24-27,-1 1,1 1,-25-2,-25-24,25 50,-25-25,0 49,0-25,-25 27,25-2,-25 25,25 25,25-2,-25 27,25 0,-25 24,24 0,1 0,-25-1,25 2,-25-1,25-24,-25-26,25 25,-1-24,1 0</inkml:trace>
  <inkml:trace contextRef="#ctx0" brushRef="#br0" timeOffset="1762">2878 1358,'-25'25,"0"-25,0 50,0-1,1 0,-26 25,25 1,25-2,-25-23,25 24,25-24,0-2,25-23,-1 0,1 0,-1-25,26 0,-1-25,1 0,-1 0,0 1,1-25,-26-1</inkml:trace>
  <inkml:trace contextRef="#ctx0" brushRef="#br0" timeOffset="2143">3547 544,'0'25,"25"-1,-25 51,25-27,0 52,0-26,-25 24,24 1,1 24,-25-23,24 23,-24 0,25-24,0-1,-1 1,1-24,0-2,-25-23,25-25,-25 24,25-49</inkml:trace>
  <inkml:trace contextRef="#ctx0" brushRef="#br0" timeOffset="2556">3349 1408,'74'-25,"1"0,24 0,0 25,-1-23,26 23,-24-25,-26 25,25 0</inkml:trace>
  <inkml:trace contextRef="#ctx0" brushRef="#br0" timeOffset="2794">4414 1630,'75'0,"-50"0,24-25,1 1,0-1,-1-24,-24-1,25 1,-26-1,-24 2,25-2,-50 25,25 0,-24 25,-1 0,-25 0,1 25,-26 25,25-2,-24 2,24 24,1 0,-1 0,50 1,0-2,25-23,25-1,-1 1,26-25,-1-1,-24 0,24-24,1 0,-1-24</inkml:trace>
  <inkml:trace contextRef="#ctx0" brushRef="#br0" timeOffset="3239">5233 1531,'0'25,"25"24,0 1,-1 0,1-2,0 2,-25-1,25 1,-25-25,25-1,-25 0,0 1,0-50,-25 25,25-24,-25 0,0-1,25-25,-25 1,1-26,-1 2,0-1,25 0,-25 0,50 24,0-23,0 23,49 0,-24 1,24 0,0 24,1 25,-1 0,-24 0,24 25,-24-25,0 24</inkml:trace>
  <inkml:trace contextRef="#ctx0" brushRef="#br0" timeOffset="3747">6151 1507,'0'74,"25"-25,-25 26,0-2,0 1,24-24,-24-1,0 0,0-24,0 0,0-25</inkml:trace>
  <inkml:trace contextRef="#ctx0" brushRef="#br0" timeOffset="3985">6101 1136,'0'-49,"25"25,0 24</inkml:trace>
  <inkml:trace contextRef="#ctx0" brushRef="#br0" timeOffset="4144">7118 1235,'25'0,"-25"25,0 0,-25 0,0 23,-49 2,24-1,1 25,-26 0,26-24,-1 23,25-23,25 0,0-26,25 1,25 0,-25-25,24-25,26 25,-26-49,1 24,-1-50,1 27,0-27,-26 26,1 0,0-1,-25 26,0-1,0 74,0 1,25-1,-25 0,0 26,25-27,-25 27,24-26,1 1,-25-1,25-25,0 26</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39:41.8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623 176,'24'-49,"-24"24,-24-24,24 24,-25 25,-25-24,1 24,-1 0,0 24,-24 25,0 1,-1 24,1-1,24 2,25-26,0 25,25-1,25-23,-25 0,25-27,25 2,-26-25,26 0,25 0,-26 0,1-25,-1-23,1-2,0 1,-1-25,-24 0,25 25,-26-25,1 25,0-1,0 26,-25-1,25 25,-25 25,-25-1,25 26,0-1,0 25,25-25,-25 0,0 26,24-51,-24 25,25 1,-25-25,25-2</inkml:trace>
  <inkml:trace contextRef="#ctx0" brushRef="#br0" timeOffset="619">1193 472,'25'49,"0"0,-25-24,25 0,-25 0,0-2,-25-71,25 23,0-25,0-23,0-1,0 25,0-26,0 26,25 0,-1 0,1 24,25 0,-1 1,1-1,0 25,-1 0</inkml:trace>
  <inkml:trace contextRef="#ctx0" brushRef="#br0" timeOffset="968">2061 398,'50'49,"-25"-49,-1 25,1-25,0-25,0 25,0-25,-1 1,1-25,0-1,-25 1,25 0,-25 24,-25 0,25 1,-50-1,26 25,-26 0,0 25,-24-1,24 26,-24-1,24 25,26 0,-1-25,25 25,25-25,24 1,26-2,-1-23,0-25,26 25,-26-25,25 0</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42:41.39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50 422,'-25'-25,"25"0,-25 1,50 24,-25 24,0 1,25 0,-25 25,25-1,0 1,-25 24,24 1,1-1,-25 25,25 0,0 0,0 0,-1-25,1 26,0-1,25-25,-26 1,1-26,0 1,0-25,-25-1,25-24,-25-49,24-1,-24 1,0-51,25 26,-25-50,25 25,0-25,-25 1,25-26,-1 25,1-25,0 25,25 25,-26 0,1-1,25 51,-25-26</inkml:trace>
  <inkml:trace contextRef="#ctx0" brushRef="#br0" timeOffset="667">1067 1165,'25'50,"0"-25,-1-25,1 0,0-25,0 25,24-50,-24 25,0-24,-25-1,25 1,-25 0,0 24,0-25,0 26,-25-1,0 0,0 25,1 25,-1 0,-25 24,25 26,1-26,24 25,-25 0,25 1,0-1,25 0,-25 1,49-1,-24-24,0-1,24 1,1-25,-25 0,24-1,1-24,-25 0,24 0,-24-24,0-26</inkml:trace>
  <inkml:trace contextRef="#ctx0" brushRef="#br0" timeOffset="1175">1687 1091,'0'74,"0"-24,25-1,-25 26,25-1,-1 1,1-1,0 0,-25 1,25-26,-25 1,25-25,-25 0,0-1,0-48,0-1,0-25,-25 1,25-26,0-24,0 0,25 0,-1 24,1-24,0 24,0 1,24 25,-24 0,25-1,0 25,-26 1</inkml:trace>
  <inkml:trace contextRef="#ctx0" brushRef="#br0" timeOffset="1604">2778 918,'-24'74,"24"-49,-50 24,0 0,1 1,-1 0,-24-1,24 1,1 0,-1-26,25 1,25 0,-25 0,50 0,0-25,0 24,24-24,1 25,24-25,-24 25,24-25,-24 25,0 0,-1-1,-24 26,0-25,0 24,-25-24,0 25,-25-25,0 24,-25-24,-24 0,24 0,-49-1,25 1,-1 0,1-25,0 0,24-25,0 0,26 1</inkml:trace>
  <inkml:trace contextRef="#ctx0" brushRef="#br0" timeOffset="2176">3498 1165,'25'0,"-25"25,-50 25,0-1,-24 1,24 24,-24 1,24-1,-24 0,49-24,0 0,0-1,50-24,0 0,0-25,25 0,24 0,-24-25,24 0,0-24,1 24,-26-25,26 1,-50-26,23 1,-23 24,0-24,0 24,-25 25,0 1,0 48,0 1,0 25,0-1,24 1,-24 24,25 1,0-26,0 26,0-26,-1 1,1 0,-25-1,25 1,-25-25,25-1,0-48,-25 24</inkml:trace>
  <inkml:trace contextRef="#ctx0" brushRef="#br0" timeOffset="2843">4241 397,'25'50,"-25"24,25 1,-25-1,24 25,1 0,0 25,0-25,0 25,-1 0,1 0,-25-25,25 0,-25 0,25-24,-25-26,0 1,0-25,0 0,0-25</inkml:trace>
  <inkml:trace contextRef="#ctx0" brushRef="#br0" timeOffset="3176">4117 1488,'74'-25,"1"0,24 0,0 0,0 1,1-1,-1 0,0 25,-25-25</inkml:trace>
  <inkml:trace contextRef="#ctx0" brushRef="#br0" timeOffset="3414">5208 1463,'25'74,"-25"1,25-26,0 26,0-26,-25 1,24-25,-24 24,0-49</inkml:trace>
  <inkml:trace contextRef="#ctx0" brushRef="#br0" timeOffset="3605">5159 1165,'-25'-25,"25"0,0-24,0 24</inkml:trace>
  <inkml:trace contextRef="#ctx0" brushRef="#br0" timeOffset="3827">5556 521,'49'75,"-24"-26,-25 26,25 24,0 0,-25 0,24 24,-24-23,0 24,0 0,25-25,-25 0,0-25,0 1,0-1,0-24,25-1,-25-24,0-25</inkml:trace>
  <inkml:trace contextRef="#ctx0" brushRef="#br0" timeOffset="4145">6101 1711,'50'25,"-1"-25,1 0,0-25,-1 0,26 0,-1 0,1-24,-26-1,26 1,-51-26,26 26,-25-26,-25 50,0 1,-25 48,-49 1,24 25,0 24,-24 25,24 1,26-1,-1-25,50-24,24-1,26 1,24-50,0 0,25 0,-25-25,25 25,0-25,-25 1</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4T20:42:47.8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0 164,'75'54,"-26"-25,1-2,24 1,1-56,-1 1,0-56,26 26,-1-26,25 28,-25 26,0 29,1 29,-1 26,-25 28,50 28,-25-27,25-1,0 1,0-28,1-29,-1-27,24-27,1-29,0-28,0 30,24-30,-24 28,0 1,25 55,-50 0,25 55,-1-28,-24 29,1-28,23 28,1 0,0-28,0-28,24 0,1-57,-25 3,25-3,-1 1,26-26,-26 26,1 0,0 56,-26 29,1-2,0 29,25-28,-50 26,24 2,26 1,-25-30,0 0,24-27,1-27,0-29,-1 1,26-1,-26-28,26 30,-26 25,1 29,-25 29,-1-2,1 57,-1-30,-24 2,25 28,0-28,25-28,-25-1,-1-27,26-27,0-30,-1 3,1-3,0 1,-1 2,-24 54,0 0,0 27,-1 0,-24 29,25 1,0-3,0-25,0-1,0-28,24 0,-24-57,25 30,24-57,-24 28,24-26,-24 26,-1 29,1-2,-25 58,0-29,-25 54,25 3,-25-3,0 30,49-55,1-2,0-54,24-2,25-26,1-1,-1 29,25-1,-50 28,1 55,24 1,0-1,0 28,25-26,-24-30</inkml:trace>
</inkml:ink>
</file>

<file path=ppt/ink/ink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2.5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0 446,'0'49,"25"-24,-25 48,24-23,-24 24,25 1,0-1,0 0,0-25,-1 26,-24-26,25 1,0 0,-25-27,0 2,25-25,-50-25,25-23,-25-2,0-24,1 24,-1-24,0 24,0-23,0-2,25 26,0-26,25 1,0 0,25-25,-1 50,1-26,-1 26,1 0,0-1,-1 26,1 24</inkml:trace>
  <inkml:trace contextRef="#ctx0" brushRef="#br0" timeOffset="486">545 569,'0'24,"25"-24,0 0,0-24,24-25,-24 24,0-24,0-1,0 0,-25 26,0-26,-25 50,0 0,0 25,0 0,-24 49,24-24,0 48,0-24,25 1,0 24,0-25,25 0,0-25,0 1,0 0,24-1,1-24,-25 0,24 0,-24-25</inkml:trace>
  <inkml:trace contextRef="#ctx0" brushRef="#br0" timeOffset="940">967 520,'0'49,"0"25,25-24,-25 24,25 0,0 0,-25 0,24 1,1-1,-25-24,25 23,0-23,-25-25,0 24,25-49,-25 25,-25-50,25-24,-25-1,0-23,0-2,1 1,-1-1,0-24,0 1,25 23,-25-24,25 1,25 24,-25-1,25 26,0-1,0 0,-1 26,1 24,0 0,0 24,0 26,-1 0,1 24,0 0,0 0,-25-25,-25 26,25-26,-25 1,-24 0,24-26,0 1,-25-25,26 0,-1 0,0-25,0-24,25 24,0-25,0 26</inkml:trace>
  <inkml:trace contextRef="#ctx0" brushRef="#br0" timeOffset="1597">1414 742,'0'25,"0"0,0 0,0-50,0 0,-25-25,25-24,0 24,-25-23,25-1,25 24,-25 0,25 1,-25 24,24 0,1 0,25 25,-25 0</inkml:trace>
  <inkml:trace contextRef="#ctx0" brushRef="#br0" timeOffset="1895">1612 495,'-25'148,"25"-98,0-1,25-24,0 0,0-25,24 0,0-25,0 0,-24-24,0-1,0 0,-25 1,0-25,-25 25,-25 24,26 0,-26 25,1 0,0 0,24 25,0-25,0 0,25 25</inkml:trace>
  <inkml:trace contextRef="#ctx0" brushRef="#br0" timeOffset="2255">2157 396,'-50'50,"0"-1,1 0,-1 0,25 1,25-25,0 24,25-49,0 25,25-25,-26-25,26 1,0-1,-1-25,-24 1,0 0</inkml:trace>
  <inkml:trace contextRef="#ctx0" brushRef="#br0" timeOffset="2505">2157 0,'0'25,"25"25,-25-1,24 25,-24 25,25-25,-25 1,25-1,-25-25,0 0,0 1,25-25,-25-1,25-24,-25-24,24-1</inkml:trace>
  <inkml:trace contextRef="#ctx0" brushRef="#br0" timeOffset="2772">2454 421,'-24'123,"24"-74,24 1,-24-25,25-25,0 0,0 0,0-25,-1 0,26-24,-50 0,25-1,0-24,-25 0,0 49,0 0,-25 25,25 25</inkml:trace>
  <inkml:trace contextRef="#ctx0" brushRef="#br0" timeOffset="3053">2777 520,'0'49,"0"-25,25 1,-1-25,1 25,0-50,25 25,-1-25,-24 1,25-1,-1 1,1-26,-25 26,0-26,-1 25,-24 0,0 1,-24 24,-1 24,0-24,-25 50,25-25,1 49,-1-25,25-24,25-1,-1 1,26 0,0-25,-1-25,1 0,24 1,-24-1,0-24</inkml:trace>
  <inkml:trace contextRef="#ctx0" brushRef="#br0" timeOffset="4462">2826 247,'-24'0,"-1"0,0 25,0 0,0 24,1 26,24-26,24-24,1 24,0-49,25 25,-1-25</inkml:trace>
</inkml:ink>
</file>

<file path=ppt/ink/ink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9.6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0,'0'23,"25"-23,-1 0,1 0,26 0,-2 0,26 0,-25 0,25-23</inkml:trace>
</inkml:ink>
</file>

<file path=ppt/ink/ink8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6:39.89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248 248,'-49'25,"24"-25,-25 50,1 0,24 24,0 1,0-1,25-24,0-1,25-24,0 0,0-50,0 0,24 1,-24-26,0 0,0 1,-25-26,24 1,-24 0,0 48,-24 26,24 26,0 23,0 1,0 24,24-24,1 24,0-24,0-1,-25 1,25-25,-1 0,1-25,0 0</inkml:trace>
  <inkml:trace contextRef="#ctx0" brushRef="#br0" timeOffset="470">720 223,'-50'50,"0"0,1 0,24 0,-25-1,26-24,-1-25,50 25,24-25,1 0,-1 0,26 25,-26-25,1 24,-25 1,0 0,-25 0,0 0,-25-1,0 1,0 0,-24 0,24-25,-25 0,25 0,25 0</inkml:trace>
  <inkml:trace contextRef="#ctx0" brushRef="#br0" timeOffset="830">1043 547,'74'0,"-24"-25,-25 25,25-25,-26-25,1 26,-25-1,0-25,-25 25,1 1,-1 24,0 24,-25 26,25 0,1-1,-1 26,25-26,0 1,25-25,-1-1,1 1,25-25,0 0,-1 0,1-25,-25 1,24-1</inkml:trace>
  <inkml:trace contextRef="#ctx0" brushRef="#br0" timeOffset="1190">1465 323,'0'50,"25"-25,-1 24,26-24,-25 25,24-25,-24-1,0 1,-25 0,25-25,0 0,-25-25</inkml:trace>
  <inkml:trace contextRef="#ctx0" brushRef="#br0" timeOffset="1425">1663 198,'-49'125,"24"-50,0 24,0 0,0-24,1-26,-1 1,25-25,0 0,-25-25,50 0,-25-25</inkml:trace>
  <inkml:trace contextRef="#ctx0" brushRef="#br0" timeOffset="1675">1812 447,'-25'124,"25"-74,-25 0,50-26,0 1,25-50,-26 1,1-26,0 25,0-49,24 24,-49-49,25 49,-25 0,0 76,0 23,-25 26,25-26,0 1,0 24,0-49,25 25,-25-26,25 1,0-25,-25-25</inkml:trace>
  <inkml:trace contextRef="#ctx0" brushRef="#br0" timeOffset="2098">2259 373,'-25'124,"0"-50,0 1,25-50,0-1,0 1,25-25,0-25,0 1,-1-26,1 0,-25-24,25 0,-25 24,0 25,0 50,-25 0,25 24,25 26,-25-26,0 1,25 0,0-26,-1-24,1 0,25 0,-25-24,-1-1,26 0,-25-25,24 1,-23-26,-26-24,25-26,-25 26,25 49,-25 1,0 24,-25 25,25 25,-25 0,-1 24,2 50,-1 2,0-2,25 0,0-25,0-24,0-25,25 0,0-25,-1 0,27 0,-1-25,-26 0,26 0,0-49,-26-1,26-24,-25-1,0-24,-1 50,1 49,-25 0,-25 50,1 0,-1 24,0 1,0 49,0 1,1-25,24-1,-25-24,25-1,0-24,0 0,25 0,-1-25</inkml:trace>
  <inkml:trace contextRef="#ctx0" brushRef="#br0" timeOffset="2959">3177 497,'-25'124,"1"-74,24-1,0-24,24-25,1 0,0-25,0-24,24 24,-24-50,25 1,0 24,-26 1,1 49,0 49,-25 1,-25 49,25-24,0 24,0-25,0 2,0-2,25-24,-25-1,25-24,0 0,-1 0,-24-25</inkml:trace>
</inkml:ink>
</file>

<file path=ppt/ink/ink8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7:05.7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25,'25'-27,"25"27,-1 0,26 27,-1-27,1 0,-1 27</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3:37:05.9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148 148,'25'-24,"0"-1,25 0,-1 25,26-25,-26 25,26 0,-26 25,1 0,-1 24,-24 0,-25 26,0-1,-25 0,-24 0,-1-24,-24 24,-1-49,-24 24,25-25,24-24,-24 0,24-24,25-25,1-1,24 1,24-26,1 26,25 25,24-26,1 50,-1 0,0 25,1 0,-26 23,1 27,-25-1,0 1,-1-27,-24 2,0-25,0-1,0 1,25-50</inkml:trace>
  <inkml:trace contextRef="#ctx0" brushRef="#br0" timeOffset="533">1041 49,'-74'75,"24"-2,1 2,24 49,0-26,0-24,50-24,-25 0,50-26,-1 0,26-24,-26-24,26-25,-1-1,-24 1,-25-26,-25 2,0-27,-25 26,0 24,-25 2,1 23,-26 25,50 25,-24-25</inkml:trace>
  <inkml:trace contextRef="#ctx0" brushRef="#br0" timeOffset="877">1513 272,'24'74,"1"24,0 2,-25-26,0-24,0-26,0 0,0-48,0 0,0-51,0 26,0-51,0 2,0 24,25-1,0 75,-1-25,1 50,0 0,0 25,0-1,-1 50,1 0,0-50,-25 1,0 0,0-26,0-73,25-1,-25-24,25-1,-1-23,1-1,25 24,-25 51,24 24,-24 0,0 24,0 1,0 50,-1-1,-24 0,25 25,-25-50,0 26,0-50,0-1,0-48,0-1</inkml:trace>
  <inkml:trace contextRef="#ctx0" brushRef="#br0" timeOffset="1488">2330 469,'0'124,"0"-49,25-51,-25 0,0-48,0-25,0-1</inkml:trace>
  <inkml:trace contextRef="#ctx0" brushRef="#br0" timeOffset="1628">2282 99,'-25'-25,"25"25</inkml:trace>
  <inkml:trace contextRef="#ctx0" brushRef="#br0" timeOffset="1769">2479 618,'25'50,"-25"-75,0-25,0-24,0-1,0 2,0-26,0 49,25 50,-1-25,1 50,0 0,0 24,0 26,-1-2,1 27,-25-51,0 1,0-1,0-25,0-48,25 24,-25-24</inkml:trace>
  <inkml:trace contextRef="#ctx0" brushRef="#br0" timeOffset="2082">2876 371,'-25'73,"25"27,0-26,0-24,25-26,-25 0,49-24,-24 0,25-24,-25 0,24-26,-24-24,0-1,-25 2,25-27,-25 76,0 48,0 26,0 24,24 0,-24 0,0 1,0-26,25 0,-25-24,25-25,-25-25,0-24</inkml:trace>
  <inkml:trace contextRef="#ctx0" brushRef="#br0" timeOffset="2505">3347 0,'0'74,"25"-24,0 48,-25 1,0 24,0-23,25-1,-25-26,0-23,0-1,0-24,24-25,-24-25</inkml:trace>
  <inkml:trace contextRef="#ctx0" brushRef="#br0" timeOffset="2771">3149 371,'24'0,"1"25,25-25,24 0,1 0,24 0</inkml:trace>
  <inkml:trace contextRef="#ctx0" brushRef="#br0" timeOffset="2944">3719 568,'25'0,"0"0,24-24,1-1,0 0,-1-25,-24 2,0-27,0 26,-25 24,-25 25,0 0,0 25,-24 24,-26 26,50-2,-24-23,24-1,0 1,25-25,25 0,0-25,24 0,26-25,-1 0</inkml:trace>
  <inkml:trace contextRef="#ctx0" brushRef="#br0" timeOffset="3288">4463 222,'-99'25,"25"0,24-1,0-24,26 25,24 0,0 0,24 0,26-1,25 0,-1 1,-24 25,-1-25,1-1,-25 1,-25 0,-25 0,-25 0,1-25,-26 24,1-24</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04T15:15:10.02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0 184,'59'0,"-39"0,20 0,0 0,-1 0,1 0,0 0,-1 0,1 0,0 0,19-19,-19 19,19 0,-19 0,20 0,-1 0,-19 0,19 0,1 0,-1 0,1 0,19 0,-19 19,-1-19,21 0,-21 0,21 0,-1 0,-19 0,19 0,0 18,21-18,-21 0,0 0,21 0,-21 0,20 0,0 0,-19 0,39 0,-20 0,0 0,0 0,1 0,19 0,-20 0,20 0,0 0,0 0,-20 0,20 0,1 0,-1 19,19-19,-18 0,-1 0,19 0,1 0,-20 0,20 19,0-19,0 0,-20 0,20 0,20 0,-20 0,20 17,-21-17,1 0,20 0,0 0,-20 0,0 0,19 0,-19 0,20 0,-20 0,20 0,-20 0,19 0,-19 0,20 0,-20 0,0 0,0 0,20-17,-1 17,-39 0,40 0,-20 0,0 0,-20 0,20 0,0 0,0 0,-20 0,21 0,-21 0,20 0,0 0,-20-19,19 19,-18 0,18 0,-18 0,18-19,-18 19,18 0,-19 0,20 0,-20-18,0 18,20 0,-20 0,1-19,18 19,-18 0,-21 0,20-19,0 19,0 0,0-17,-20 17,20-18,0 18,-19 0,19-19,0 19,-20-18,0 18,20 0,-20 0,20-19,-19 19,-1 0,20-19,-20 19,0 0,1 0,-1 0,0-18,20 18,-20 0,1 0,-1 0,0 0,0-18,20 18,-20 0,1 0,-1 0,0 0,0 0,20 0,-19 0,-1 0,0 0,0 0,20 0,-19 0,-1 0,0 18,0-18,0 0,1 0,-1 0,0 0,0 0,-19 18,19-18,-20 0,20 19,1-19,-21 0,0 0,1 19,19-19,-20 0,1 18,-1-18,1 0,19 19,-20-19,1 18,-1-18,0 17,1-17,-21 19,21-19,-21 0,20 19,-19-19,-20 0,19 0,-19 18,0-18,-21 0,21 0,-20 0</inkml:trace>
</inkml:ink>
</file>

<file path=ppt/ink/ink9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07.43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 0,'-25'25,"25"25,25-26,-25 26,0 1,0-2,25 26,-25-26,25 26,-25-26,24 27,-24-52,26 26,-1-25,0 24,0-49,-1 25,1-25,0 0,-25-25,25 25,0-49,-25-1,25 1,-25-2,0-23,-25 24,25-24,0 24,-25 0,25 26,0-2,0 1,0 50,0 1,25-2,-25 26,0 0,25 24,0-24,-25-1,25 1,0 0,0 0,24-25,-24 0,0-1,1-24,23 0,-24-24,0 24,0-50,-25 25,0-50,0 0,0 26,0-26,-25 26,25-26,0 51,-25-27,25 26,0 0,0 1,0 24</inkml:trace>
  <inkml:trace contextRef="#ctx0" brushRef="#br0" timeOffset="750">941 472,'49'0,"-23"-24,24 24,-25-50,-1 25,1-24,0-1,-25 0,0 0,-25 25,25 0,-25 25,1 0,-1 0,0 25,-26 0,51 25,-24 0,24 24,0-24,0 24,24-24,2 1,-1-27,25 1,-26 0,26-25,-25 25,25-25,-25 0,25-25,-25 25</inkml:trace>
</inkml:ink>
</file>

<file path=ppt/ink/ink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08.6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136 273,'25'-50,"-25"25,0 1,0-1,-25 25,1 0,-1 0,-1 49,1-24,25 25,-25-1,25 0,-24 25,48-24,-24 0,25-1,0 1,1-25,23-1,-24-24,25 25,0-25,-25-25,25 1,0-1</inkml:trace>
  <inkml:trace contextRef="#ctx0" brushRef="#br0" timeOffset="344">661 248,'-26'25,"2"-25,-1 49,0-24,-25 49,50 0,-25-24,25 24,0-49,25 24,0-49,0 25,0-25,24-25,-23 1,24-1,-25 0,-1-25,1 1,-25-1,0 1,0 24,0 0,0 1,-25 24,1 24,-1 26,25-26,25 1,-25 25,24-25,1 24,1-24,-1 0,24-25,-24 25,26-25,-1 0,-26-25,27 0,-1 25,-26-50,26 1,-24-1,-1-24,-1 25,1-25,0 24,-25 1,25-1,-25 25,0 0,0 1,-25 48,0 26,25 0,-25-1,25 26,0-2,0 1,0-24,25-25,0 24,0-24,25 0,0-25,-25 0,50-25,-25 0,0 1,25-26,-26-24,2 24,-1-23,-1 23,-23 0,-1 1,-25-1,0 25,0 1,-25-1,-1 0,1 25,1 25,-1 0,0 24,25 1,0 24,0 1,25-2,0-48,-1 24,1-24,26 0,-1-25,-26 25,27-25,-1 0</inkml:trace>
</inkml:ink>
</file>

<file path=ppt/ink/ink9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0.3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100 25,'0'25,"0"0,24 24,-24 1,25 24,0 1,0-1,-25 0,25 0,-1-24,-24 24,25-24,-25-26,0 1,0 0,0-25</inkml:trace>
  <inkml:trace contextRef="#ctx0" brushRef="#br0" timeOffset="266">0 471,'50'-25,"-25"25,24-25,1 1,0-1,24 1,-25-1,0-25,1 25,24 1</inkml:trace>
  <inkml:trace contextRef="#ctx0" brushRef="#br0" timeOffset="500">520 0,'0'50,"0"0,25-1,-25 1,25 24,-25 1,25-26,0 0,-1 0,1 1,-25-25,0 0,0-1,0-73,0-1,-25-24,25 0,0 0,0 24,0 1,25 24,0 25,-25 25,0 24,25 1,-25 24,25-25,-1 25,1-24,0-25,0 0,0-1,-1-24,1 25,0-25,0 0,-1-25,25 1,-24-1,0-25,24 25,-24-49,-25 1,0-2,0 1,-25 24,1 25,-1 25,-25 25,25 0,1 25,24-1,-24 1,24 24,24 0,0-25,1 1,0-25,0-1,24 1,-24 0,25 0,-25-25,-1 0,26 0</inkml:trace>
</inkml:ink>
</file>

<file path=ppt/ink/ink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1.6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8 621,'24'74,"1"-24,-25-26,25 26,-25-75,0 0,-25-24,25-1,-25-24,1 24,24 1,0-1,0 0,24 26,1-26,0 25,0 25,0-26,0 26</inkml:trace>
  <inkml:trace contextRef="#ctx0" brushRef="#br0" timeOffset="312">379 596,'25'0,"-1"0,1-25,0 0,0 0,-25 1,0-26,0 0,0 26,-25-1,0 25,0 0,1 25,-1-1,0 26,0 0,25-1,0 26,0-1,0-24,25-1,0-24,0 1,-1-1,1-25,0 0,0 0,0 0</inkml:trace>
  <inkml:trace contextRef="#ctx0" brushRef="#br0" timeOffset="703">775 845,'24'99,"-24"-49,0-1,25-24,-25 0,0-50,0 0,-25 0,25-24,-24-26,-1 0,0-24,0 24,0-24,25 25,0 24,0 1,0-1,25 25,0-1,0 26,0-24,-1 24,1 24,25 2,-25-1,-1 25,26-1,-50 1,24-1,-24 1,-24 0,-1-26,25 26,-25-25,-24-25,24 25,0-25,0 0,1 0,-1-25,25-25</inkml:trace>
  <inkml:trace contextRef="#ctx0" brushRef="#br0" timeOffset="1218">1071 546,'25'50,"-25"-1,25 1,-25-25,-25-25,25-25,0-25,0 26,0-51,25 26,-25-26,0 26,25-26,0 49,-1 2,1-1,25 25,-25-25,24 25</inkml:trace>
  <inkml:trace contextRef="#ctx0" brushRef="#br0" timeOffset="1499">1418 397,'-25'100,"1"-26,-1-24,25-26,0 1,25 0,-1-25,1 0,-1-25,26 0,-25 1,0-26,-1 25,1-49,-25 24,0-24,-25 49,1 0,-1-1,-25 26,25 0,1 0,-1 26,25-1</inkml:trace>
  <inkml:trace contextRef="#ctx0" brushRef="#br0" timeOffset="1859">1888 397,'-50'25,"25"0,1 25,-25-1,24-24,0 25,25-26,0 1,25 0,0-25,24-25,-25 25,26-25,-25-24,0 24,-1-25</inkml:trace>
  <inkml:trace contextRef="#ctx0" brushRef="#br0" timeOffset="2124">1888 49,'0'75,"0"-26,0 26,25 0,-25 24,0-49,24 24,-24-49,0 0,0 0,25-1,0-24,-25-24,0-1</inkml:trace>
  <inkml:trace contextRef="#ctx0" brushRef="#br0" timeOffset="2374">2209 272,'-24'76,"0"-27,24 26,-25-26,25-24,-25 0,25 0,25 0,0-25,-1 0,0 0,26-25,-25 0,0 0</inkml:trace>
  <inkml:trace contextRef="#ctx0" brushRef="#br0" timeOffset="2937">2383 223,'25'25,"0"25,-1-25,1 25,-25-26,25 26,-25-25,-25 0,0-1,1 1,-26-25,25 25,0-25,1 0,-1 0,25 0</inkml:trace>
  <inkml:trace contextRef="#ctx0" brushRef="#br0" timeOffset="3406">2754 173,'-50'50,"1"-1,24 2,25-1,-25-1,25-24,0 25,25-26,0-24,24 25,-24-25,25 0,-25-25,24 25,-24-24</inkml:trace>
  <inkml:trace contextRef="#ctx0" brushRef="#br0" timeOffset="3687">3001 0,'0'49,"0"1,0 24,25 1,-25 0,0-1,25 1,-25-26,24-24,-24 0,25 0,0-25</inkml:trace>
  <inkml:trace contextRef="#ctx0" brushRef="#br0" timeOffset="3968">2804 298,'49'0,"1"0,23 0,-23-26,24 26,1 0,-26-24</inkml:trace>
  <inkml:trace contextRef="#ctx0" brushRef="#br0" timeOffset="4171">3422 272,'0'51,"-25"23,25-24,0 0,0-1,0-24,0 0,0-50</inkml:trace>
  <inkml:trace contextRef="#ctx0" brushRef="#br0" timeOffset="4359">3372 74,'0'-25,"0"25</inkml:trace>
  <inkml:trace contextRef="#ctx0" brushRef="#br0" timeOffset="4531">3793 348,'-25'74,"1"-24,-1-1,1 1,-1-25,25 0,0-1,25-24,-1 0,1 0,24-24,-24 24,24-25,-24 0,0-25,-25 1,0-1,0 1,-25-1,25 25,-25-1,0 2,1-1</inkml:trace>
  <inkml:trace contextRef="#ctx0" brushRef="#br0" timeOffset="4827">3966 546,'25'75,"0"-51,-25-48,0-1,0 0,25-25,-25 1,25-26,-1 1,1 23,24 27,-24-1,-1 25,1 0,25 49,-25-23,-25 49,25-1,-25 0,0 1,0-26,-25-24,0 25,0-25,0-1</inkml:trace>
</inkml:ink>
</file>

<file path=ppt/ink/ink9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7.2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80 176,'0'-25,"-24"25,24 25,-25-1,25 27,-25 24,25 1,0 24,25-24,-25-1,25-49,-1-2,-24 2,23-52,2 26,0-50,0 0,-25 0,25-1,-50-23,25-3,-25 2,0 25,25 0,-25 50,2 0,23 24,0 2,0-1,23 0,27 0,-25-25,23 0,1-25,1-25,-2 24,2-23,-25-2,23 26,-48-25,24 25,-24 76,-24 23,24 1,0 26,0 0,0 25,24-1,1-24,0-50,0-2,-1-24,0 1,25-26,-24-26,24 1,0 0,-25 1,0-27,1 0,-25-23,0-2,-25 25,1 26,0 25,-25 0,24 25,-24 1,24-1,1 0,0 0,0 1,24-2</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18.2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0 148,'0'25,"0"23,24 50,1-23,0 23,0-25,0 2,0-51,-25 0,0 1,0-50,0 1,24-25,-24-1,0-23,0-1,0 25,25-1,0 26,25 24,-1 0,-24 24,25 1,-1 25,-24-2,0 27,0-27,-1 2,-24-25,-24 23,24-23,-50 0,25-1,-24 1,24-1,-25-24,1 0,24-24,-25 24,25-25,25 1</inkml:trace>
  <inkml:trace contextRef="#ctx0" brushRef="#br0" timeOffset="562">917 319,'-49'50,"24"-1,0 25,0-25,1 25,24-25,0-25,0 1,24-25,1 0,0 0,25-25,-26 1,1-25,25 24,-25-48,-1 23,-24 1,25 0,-25 24,0 0,-25 50,25 0,0 24,25 0,-25 1,0-2,0 2,25-25,-25-1,25 0,0-24,0-24,-25 0</inkml:trace>
  <inkml:trace contextRef="#ctx0" brushRef="#br0" timeOffset="1000">1414 369,'-25'49,"0"25,0-25,0 0,25-24,0 24,0-25,25-24,0 25,0-25,24-25,1 1,0 0,-1-1,-24-25,25 26,-26-25,1-1</inkml:trace>
  <inkml:trace contextRef="#ctx0" brushRef="#br0" timeOffset="1266">1686 0,'0'25,"0"0,0-2,25 27,0 23,0 26,0-25,-1-1,-24 2,25-27,-25 2,25-25,-25-1,0-24</inkml:trace>
  <inkml:trace contextRef="#ctx0" brushRef="#br0" timeOffset="1578">1562 369,'25'0,"25"0,-1 0</inkml:trace>
  <inkml:trace contextRef="#ctx0" brushRef="#br0" timeOffset="1672">2034 418,'49'24,"-24"-24,0 25,0-50,24 25,-24-24,0-25,25 24,-26-24,1 0,-25 24,0 0,0 2,-25 23,1 23,-1 2,0 25,0-2,0 2,1-1,-1 25,25-49,0 23,25-23,-1 0,1-25,25 0,-25-25,24 0</inkml:trace>
  <inkml:trace contextRef="#ctx0" brushRef="#br0" timeOffset="2078">2604 492,'0'49,"0"-25,0 1,-25-50,25 1,-24 0,24-1,-25 0,25-24,0 25,25-26,-1 25,1-23,0-2,25 25,-1-23</inkml:trace>
  <inkml:trace contextRef="#ctx0" brushRef="#br0" timeOffset="2359">2976 418,'0'49,"0"1,25-26,-25-24</inkml:trace>
  <inkml:trace contextRef="#ctx0" brushRef="#br0" timeOffset="2515">2927 123,'-25'-25</inkml:trace>
  <inkml:trace contextRef="#ctx0" brushRef="#br0" timeOffset="2719">3398 196,'-25'50,"0"-1,1 0,-1 1,25-2,0-23,0 0,0 0,25-25,-1-25,1 25,25-25,-25-24,-25 25,24-26,1 1,-25 0,25-1,-25 100,0-25,0 23,25 2,-25-25,25 23,-25-23,24 0,1-25,-25 25</inkml:trace>
  <inkml:trace contextRef="#ctx0" brushRef="#br0" timeOffset="3406">1562 344,'75'0,"-26"0,26-25,-26 25,26 0,-26-24,26 0,-26 24</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8" units="1/cm"/>
        </inkml:channelProperties>
      </inkml:inkSource>
      <inkml:timestamp xml:id="ts0" timeString="2014-03-12T16:08:22.6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0 223,'25'25,"-25"0,25 23,0 2,-1 24,-24 1,25-1,0 0,0 1,0-26,-25 1,0 0,24-2,-24 2,0-25,-24-25,24 25,0-50,0 0,-25 0,25-25,-25 2,0-27,25 1,0 0,0 24,25-24,0 49,0-25,-1 25,27 1,-1 24,-1 0,-24 0,25 24,-1 1,1 25,-1-1,1 1,-25 0,0-1,-25 1,0-1,-25 1,25 0,-50-27,25 2,-24 0,-1 0,1-25,24 0,-25 0,1 0,24-25</inkml:trace>
  <inkml:trace contextRef="#ctx0" brushRef="#br0" timeOffset="672">870 668,'25'50,"0"0,0-1,-25-24,25 0,-25 0,0-2,0-23</inkml:trace>
  <inkml:trace contextRef="#ctx0" brushRef="#br0" timeOffset="859">796 371,'-25'-25,"25"25</inkml:trace>
  <inkml:trace contextRef="#ctx0" brushRef="#br0" timeOffset="1000">1094 768,'24'49,"-24"-24,0 0,0-50,0-25,-24 26,24-26,-25-24,25 24,0 0,25 1,-25 24,24 0,1 25,0 0,0 0,24 25,-24 0,1 24,24 1,-26 0,1-1,0 1,-25-1,25 1,-25 0,0-27,0 2,0 0,25-25</inkml:trace>
  <inkml:trace contextRef="#ctx0" brushRef="#br0" timeOffset="1468">1789 371,'-25'49,"0"1,-24 0,24-1,0 26,0-26,25 26,0-51,0 26,25-25,0-25,0 0,0 0,24-25,-24 0,1 0,-1-24,-1-1,1 1,-25-26,0 26,0-1,0 0,0 26,-25 24,25 24,-24 1,24 25,24-1,-24 1,25 0,-25-1,25 1,0-1,-25-24,25 0,0-25,-1 25,1-25</inkml:trace>
  <inkml:trace contextRef="#ctx0" brushRef="#br0" timeOffset="1984">2212 768,'25'74,"-25"-49,0-50,0 0,-25 0,25-24,-25 24,25-25,0 1,0-1,25 1,0 24,-1 0,1 0,1 0,-1 25,24 0,-24 0</inkml:trace>
  <inkml:trace contextRef="#ctx0" brushRef="#br0" timeOffset="2421">2684 495,'-25'49,"0"-24,25 25,0-1,0-24,0 25,0-25,25-25,0 24,0-24,0 0,-1-24,1 24,0-25,1 0,-1-25,-1 26,-24-26,25 25,-25-24,25 24,-25 0,0 50,0 0,25-1,-25 1,0 25,25-25,0 24,-1 1,1-1,25 1,-25-25,-1 23,1-23,0 25,-25-25,0 24,0-24,0 0,-25 0,0 0,-24-25,-1 24,25-24,-24 25,-1-25</inkml:trace>
  <inkml:trace contextRef="#ctx0" brushRef="#br0" timeOffset="3375">4151 173,'24'-24,"-48"-1,24-25,-25 25,-25 1,1-1,-1 25,0 0,-24 0,-2 0,2 0,24 25,-24-1,24 1,1 25,24-25,0-1,0 26,25 0,25-2,-25-23,25 25,0 24,24-24,1-1,-25 26,0-26,24 1,-24-1,0 1,0-25,-1 23,1-48,-25 25,0-25</inkml:trace>
  <inkml:trace contextRef="#ctx0" brushRef="#br0" timeOffset="3859">3381 668,'49'-24,"1"24,24-25,1 25,-1 0,0-25,-24 25,1-25</inkml:trace>
  <inkml:trace contextRef="#ctx0" brushRef="#br0" timeOffset="4093">4027 693,'0'75,"24"-26,-24-24,0 25,25-27,-25 2,0-50</inkml:trace>
  <inkml:trace contextRef="#ctx0" brushRef="#br0" timeOffset="4296">4002 396,'-25'-25,"25"0,0 25</inkml:trace>
  <inkml:trace contextRef="#ctx0" brushRef="#br0" timeOffset="4499">4375 495,'-51'49,"26"-24,1-25,-1 25,0 0,0-25,25 25,25-25,0 24,0-24,24 0,-24 25,26-25,-2 25,-24-25,0 25,0-25,-25 25,0-1,-25 1,0 0,0 0,0-25,-24 25,23-25,1 0,0 0,1-25</inkml:trace>
  <inkml:trace contextRef="#ctx0" brushRef="#br0" timeOffset="4921">4747 396,'-25'24,"0"1,0 0,1 0,-1 0,0-25,0 24,25 1,0 0,25 0,25-25,-26 0,26 25,0-25,-26 24,26-24,-24 25,23-25,-49 25,25 0,-50 0,1-1,-1 1,-26 0,26-25,-24 0,24 0,0 0</inkml:trace>
  <inkml:trace contextRef="#ctx0" brushRef="#br0" timeOffset="5359">4996 619,'25'49,"0"-24,-25 25,0-25,0-1,0-24</inkml:trace>
  <inkml:trace contextRef="#ctx0" brushRef="#br0" timeOffset="5734">5219 544,'0'75,"0"-26,0-24,25 0,0-25,0 0,24 0,-24-25,1 0,-1-24,-25 24,0 0,-25 0,-1 1,1-1,0 0,1 25,-1-25,-25 25,50 0</inkml:trace>
  <inkml:trace contextRef="#ctx0" brushRef="#br0" timeOffset="6077">5617 668,'0'25,"0"-50,0 1,0-1,0 0,0 0,25 0,0-24,-1 24,1 0,25 25,24 0,-24 25,0 25,0-26,0 51,-1-26,-24 1,0 0,-25-1,25 1,-50-25,25-2,-25 2</inkml:trace>
  <inkml:trace contextRef="#ctx0" brushRef="#br0" timeOffset="6531">5145 198,'0'0</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40:58.5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19,'238'18,"-80"-18,21 0,0 0,-1 0,-19 0,0 0,19 0,1 0,-20 0,19 0,1 0,-20 0,19 0,1 0,-1 0,-19 0,20 0,-1 0,-19 0,20-18,-21 18,1 0,20 0,-20 0,-1 0,1 0,0 0,0 0,-1-20,1 20,0 0,0 0,-22 0,22 0,0 20,0-20,-20 0,19 0,1 0,0 18,-20-18,19 0,1 20,0-20,0 0,0 0,-21 20,21-20,0 0,-20 0,20 0,-21 0,21 0,-20 19,0-19,0 0,0 0,0 20,0-20,0 0,-1 0,1 0,0 20,0-20,0 0,0 0,0 0,-20 19,0-19,0 0,0 0,0 19,-39-19</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41:03.0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0-1,'99'20,"-19"-20,19 0,-20 0,21 0,-1 19,0-19,20 0,0 0,0 0,0 19,20-19,-20 0,20 0,20 20,-20-20,20 0,-1 0,21 20,-19-20,18 0,1 20,-1-20,1 0,20 0,-1 0,-19 0,19 0,0 20,1-20,-1 0,1 0,-1 0,1-20,-1 20,0 0,1 0,19 0,-19 0,-1 0,0 0,1 0,-1-20,1 20,-21 0,22 0,-22 0,1 0,0 0,-1 0,1 0,-1 0,1 0,0 0,-21 0,1 0,20 0,-21 0,1 0,0 0,0-20,-1 20,-19 0,20 0,0 0,0 0,-20 0,19 0,-19 0,0 0,20 0,-20-20,0 20,0 0,19 0,-18 0,-1 0,0 0,0 0,0 0,0 0,0 20,19-20,-19 20,0-20,0 20,20 0,-20-1,-20 0,20 1,0 0,-20 0,0-1,-20 20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0T13:41:10.70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86,'20'0,"19"-20,1 0,0 20,-1-21,21 21,0-20,19 20,0 0,1 0,-1-21,0 21,21 21,-21-21,20 0,20 0,-20 0,1 0,19 0,-20 0,20 0,0 0,0 0,-20 0,20 0,0 0,1 0,-2 0,1 0,20 20,0-40,-1 40,-19-40,1 20,18 0,1 0,-20 0,20 0,-20 0,20 0,0 0,-20 20,20-20,0 0,0 0,-20 21,20-21,0 0,0 20,0-20,0 20,-20-20,20 0,-1 21,1-21,0 21,-20-21,40 20,-40-20,0 20,20 1,0-21,-1 20,-19 1,20 0,-20-21,20 19,-20-19,20 21,-20-21,0 21,0-21,20 20,-20-20,0 20,20-20,-20 0,20 21,-20-21,0 0,20 21,-20-21,20 0,-20 0,20 0,-20 0,0 0,20-21,-20 21,0 0,20-21,-20 21,20-20,-20 20,0 0,20-20,-20 20,20 0,-20-21,0 21,-1 0,1-21,0 21,0 0,0-19,-19 19,19 0,0-21,-20 21,0 0,0 0,1 0,-1 0,0 0,0 21,-19-21,-1 0,0 19,21-19,-21 21,-20-21,21 0,-40 21,19-21,-19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4E091-5FAA-43C5-9E42-4C93818612A3}" type="datetimeFigureOut">
              <a:rPr lang="en-US" smtClean="0"/>
              <a:pPr/>
              <a:t>3/8/2017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14CBC-DD8E-4048-865E-F63A7D37F756}" type="slidenum">
              <a:rPr lang="en-US" smtClean="0"/>
              <a:pPr/>
              <a:t>‹#›</a:t>
            </a:fld>
            <a:endParaRPr lang="en-US"/>
          </a:p>
        </p:txBody>
      </p:sp>
    </p:spTree>
    <p:extLst>
      <p:ext uri="{BB962C8B-B14F-4D97-AF65-F5344CB8AC3E}">
        <p14:creationId xmlns:p14="http://schemas.microsoft.com/office/powerpoint/2010/main" val="24629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a:t>
            </a:fld>
            <a:endParaRPr lang="en-US"/>
          </a:p>
        </p:txBody>
      </p:sp>
    </p:spTree>
    <p:extLst>
      <p:ext uri="{BB962C8B-B14F-4D97-AF65-F5344CB8AC3E}">
        <p14:creationId xmlns:p14="http://schemas.microsoft.com/office/powerpoint/2010/main" val="102116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63</a:t>
            </a:fld>
            <a:endParaRPr lang="en-US"/>
          </a:p>
        </p:txBody>
      </p:sp>
    </p:spTree>
    <p:extLst>
      <p:ext uri="{BB962C8B-B14F-4D97-AF65-F5344CB8AC3E}">
        <p14:creationId xmlns:p14="http://schemas.microsoft.com/office/powerpoint/2010/main" val="25817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64</a:t>
            </a:fld>
            <a:endParaRPr lang="en-US"/>
          </a:p>
        </p:txBody>
      </p:sp>
    </p:spTree>
    <p:extLst>
      <p:ext uri="{BB962C8B-B14F-4D97-AF65-F5344CB8AC3E}">
        <p14:creationId xmlns:p14="http://schemas.microsoft.com/office/powerpoint/2010/main" val="116656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65</a:t>
            </a:fld>
            <a:endParaRPr lang="en-US"/>
          </a:p>
        </p:txBody>
      </p:sp>
    </p:spTree>
    <p:extLst>
      <p:ext uri="{BB962C8B-B14F-4D97-AF65-F5344CB8AC3E}">
        <p14:creationId xmlns:p14="http://schemas.microsoft.com/office/powerpoint/2010/main" val="177103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66</a:t>
            </a:fld>
            <a:endParaRPr lang="en-US"/>
          </a:p>
        </p:txBody>
      </p:sp>
    </p:spTree>
    <p:extLst>
      <p:ext uri="{BB962C8B-B14F-4D97-AF65-F5344CB8AC3E}">
        <p14:creationId xmlns:p14="http://schemas.microsoft.com/office/powerpoint/2010/main" val="420550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68</a:t>
            </a:fld>
            <a:endParaRPr lang="en-US"/>
          </a:p>
        </p:txBody>
      </p:sp>
    </p:spTree>
    <p:extLst>
      <p:ext uri="{BB962C8B-B14F-4D97-AF65-F5344CB8AC3E}">
        <p14:creationId xmlns:p14="http://schemas.microsoft.com/office/powerpoint/2010/main" val="4003092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69</a:t>
            </a:fld>
            <a:endParaRPr lang="en-US"/>
          </a:p>
        </p:txBody>
      </p:sp>
    </p:spTree>
    <p:extLst>
      <p:ext uri="{BB962C8B-B14F-4D97-AF65-F5344CB8AC3E}">
        <p14:creationId xmlns:p14="http://schemas.microsoft.com/office/powerpoint/2010/main" val="63626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70</a:t>
            </a:fld>
            <a:endParaRPr lang="en-US"/>
          </a:p>
        </p:txBody>
      </p:sp>
    </p:spTree>
    <p:extLst>
      <p:ext uri="{BB962C8B-B14F-4D97-AF65-F5344CB8AC3E}">
        <p14:creationId xmlns:p14="http://schemas.microsoft.com/office/powerpoint/2010/main" val="257448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71</a:t>
            </a:fld>
            <a:endParaRPr lang="en-US"/>
          </a:p>
        </p:txBody>
      </p:sp>
    </p:spTree>
    <p:extLst>
      <p:ext uri="{BB962C8B-B14F-4D97-AF65-F5344CB8AC3E}">
        <p14:creationId xmlns:p14="http://schemas.microsoft.com/office/powerpoint/2010/main" val="169078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72</a:t>
            </a:fld>
            <a:endParaRPr lang="en-US"/>
          </a:p>
        </p:txBody>
      </p:sp>
    </p:spTree>
    <p:extLst>
      <p:ext uri="{BB962C8B-B14F-4D97-AF65-F5344CB8AC3E}">
        <p14:creationId xmlns:p14="http://schemas.microsoft.com/office/powerpoint/2010/main" val="265541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73</a:t>
            </a:fld>
            <a:endParaRPr lang="en-US"/>
          </a:p>
        </p:txBody>
      </p:sp>
    </p:spTree>
    <p:extLst>
      <p:ext uri="{BB962C8B-B14F-4D97-AF65-F5344CB8AC3E}">
        <p14:creationId xmlns:p14="http://schemas.microsoft.com/office/powerpoint/2010/main" val="375064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14CBC-DD8E-4048-865E-F63A7D37F756}" type="slidenum">
              <a:rPr lang="en-US" smtClean="0"/>
              <a:pPr/>
              <a:t>9</a:t>
            </a:fld>
            <a:endParaRPr lang="en-US"/>
          </a:p>
        </p:txBody>
      </p:sp>
    </p:spTree>
    <p:extLst>
      <p:ext uri="{BB962C8B-B14F-4D97-AF65-F5344CB8AC3E}">
        <p14:creationId xmlns:p14="http://schemas.microsoft.com/office/powerpoint/2010/main" val="112925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74</a:t>
            </a:fld>
            <a:endParaRPr lang="en-US"/>
          </a:p>
        </p:txBody>
      </p:sp>
    </p:spTree>
    <p:extLst>
      <p:ext uri="{BB962C8B-B14F-4D97-AF65-F5344CB8AC3E}">
        <p14:creationId xmlns:p14="http://schemas.microsoft.com/office/powerpoint/2010/main" val="852238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75</a:t>
            </a:fld>
            <a:endParaRPr lang="en-US"/>
          </a:p>
        </p:txBody>
      </p:sp>
    </p:spTree>
    <p:extLst>
      <p:ext uri="{BB962C8B-B14F-4D97-AF65-F5344CB8AC3E}">
        <p14:creationId xmlns:p14="http://schemas.microsoft.com/office/powerpoint/2010/main" val="26817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76</a:t>
            </a:fld>
            <a:endParaRPr lang="en-US"/>
          </a:p>
        </p:txBody>
      </p:sp>
    </p:spTree>
    <p:extLst>
      <p:ext uri="{BB962C8B-B14F-4D97-AF65-F5344CB8AC3E}">
        <p14:creationId xmlns:p14="http://schemas.microsoft.com/office/powerpoint/2010/main" val="25798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95</a:t>
            </a:fld>
            <a:endParaRPr lang="en-US"/>
          </a:p>
        </p:txBody>
      </p:sp>
    </p:spTree>
    <p:extLst>
      <p:ext uri="{BB962C8B-B14F-4D97-AF65-F5344CB8AC3E}">
        <p14:creationId xmlns:p14="http://schemas.microsoft.com/office/powerpoint/2010/main" val="241339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96</a:t>
            </a:fld>
            <a:endParaRPr lang="en-US"/>
          </a:p>
        </p:txBody>
      </p:sp>
    </p:spTree>
    <p:extLst>
      <p:ext uri="{BB962C8B-B14F-4D97-AF65-F5344CB8AC3E}">
        <p14:creationId xmlns:p14="http://schemas.microsoft.com/office/powerpoint/2010/main" val="391255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710248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461903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3448451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3032594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0582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10</a:t>
            </a:fld>
            <a:endParaRPr lang="en-US"/>
          </a:p>
        </p:txBody>
      </p:sp>
    </p:spTree>
    <p:extLst>
      <p:ext uri="{BB962C8B-B14F-4D97-AF65-F5344CB8AC3E}">
        <p14:creationId xmlns:p14="http://schemas.microsoft.com/office/powerpoint/2010/main" val="551264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853914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382276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760837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2517120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107</a:t>
            </a:fld>
            <a:endParaRPr lang="en-US"/>
          </a:p>
        </p:txBody>
      </p:sp>
    </p:spTree>
    <p:extLst>
      <p:ext uri="{BB962C8B-B14F-4D97-AF65-F5344CB8AC3E}">
        <p14:creationId xmlns:p14="http://schemas.microsoft.com/office/powerpoint/2010/main" val="3160649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108</a:t>
            </a:fld>
            <a:endParaRPr lang="en-US"/>
          </a:p>
        </p:txBody>
      </p:sp>
    </p:spTree>
    <p:extLst>
      <p:ext uri="{BB962C8B-B14F-4D97-AF65-F5344CB8AC3E}">
        <p14:creationId xmlns:p14="http://schemas.microsoft.com/office/powerpoint/2010/main" val="152587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11</a:t>
            </a:fld>
            <a:endParaRPr lang="en-US"/>
          </a:p>
        </p:txBody>
      </p:sp>
    </p:spTree>
    <p:extLst>
      <p:ext uri="{BB962C8B-B14F-4D97-AF65-F5344CB8AC3E}">
        <p14:creationId xmlns:p14="http://schemas.microsoft.com/office/powerpoint/2010/main" val="342524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014CBC-DD8E-4048-865E-F63A7D37F756}" type="slidenum">
              <a:rPr lang="en-US" smtClean="0"/>
              <a:pPr/>
              <a:t>12</a:t>
            </a:fld>
            <a:endParaRPr lang="en-US"/>
          </a:p>
        </p:txBody>
      </p:sp>
    </p:spTree>
    <p:extLst>
      <p:ext uri="{BB962C8B-B14F-4D97-AF65-F5344CB8AC3E}">
        <p14:creationId xmlns:p14="http://schemas.microsoft.com/office/powerpoint/2010/main" val="189868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13</a:t>
            </a:fld>
            <a:endParaRPr lang="en-US"/>
          </a:p>
        </p:txBody>
      </p:sp>
    </p:spTree>
    <p:extLst>
      <p:ext uri="{BB962C8B-B14F-4D97-AF65-F5344CB8AC3E}">
        <p14:creationId xmlns:p14="http://schemas.microsoft.com/office/powerpoint/2010/main" val="344012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44</a:t>
            </a:fld>
            <a:endParaRPr lang="en-US"/>
          </a:p>
        </p:txBody>
      </p:sp>
    </p:spTree>
    <p:extLst>
      <p:ext uri="{BB962C8B-B14F-4D97-AF65-F5344CB8AC3E}">
        <p14:creationId xmlns:p14="http://schemas.microsoft.com/office/powerpoint/2010/main" val="128234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45</a:t>
            </a:fld>
            <a:endParaRPr lang="en-US"/>
          </a:p>
        </p:txBody>
      </p:sp>
    </p:spTree>
    <p:extLst>
      <p:ext uri="{BB962C8B-B14F-4D97-AF65-F5344CB8AC3E}">
        <p14:creationId xmlns:p14="http://schemas.microsoft.com/office/powerpoint/2010/main" val="15792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014CBC-DD8E-4048-865E-F63A7D37F756}" type="slidenum">
              <a:rPr lang="en-US" smtClean="0"/>
              <a:pPr/>
              <a:t>62</a:t>
            </a:fld>
            <a:endParaRPr lang="en-US"/>
          </a:p>
        </p:txBody>
      </p:sp>
    </p:spTree>
    <p:extLst>
      <p:ext uri="{BB962C8B-B14F-4D97-AF65-F5344CB8AC3E}">
        <p14:creationId xmlns:p14="http://schemas.microsoft.com/office/powerpoint/2010/main" val="249315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32DC172-B62D-4009-BB1F-B5A3C4281760}" type="datetimeFigureOut">
              <a:rPr lang="en-US" smtClean="0"/>
              <a:pPr/>
              <a:t>3/8/2017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F9AAD0-A1D4-4524-AB03-2FB66964940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32DC172-B62D-4009-BB1F-B5A3C4281760}" type="datetimeFigureOut">
              <a:rPr lang="en-US" smtClean="0"/>
              <a:pPr/>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AAD0-A1D4-4524-AB03-2FB66964940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2DC172-B62D-4009-BB1F-B5A3C4281760}" type="datetimeFigureOut">
              <a:rPr lang="en-US" smtClean="0"/>
              <a:pPr/>
              <a:t>3/8/2017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0F9AAD0-A1D4-4524-AB03-2FB6696494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32DC172-B62D-4009-BB1F-B5A3C4281760}"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AD0-A1D4-4524-AB03-2FB66964940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32DC172-B62D-4009-BB1F-B5A3C4281760}" type="datetimeFigureOut">
              <a:rPr lang="en-US" smtClean="0"/>
              <a:pPr/>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AAD0-A1D4-4524-AB03-2FB66964940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2DC172-B62D-4009-BB1F-B5A3C4281760}" type="datetimeFigureOut">
              <a:rPr lang="en-US" smtClean="0"/>
              <a:pPr/>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DC172-B62D-4009-BB1F-B5A3C4281760}" type="datetimeFigureOut">
              <a:rPr lang="en-US" smtClean="0"/>
              <a:pPr/>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AAD0-A1D4-4524-AB03-2FB669649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2DC172-B62D-4009-BB1F-B5A3C4281760}" type="datetimeFigureOut">
              <a:rPr lang="en-US" smtClean="0"/>
              <a:pPr/>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AAD0-A1D4-4524-AB03-2FB66964940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2DC172-B62D-4009-BB1F-B5A3C4281760}" type="datetimeFigureOut">
              <a:rPr lang="en-US" smtClean="0"/>
              <a:pPr/>
              <a:t>3/8/2017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0F9AAD0-A1D4-4524-AB03-2FB66964940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32DC172-B62D-4009-BB1F-B5A3C4281760}" type="datetimeFigureOut">
              <a:rPr lang="en-US" smtClean="0"/>
              <a:pPr/>
              <a:t>3/8/2017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0F9AAD0-A1D4-4524-AB03-2FB669649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10.emf"/><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xml"/><Relationship Id="rId10" Type="http://schemas.openxmlformats.org/officeDocument/2006/relationships/image" Target="../media/image9.emf"/><Relationship Id="rId9" Type="http://schemas.openxmlformats.org/officeDocument/2006/relationships/customXml" Target="../ink/ink6.xml"/></Relationships>
</file>

<file path=ppt/slides/_rels/slide100.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youtube.com/watch?v=zmdwvFKC61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youtube.com/watch?v=Q0xPt_jCFt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forbes.com/2006/02/28/cz_mh_0228worsebugslide.html?thisSpeed=6000"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hyperlink" Target="http://www.youtube.com/watch?v=eoK3XcwChW4"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www.youtube.com/watch?v=1MyiVBkPKgo&amp;feature=fvs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4.jpeg"/><Relationship Id="rId7" Type="http://schemas.openxmlformats.org/officeDocument/2006/relationships/customXml" Target="../ink/ink8.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customXml" Target="../ink/ink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1.emf"/><Relationship Id="rId3" Type="http://schemas.openxmlformats.org/officeDocument/2006/relationships/image" Target="../media/image6.jpeg"/><Relationship Id="rId7" Type="http://schemas.openxmlformats.org/officeDocument/2006/relationships/image" Target="../media/image18.emf"/><Relationship Id="rId12" Type="http://schemas.openxmlformats.org/officeDocument/2006/relationships/customXml" Target="../ink/ink13.xml"/><Relationship Id="rId17" Type="http://schemas.openxmlformats.org/officeDocument/2006/relationships/image" Target="../media/image23.emf"/><Relationship Id="rId2" Type="http://schemas.openxmlformats.org/officeDocument/2006/relationships/notesSlide" Target="../notesSlides/notesSlide5.xml"/><Relationship Id="rId16"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10.xml"/><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9.emf"/><Relationship Id="rId14" Type="http://schemas.openxmlformats.org/officeDocument/2006/relationships/customXml" Target="../ink/ink14.xml"/></Relationships>
</file>

<file path=ppt/slides/_rels/slide13.xml.rels><?xml version="1.0" encoding="UTF-8" standalone="yes"?>
<Relationships xmlns="http://schemas.openxmlformats.org/package/2006/relationships"><Relationship Id="rId3" Type="http://schemas.openxmlformats.org/officeDocument/2006/relationships/hyperlink" Target="http://learn.genetics.utah.edu/content/begin/cells/scal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6.emf"/><Relationship Id="rId12" Type="http://schemas.openxmlformats.org/officeDocument/2006/relationships/customXml" Target="../ink/ink21.xml"/><Relationship Id="rId2" Type="http://schemas.openxmlformats.org/officeDocument/2006/relationships/customXml" Target="../ink/ink16.xml"/><Relationship Id="rId1" Type="http://schemas.openxmlformats.org/officeDocument/2006/relationships/slideLayout" Target="../slideLayouts/slideLayout3.xml"/><Relationship Id="rId6" Type="http://schemas.openxmlformats.org/officeDocument/2006/relationships/customXml" Target="../ink/ink18.xml"/><Relationship Id="rId11" Type="http://schemas.openxmlformats.org/officeDocument/2006/relationships/image" Target="../media/image28.emf"/><Relationship Id="rId5" Type="http://schemas.openxmlformats.org/officeDocument/2006/relationships/image" Target="../media/image25.emf"/><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DvZBjt_O58I"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image" Target="../media/image8.gif"/><Relationship Id="rId1" Type="http://schemas.openxmlformats.org/officeDocument/2006/relationships/slideLayout" Target="../slideLayouts/slideLayout3.xml"/><Relationship Id="rId6" Type="http://schemas.openxmlformats.org/officeDocument/2006/relationships/image" Target="../media/image33.emf"/><Relationship Id="rId5" Type="http://schemas.openxmlformats.org/officeDocument/2006/relationships/customXml" Target="../ink/ink23.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8.gif"/><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customXml" Target="../ink/ink26.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32.xml"/><Relationship Id="rId3" Type="http://schemas.openxmlformats.org/officeDocument/2006/relationships/customXml" Target="../ink/ink27.xml"/><Relationship Id="rId7" Type="http://schemas.openxmlformats.org/officeDocument/2006/relationships/customXml" Target="../ink/ink29.xml"/><Relationship Id="rId12" Type="http://schemas.openxmlformats.org/officeDocument/2006/relationships/image" Target="../media/image42.emf"/><Relationship Id="rId2" Type="http://schemas.openxmlformats.org/officeDocument/2006/relationships/image" Target="../media/image9.gif"/><Relationship Id="rId16" Type="http://schemas.openxmlformats.org/officeDocument/2006/relationships/image" Target="../media/image44.emf"/><Relationship Id="rId1" Type="http://schemas.openxmlformats.org/officeDocument/2006/relationships/slideLayout" Target="../slideLayouts/slideLayout4.xml"/><Relationship Id="rId6" Type="http://schemas.openxmlformats.org/officeDocument/2006/relationships/image" Target="../media/image39.emf"/><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customXml" Target="../ink/ink30.xml"/><Relationship Id="rId14" Type="http://schemas.openxmlformats.org/officeDocument/2006/relationships/image" Target="../media/image43.emf"/></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customXml" Target="../ink/ink34.xml"/><Relationship Id="rId7" Type="http://schemas.openxmlformats.org/officeDocument/2006/relationships/customXml" Target="../ink/ink36.xml"/><Relationship Id="rId2" Type="http://schemas.openxmlformats.org/officeDocument/2006/relationships/image" Target="../media/image9.gif"/><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customXml" Target="../ink/ink35.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40.xml"/><Relationship Id="rId3" Type="http://schemas.openxmlformats.org/officeDocument/2006/relationships/image" Target="../media/image30.emf"/><Relationship Id="rId7" Type="http://schemas.openxmlformats.org/officeDocument/2006/relationships/image" Target="../media/image37.emf"/><Relationship Id="rId2" Type="http://schemas.openxmlformats.org/officeDocument/2006/relationships/customXml" Target="../ink/ink37.xml"/><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49.emf"/><Relationship Id="rId5" Type="http://schemas.openxmlformats.org/officeDocument/2006/relationships/image" Target="../media/image31.emf"/><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customXml" Target="../ink/ink48.xml"/><Relationship Id="rId18" Type="http://schemas.openxmlformats.org/officeDocument/2006/relationships/image" Target="../media/image16.emf"/><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image" Target="../media/image11.emf"/><Relationship Id="rId17" Type="http://schemas.openxmlformats.org/officeDocument/2006/relationships/customXml" Target="../ink/ink50.xml"/><Relationship Id="rId2" Type="http://schemas.openxmlformats.org/officeDocument/2006/relationships/image" Target="../media/image11.jpeg"/><Relationship Id="rId16" Type="http://schemas.openxmlformats.org/officeDocument/2006/relationships/image" Target="../media/image13.emf"/><Relationship Id="rId20" Type="http://schemas.openxmlformats.org/officeDocument/2006/relationships/image" Target="../media/image50.emf"/><Relationship Id="rId1" Type="http://schemas.openxmlformats.org/officeDocument/2006/relationships/slideLayout" Target="../slideLayouts/slideLayout3.xml"/><Relationship Id="rId6" Type="http://schemas.openxmlformats.org/officeDocument/2006/relationships/image" Target="../media/image52.emf"/><Relationship Id="rId11" Type="http://schemas.openxmlformats.org/officeDocument/2006/relationships/customXml" Target="../ink/ink47.xml"/><Relationship Id="rId5" Type="http://schemas.openxmlformats.org/officeDocument/2006/relationships/customXml" Target="../ink/ink44.xml"/><Relationship Id="rId15" Type="http://schemas.openxmlformats.org/officeDocument/2006/relationships/customXml" Target="../ink/ink49.xml"/><Relationship Id="rId10" Type="http://schemas.openxmlformats.org/officeDocument/2006/relationships/image" Target="../media/image54.emf"/><Relationship Id="rId19" Type="http://schemas.openxmlformats.org/officeDocument/2006/relationships/customXml" Target="../ink/ink51.xml"/><Relationship Id="rId4" Type="http://schemas.openxmlformats.org/officeDocument/2006/relationships/image" Target="../media/image51.emf"/><Relationship Id="rId9" Type="http://schemas.openxmlformats.org/officeDocument/2006/relationships/customXml" Target="../ink/ink46.xml"/><Relationship Id="rId14" Type="http://schemas.openxmlformats.org/officeDocument/2006/relationships/image" Target="../media/image12.emf"/></Relationships>
</file>

<file path=ppt/slides/_rels/slide24.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customXml" Target="../ink/ink57.xml"/><Relationship Id="rId18" Type="http://schemas.openxmlformats.org/officeDocument/2006/relationships/image" Target="../media/image62.emf"/><Relationship Id="rId3" Type="http://schemas.openxmlformats.org/officeDocument/2006/relationships/customXml" Target="../ink/ink52.xml"/><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59.emf"/><Relationship Id="rId17" Type="http://schemas.openxmlformats.org/officeDocument/2006/relationships/customXml" Target="../ink/ink59.xml"/><Relationship Id="rId2" Type="http://schemas.openxmlformats.org/officeDocument/2006/relationships/image" Target="../media/image11.jpeg"/><Relationship Id="rId16" Type="http://schemas.openxmlformats.org/officeDocument/2006/relationships/image" Target="../media/image61.emf"/><Relationship Id="rId20" Type="http://schemas.openxmlformats.org/officeDocument/2006/relationships/image" Target="../media/image63.emf"/><Relationship Id="rId1" Type="http://schemas.openxmlformats.org/officeDocument/2006/relationships/slideLayout" Target="../slideLayouts/slideLayout3.xml"/><Relationship Id="rId6" Type="http://schemas.openxmlformats.org/officeDocument/2006/relationships/image" Target="../media/image56.emf"/><Relationship Id="rId11" Type="http://schemas.openxmlformats.org/officeDocument/2006/relationships/customXml" Target="../ink/ink56.xml"/><Relationship Id="rId5" Type="http://schemas.openxmlformats.org/officeDocument/2006/relationships/customXml" Target="../ink/ink53.xml"/><Relationship Id="rId15" Type="http://schemas.openxmlformats.org/officeDocument/2006/relationships/customXml" Target="../ink/ink58.xml"/><Relationship Id="rId10" Type="http://schemas.openxmlformats.org/officeDocument/2006/relationships/image" Target="../media/image58.emf"/><Relationship Id="rId19" Type="http://schemas.openxmlformats.org/officeDocument/2006/relationships/customXml" Target="../ink/ink60.xml"/><Relationship Id="rId4" Type="http://schemas.openxmlformats.org/officeDocument/2006/relationships/image" Target="../media/image55.emf"/><Relationship Id="rId9" Type="http://schemas.openxmlformats.org/officeDocument/2006/relationships/customXml" Target="../ink/ink55.xml"/><Relationship Id="rId14" Type="http://schemas.openxmlformats.org/officeDocument/2006/relationships/image" Target="../media/image60.emf"/><Relationship Id="rId22"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20.emf"/><Relationship Id="rId13" Type="http://schemas.openxmlformats.org/officeDocument/2006/relationships/customXml" Target="../ink/ink67.xml"/><Relationship Id="rId3" Type="http://schemas.openxmlformats.org/officeDocument/2006/relationships/customXml" Target="../ink/ink62.xml"/><Relationship Id="rId7" Type="http://schemas.openxmlformats.org/officeDocument/2006/relationships/customXml" Target="../ink/ink64.xml"/><Relationship Id="rId12" Type="http://schemas.openxmlformats.org/officeDocument/2006/relationships/image" Target="../media/image640.emf"/><Relationship Id="rId2" Type="http://schemas.openxmlformats.org/officeDocument/2006/relationships/image" Target="../media/image2.jpeg"/><Relationship Id="rId16" Type="http://schemas.openxmlformats.org/officeDocument/2006/relationships/image" Target="../media/image66.emf"/><Relationship Id="rId1" Type="http://schemas.openxmlformats.org/officeDocument/2006/relationships/slideLayout" Target="../slideLayouts/slideLayout3.xml"/><Relationship Id="rId6" Type="http://schemas.openxmlformats.org/officeDocument/2006/relationships/image" Target="../media/image610.emf"/><Relationship Id="rId11" Type="http://schemas.openxmlformats.org/officeDocument/2006/relationships/customXml" Target="../ink/ink66.xml"/><Relationship Id="rId5" Type="http://schemas.openxmlformats.org/officeDocument/2006/relationships/customXml" Target="../ink/ink63.xml"/><Relationship Id="rId15" Type="http://schemas.openxmlformats.org/officeDocument/2006/relationships/customXml" Target="../ink/ink68.xml"/><Relationship Id="rId10" Type="http://schemas.openxmlformats.org/officeDocument/2006/relationships/image" Target="../media/image630.emf"/><Relationship Id="rId4" Type="http://schemas.openxmlformats.org/officeDocument/2006/relationships/image" Target="../media/image600.emf"/><Relationship Id="rId9" Type="http://schemas.openxmlformats.org/officeDocument/2006/relationships/customXml" Target="../ink/ink65.xml"/><Relationship Id="rId14" Type="http://schemas.openxmlformats.org/officeDocument/2006/relationships/image" Target="../media/image65.emf"/></Relationships>
</file>

<file path=ppt/slides/_rels/slide26.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customXml" Target="../ink/ink69.xml"/><Relationship Id="rId7" Type="http://schemas.openxmlformats.org/officeDocument/2006/relationships/customXml" Target="../ink/ink71.xml"/><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customXml" Target="../ink/ink70.xml"/><Relationship Id="rId10" Type="http://schemas.openxmlformats.org/officeDocument/2006/relationships/image" Target="../media/image69.emf"/><Relationship Id="rId4" Type="http://schemas.openxmlformats.org/officeDocument/2006/relationships/image" Target="../media/image660.emf"/><Relationship Id="rId9" Type="http://schemas.openxmlformats.org/officeDocument/2006/relationships/customXml" Target="../ink/ink72.xml"/></Relationships>
</file>

<file path=ppt/slides/_rels/slide27.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customXml" Target="../ink/ink73.xml"/><Relationship Id="rId7" Type="http://schemas.openxmlformats.org/officeDocument/2006/relationships/customXml" Target="../ink/ink75.xml"/><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customXml" Target="../ink/ink74.xml"/><Relationship Id="rId10" Type="http://schemas.openxmlformats.org/officeDocument/2006/relationships/image" Target="../media/image72.emf"/><Relationship Id="rId4" Type="http://schemas.openxmlformats.org/officeDocument/2006/relationships/image" Target="../media/image691.emf"/><Relationship Id="rId9" Type="http://schemas.openxmlformats.org/officeDocument/2006/relationships/customXml" Target="../ink/ink76.xml"/></Relationships>
</file>

<file path=ppt/slides/_rels/slide28.xml.rels><?xml version="1.0" encoding="UTF-8" standalone="yes"?>
<Relationships xmlns="http://schemas.openxmlformats.org/package/2006/relationships"><Relationship Id="rId3" Type="http://schemas.openxmlformats.org/officeDocument/2006/relationships/customXml" Target="../ink/ink77.xml"/><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78.xml"/><Relationship Id="rId4" Type="http://schemas.openxmlformats.org/officeDocument/2006/relationships/image" Target="../media/image720.emf"/></Relationships>
</file>

<file path=ppt/slides/_rels/slide29.xml.rels><?xml version="1.0" encoding="UTF-8" standalone="yes"?>
<Relationships xmlns="http://schemas.openxmlformats.org/package/2006/relationships"><Relationship Id="rId3" Type="http://schemas.openxmlformats.org/officeDocument/2006/relationships/customXml" Target="../ink/ink79.xml"/><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6.emf"/><Relationship Id="rId5" Type="http://schemas.openxmlformats.org/officeDocument/2006/relationships/customXml" Target="../ink/ink80.xml"/><Relationship Id="rId4" Type="http://schemas.openxmlformats.org/officeDocument/2006/relationships/image" Target="../media/image7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alacademy.org/exhibits/xtremelife/life_on_earth.php"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stromatolites&amp;source=images&amp;cd=&amp;cad=rja&amp;docid=TwCJpWhvfcTSDM&amp;tbnid=Dx1thPoqB12e7M:&amp;ved=0CAUQjRw&amp;url=http://serc.carleton.edu/NAGTWorkshops/sedimentary/images/stromatolite.html&amp;ei=5qkNUeyJMpSY9QTLqYCoCg&amp;bvm=bv.41867550,d.eWU&amp;psig=AFQjCNFFTrBKKEdt0Qw4Ct0UsYCNoDAT6Q&amp;ust=1359936194984859" TargetMode="External"/><Relationship Id="rId2" Type="http://schemas.openxmlformats.org/officeDocument/2006/relationships/image" Target="../media/image77.jpeg"/><Relationship Id="rId1" Type="http://schemas.openxmlformats.org/officeDocument/2006/relationships/slideLayout" Target="../slideLayouts/slideLayout3.xml"/><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hyperlink" Target="http://www.calacademy.org/exhibits/xtremelife/life_on_earth.php" TargetMode="External"/><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580.emf"/><Relationship Id="rId3" Type="http://schemas.openxmlformats.org/officeDocument/2006/relationships/customXml" Target="../ink/ink81.xml"/><Relationship Id="rId7" Type="http://schemas.openxmlformats.org/officeDocument/2006/relationships/customXml" Target="../ink/ink83.xml"/><Relationship Id="rId2" Type="http://schemas.openxmlformats.org/officeDocument/2006/relationships/image" Target="../media/image79.jpeg"/><Relationship Id="rId1" Type="http://schemas.openxmlformats.org/officeDocument/2006/relationships/slideLayout" Target="../slideLayouts/slideLayout3.xml"/><Relationship Id="rId6" Type="http://schemas.openxmlformats.org/officeDocument/2006/relationships/image" Target="../media/image570.emf"/><Relationship Id="rId5" Type="http://schemas.openxmlformats.org/officeDocument/2006/relationships/customXml" Target="../ink/ink82.xml"/><Relationship Id="rId10" Type="http://schemas.openxmlformats.org/officeDocument/2006/relationships/image" Target="../media/image590.emf"/><Relationship Id="rId4" Type="http://schemas.openxmlformats.org/officeDocument/2006/relationships/image" Target="../media/image560.emf"/><Relationship Id="rId9" Type="http://schemas.openxmlformats.org/officeDocument/2006/relationships/customXml" Target="../ink/ink84.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gandzcars.com/2012-ferrari-enzo-review-release-date-spec-price-picture/ferrari-enzo1" TargetMode="External"/><Relationship Id="rId2" Type="http://schemas.openxmlformats.org/officeDocument/2006/relationships/image" Target="../media/image81.jpeg"/><Relationship Id="rId1" Type="http://schemas.openxmlformats.org/officeDocument/2006/relationships/slideLayout" Target="../slideLayouts/slideLayout5.xml"/><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www.google.com/url?sa=i&amp;rct=j&amp;q=beanbag+chair&amp;source=images&amp;cd=&amp;cad=rja&amp;docid=hR_RQW8SACw6YM&amp;tbnid=MelTqdwcthsJRM:&amp;ved=0CAUQjRw&amp;url=http://serbagunamarine.com/bean-bag-chairs-patterns.html&amp;ei=_mMNUcGLO43S9AT39oGoBg&amp;bvm=bv.41867550,d.eWU&amp;psig=AFQjCNFs3-POWadtm2v2mr1W7c9U3dlLyg&amp;ust=1359918454059917"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3" Type="http://schemas.openxmlformats.org/officeDocument/2006/relationships/customXml" Target="../ink/ink88.xml"/><Relationship Id="rId26" Type="http://schemas.openxmlformats.org/officeDocument/2006/relationships/image" Target="../media/image77.emf"/><Relationship Id="rId39" Type="http://schemas.openxmlformats.org/officeDocument/2006/relationships/customXml" Target="../ink/ink99.xml"/><Relationship Id="rId34" Type="http://schemas.openxmlformats.org/officeDocument/2006/relationships/image" Target="../media/image81.emf"/><Relationship Id="rId42" Type="http://schemas.openxmlformats.org/officeDocument/2006/relationships/image" Target="../media/image88.emf"/><Relationship Id="rId50" Type="http://schemas.openxmlformats.org/officeDocument/2006/relationships/image" Target="../media/image92.emf"/><Relationship Id="rId55" Type="http://schemas.openxmlformats.org/officeDocument/2006/relationships/customXml" Target="../ink/ink105.xml"/><Relationship Id="rId63" Type="http://schemas.openxmlformats.org/officeDocument/2006/relationships/customXml" Target="../ink/ink109.xml"/><Relationship Id="rId68" Type="http://schemas.openxmlformats.org/officeDocument/2006/relationships/image" Target="../media/image101.emf"/><Relationship Id="rId7" Type="http://schemas.openxmlformats.org/officeDocument/2006/relationships/customXml" Target="../ink/ink86.xml"/><Relationship Id="rId71" Type="http://schemas.openxmlformats.org/officeDocument/2006/relationships/customXml" Target="../ink/ink113.xml"/><Relationship Id="rId2" Type="http://schemas.openxmlformats.org/officeDocument/2006/relationships/image" Target="../media/image86.png"/><Relationship Id="rId16" Type="http://schemas.openxmlformats.org/officeDocument/2006/relationships/image" Target="../media/image650.emf"/><Relationship Id="rId29" Type="http://schemas.openxmlformats.org/officeDocument/2006/relationships/customXml" Target="../ink/ink94.xml"/><Relationship Id="rId41" Type="http://schemas.openxmlformats.org/officeDocument/2006/relationships/customXml" Target="../ink/ink100.xml"/><Relationship Id="rId54" Type="http://schemas.openxmlformats.org/officeDocument/2006/relationships/image" Target="../media/image94.emf"/><Relationship Id="rId62" Type="http://schemas.openxmlformats.org/officeDocument/2006/relationships/image" Target="../media/image98.emf"/><Relationship Id="rId70" Type="http://schemas.openxmlformats.org/officeDocument/2006/relationships/image" Target="../media/image680.emf"/><Relationship Id="rId1" Type="http://schemas.openxmlformats.org/officeDocument/2006/relationships/slideLayout" Target="../slideLayouts/slideLayout3.xml"/><Relationship Id="rId6" Type="http://schemas.openxmlformats.org/officeDocument/2006/relationships/image" Target="../media/image670.emf"/><Relationship Id="rId11" Type="http://schemas.openxmlformats.org/officeDocument/2006/relationships/customXml" Target="../ink/ink87.xml"/><Relationship Id="rId24" Type="http://schemas.openxmlformats.org/officeDocument/2006/relationships/image" Target="../media/image760.emf"/><Relationship Id="rId32" Type="http://schemas.openxmlformats.org/officeDocument/2006/relationships/image" Target="../media/image80.emf"/><Relationship Id="rId37" Type="http://schemas.openxmlformats.org/officeDocument/2006/relationships/customXml" Target="../ink/ink98.xml"/><Relationship Id="rId40" Type="http://schemas.openxmlformats.org/officeDocument/2006/relationships/image" Target="../media/image87.emf"/><Relationship Id="rId53" Type="http://schemas.openxmlformats.org/officeDocument/2006/relationships/customXml" Target="../ink/ink104.xml"/><Relationship Id="rId58" Type="http://schemas.openxmlformats.org/officeDocument/2006/relationships/image" Target="../media/image96.emf"/><Relationship Id="rId66" Type="http://schemas.openxmlformats.org/officeDocument/2006/relationships/image" Target="../media/image100.emf"/><Relationship Id="rId15" Type="http://schemas.openxmlformats.org/officeDocument/2006/relationships/customXml" Target="../ink/ink89.xml"/><Relationship Id="rId23" Type="http://schemas.openxmlformats.org/officeDocument/2006/relationships/customXml" Target="../ink/ink91.xml"/><Relationship Id="rId28" Type="http://schemas.openxmlformats.org/officeDocument/2006/relationships/image" Target="../media/image78.emf"/><Relationship Id="rId36" Type="http://schemas.openxmlformats.org/officeDocument/2006/relationships/image" Target="../media/image85.emf"/><Relationship Id="rId49" Type="http://schemas.openxmlformats.org/officeDocument/2006/relationships/customXml" Target="../ink/ink102.xml"/><Relationship Id="rId57" Type="http://schemas.openxmlformats.org/officeDocument/2006/relationships/customXml" Target="../ink/ink106.xml"/><Relationship Id="rId61" Type="http://schemas.openxmlformats.org/officeDocument/2006/relationships/customXml" Target="../ink/ink108.xml"/><Relationship Id="rId10" Type="http://schemas.openxmlformats.org/officeDocument/2006/relationships/image" Target="../media/image690.emf"/><Relationship Id="rId31" Type="http://schemas.openxmlformats.org/officeDocument/2006/relationships/customXml" Target="../ink/ink95.xml"/><Relationship Id="rId52" Type="http://schemas.openxmlformats.org/officeDocument/2006/relationships/image" Target="../media/image93.emf"/><Relationship Id="rId60" Type="http://schemas.openxmlformats.org/officeDocument/2006/relationships/image" Target="../media/image97.emf"/><Relationship Id="rId65" Type="http://schemas.openxmlformats.org/officeDocument/2006/relationships/customXml" Target="../ink/ink110.xml"/><Relationship Id="rId4" Type="http://schemas.openxmlformats.org/officeDocument/2006/relationships/customXml" Target="../ink/ink85.xml"/><Relationship Id="rId14" Type="http://schemas.openxmlformats.org/officeDocument/2006/relationships/image" Target="../media/image500.emf"/><Relationship Id="rId22" Type="http://schemas.openxmlformats.org/officeDocument/2006/relationships/image" Target="../media/image75.emf"/><Relationship Id="rId27" Type="http://schemas.openxmlformats.org/officeDocument/2006/relationships/customXml" Target="../ink/ink93.xml"/><Relationship Id="rId30" Type="http://schemas.openxmlformats.org/officeDocument/2006/relationships/image" Target="../media/image79.emf"/><Relationship Id="rId35" Type="http://schemas.openxmlformats.org/officeDocument/2006/relationships/customXml" Target="../ink/ink97.xml"/><Relationship Id="rId43" Type="http://schemas.openxmlformats.org/officeDocument/2006/relationships/customXml" Target="../ink/ink101.xml"/><Relationship Id="rId48" Type="http://schemas.openxmlformats.org/officeDocument/2006/relationships/image" Target="../media/image91.emf"/><Relationship Id="rId56" Type="http://schemas.openxmlformats.org/officeDocument/2006/relationships/image" Target="../media/image95.emf"/><Relationship Id="rId64" Type="http://schemas.openxmlformats.org/officeDocument/2006/relationships/image" Target="../media/image99.emf"/><Relationship Id="rId69" Type="http://schemas.openxmlformats.org/officeDocument/2006/relationships/customXml" Target="../ink/ink112.xml"/><Relationship Id="rId51" Type="http://schemas.openxmlformats.org/officeDocument/2006/relationships/customXml" Target="../ink/ink103.xml"/><Relationship Id="rId72" Type="http://schemas.openxmlformats.org/officeDocument/2006/relationships/image" Target="../media/image710.emf"/><Relationship Id="rId3" Type="http://schemas.openxmlformats.org/officeDocument/2006/relationships/hyperlink" Target="http://www.youtube.com/watch?v=gEwzDydciWc" TargetMode="External"/><Relationship Id="rId12" Type="http://schemas.openxmlformats.org/officeDocument/2006/relationships/image" Target="../media/image700.emf"/><Relationship Id="rId17" Type="http://schemas.openxmlformats.org/officeDocument/2006/relationships/customXml" Target="../ink/ink90.xml"/><Relationship Id="rId25" Type="http://schemas.openxmlformats.org/officeDocument/2006/relationships/customXml" Target="../ink/ink92.xml"/><Relationship Id="rId33" Type="http://schemas.openxmlformats.org/officeDocument/2006/relationships/customXml" Target="../ink/ink96.xml"/><Relationship Id="rId38" Type="http://schemas.openxmlformats.org/officeDocument/2006/relationships/image" Target="../media/image86.emf"/><Relationship Id="rId59" Type="http://schemas.openxmlformats.org/officeDocument/2006/relationships/customXml" Target="../ink/ink107.xml"/><Relationship Id="rId67" Type="http://schemas.openxmlformats.org/officeDocument/2006/relationships/customXml" Target="../ink/ink111.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customXml" Target="../ink/ink114.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customXml" Target="../ink/ink1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image" Target="../media/image89.tmp"/><Relationship Id="rId1" Type="http://schemas.openxmlformats.org/officeDocument/2006/relationships/slideLayout" Target="../slideLayouts/slideLayout7.xml"/><Relationship Id="rId4" Type="http://schemas.openxmlformats.org/officeDocument/2006/relationships/image" Target="../media/image90.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3" Type="http://schemas.openxmlformats.org/officeDocument/2006/relationships/image" Target="../media/image112.emf"/><Relationship Id="rId18" Type="http://schemas.openxmlformats.org/officeDocument/2006/relationships/customXml" Target="../ink/ink125.xml"/><Relationship Id="rId26" Type="http://schemas.openxmlformats.org/officeDocument/2006/relationships/customXml" Target="../ink/ink129.xml"/><Relationship Id="rId39" Type="http://schemas.openxmlformats.org/officeDocument/2006/relationships/image" Target="../media/image125.emf"/><Relationship Id="rId21" Type="http://schemas.openxmlformats.org/officeDocument/2006/relationships/image" Target="../media/image116.emf"/><Relationship Id="rId34" Type="http://schemas.openxmlformats.org/officeDocument/2006/relationships/customXml" Target="../ink/ink133.xml"/><Relationship Id="rId42" Type="http://schemas.openxmlformats.org/officeDocument/2006/relationships/customXml" Target="../ink/ink137.xml"/><Relationship Id="rId47" Type="http://schemas.openxmlformats.org/officeDocument/2006/relationships/image" Target="../media/image129.emf"/><Relationship Id="rId50" Type="http://schemas.openxmlformats.org/officeDocument/2006/relationships/customXml" Target="../ink/ink141.xml"/><Relationship Id="rId55" Type="http://schemas.openxmlformats.org/officeDocument/2006/relationships/image" Target="../media/image133.emf"/><Relationship Id="rId7" Type="http://schemas.openxmlformats.org/officeDocument/2006/relationships/image" Target="../media/image109.emf"/><Relationship Id="rId12" Type="http://schemas.openxmlformats.org/officeDocument/2006/relationships/customXml" Target="../ink/ink122.xml"/><Relationship Id="rId17" Type="http://schemas.openxmlformats.org/officeDocument/2006/relationships/image" Target="../media/image114.emf"/><Relationship Id="rId25" Type="http://schemas.openxmlformats.org/officeDocument/2006/relationships/image" Target="../media/image118.emf"/><Relationship Id="rId33" Type="http://schemas.openxmlformats.org/officeDocument/2006/relationships/image" Target="../media/image122.emf"/><Relationship Id="rId38" Type="http://schemas.openxmlformats.org/officeDocument/2006/relationships/customXml" Target="../ink/ink135.xml"/><Relationship Id="rId46" Type="http://schemas.openxmlformats.org/officeDocument/2006/relationships/customXml" Target="../ink/ink139.xml"/><Relationship Id="rId2" Type="http://schemas.openxmlformats.org/officeDocument/2006/relationships/customXml" Target="../ink/ink117.xml"/><Relationship Id="rId16" Type="http://schemas.openxmlformats.org/officeDocument/2006/relationships/customXml" Target="../ink/ink124.xml"/><Relationship Id="rId20" Type="http://schemas.openxmlformats.org/officeDocument/2006/relationships/customXml" Target="../ink/ink126.xml"/><Relationship Id="rId29" Type="http://schemas.openxmlformats.org/officeDocument/2006/relationships/image" Target="../media/image120.emf"/><Relationship Id="rId41" Type="http://schemas.openxmlformats.org/officeDocument/2006/relationships/image" Target="../media/image126.emf"/><Relationship Id="rId54" Type="http://schemas.openxmlformats.org/officeDocument/2006/relationships/customXml" Target="../ink/ink143.xml"/><Relationship Id="rId1" Type="http://schemas.openxmlformats.org/officeDocument/2006/relationships/slideLayout" Target="../slideLayouts/slideLayout2.xml"/><Relationship Id="rId6" Type="http://schemas.openxmlformats.org/officeDocument/2006/relationships/customXml" Target="../ink/ink119.xml"/><Relationship Id="rId11" Type="http://schemas.openxmlformats.org/officeDocument/2006/relationships/image" Target="../media/image111.emf"/><Relationship Id="rId24" Type="http://schemas.openxmlformats.org/officeDocument/2006/relationships/customXml" Target="../ink/ink128.xml"/><Relationship Id="rId32" Type="http://schemas.openxmlformats.org/officeDocument/2006/relationships/customXml" Target="../ink/ink132.xml"/><Relationship Id="rId37" Type="http://schemas.openxmlformats.org/officeDocument/2006/relationships/image" Target="../media/image124.emf"/><Relationship Id="rId40" Type="http://schemas.openxmlformats.org/officeDocument/2006/relationships/customXml" Target="../ink/ink136.xml"/><Relationship Id="rId45" Type="http://schemas.openxmlformats.org/officeDocument/2006/relationships/image" Target="../media/image128.emf"/><Relationship Id="rId53" Type="http://schemas.openxmlformats.org/officeDocument/2006/relationships/image" Target="../media/image132.emf"/><Relationship Id="rId5" Type="http://schemas.openxmlformats.org/officeDocument/2006/relationships/image" Target="../media/image108.emf"/><Relationship Id="rId15" Type="http://schemas.openxmlformats.org/officeDocument/2006/relationships/image" Target="../media/image113.emf"/><Relationship Id="rId23" Type="http://schemas.openxmlformats.org/officeDocument/2006/relationships/image" Target="../media/image117.emf"/><Relationship Id="rId28" Type="http://schemas.openxmlformats.org/officeDocument/2006/relationships/customXml" Target="../ink/ink130.xml"/><Relationship Id="rId36" Type="http://schemas.openxmlformats.org/officeDocument/2006/relationships/customXml" Target="../ink/ink134.xml"/><Relationship Id="rId49" Type="http://schemas.openxmlformats.org/officeDocument/2006/relationships/image" Target="../media/image130.emf"/><Relationship Id="rId57" Type="http://schemas.openxmlformats.org/officeDocument/2006/relationships/image" Target="../media/image134.emf"/><Relationship Id="rId10" Type="http://schemas.openxmlformats.org/officeDocument/2006/relationships/customXml" Target="../ink/ink121.xml"/><Relationship Id="rId19" Type="http://schemas.openxmlformats.org/officeDocument/2006/relationships/image" Target="../media/image115.emf"/><Relationship Id="rId31" Type="http://schemas.openxmlformats.org/officeDocument/2006/relationships/image" Target="../media/image121.emf"/><Relationship Id="rId44" Type="http://schemas.openxmlformats.org/officeDocument/2006/relationships/customXml" Target="../ink/ink138.xml"/><Relationship Id="rId52" Type="http://schemas.openxmlformats.org/officeDocument/2006/relationships/customXml" Target="../ink/ink142.xml"/><Relationship Id="rId4" Type="http://schemas.openxmlformats.org/officeDocument/2006/relationships/customXml" Target="../ink/ink118.xml"/><Relationship Id="rId9" Type="http://schemas.openxmlformats.org/officeDocument/2006/relationships/image" Target="../media/image110.emf"/><Relationship Id="rId14" Type="http://schemas.openxmlformats.org/officeDocument/2006/relationships/customXml" Target="../ink/ink123.xml"/><Relationship Id="rId22" Type="http://schemas.openxmlformats.org/officeDocument/2006/relationships/customXml" Target="../ink/ink127.xml"/><Relationship Id="rId27" Type="http://schemas.openxmlformats.org/officeDocument/2006/relationships/image" Target="../media/image119.emf"/><Relationship Id="rId30" Type="http://schemas.openxmlformats.org/officeDocument/2006/relationships/customXml" Target="../ink/ink131.xml"/><Relationship Id="rId35" Type="http://schemas.openxmlformats.org/officeDocument/2006/relationships/image" Target="../media/image123.emf"/><Relationship Id="rId43" Type="http://schemas.openxmlformats.org/officeDocument/2006/relationships/image" Target="../media/image127.emf"/><Relationship Id="rId48" Type="http://schemas.openxmlformats.org/officeDocument/2006/relationships/customXml" Target="../ink/ink140.xml"/><Relationship Id="rId56" Type="http://schemas.openxmlformats.org/officeDocument/2006/relationships/customXml" Target="../ink/ink144.xml"/><Relationship Id="rId8" Type="http://schemas.openxmlformats.org/officeDocument/2006/relationships/customXml" Target="../ink/ink120.xml"/><Relationship Id="rId51" Type="http://schemas.openxmlformats.org/officeDocument/2006/relationships/image" Target="../media/image131.emf"/><Relationship Id="rId3" Type="http://schemas.openxmlformats.org/officeDocument/2006/relationships/image" Target="../media/image107.emf"/></Relationships>
</file>

<file path=ppt/slides/_rels/slide53.xml.rels><?xml version="1.0" encoding="UTF-8" standalone="yes"?>
<Relationships xmlns="http://schemas.openxmlformats.org/package/2006/relationships"><Relationship Id="rId2" Type="http://schemas.openxmlformats.org/officeDocument/2006/relationships/image" Target="../media/image91.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47.emf"/><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customXml" Target="../ink/ink1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hyperlink" Target="http://www.cbsnews.com/videos/more-fast-food-chains-pull-away-from-antibiotics-in-meats/" TargetMode="Externa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customXml" Target="../ink/ink14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gEwzDydciW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70.emf"/><Relationship Id="rId4" Type="http://schemas.openxmlformats.org/officeDocument/2006/relationships/customXml" Target="../ink/ink147.xml"/></Relationships>
</file>

<file path=ppt/slides/_rels/slide6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youtube.com/watch?v=sEwmUbzN_-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gEwzDydciWc"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5.jpeg"/></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watch?v=gEwzDydciWc"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youtube.com/watch?v=sEwmUbzN_-g" TargetMode="External"/><Relationship Id="rId4" Type="http://schemas.openxmlformats.org/officeDocument/2006/relationships/image" Target="../media/image10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tWfgpHKP0_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80.emf"/><Relationship Id="rId4" Type="http://schemas.openxmlformats.org/officeDocument/2006/relationships/customXml" Target="../ink/ink148.xml"/></Relationships>
</file>

<file path=ppt/slides/_rels/slide75.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watch?v=1MyiVBkPKgo&amp;feature=fvs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www.google.com/url?sa=i&amp;rct=j&amp;q=good+bacteria&amp;source=images&amp;cd=&amp;cad=rja&amp;docid=qm9ph7R8Xnko7M&amp;tbnid=lhZctpVca7Y1SM:&amp;ved=0CAUQjRw&amp;url=http://ibstreatmentcenter.com/2011/01/good-bacteria-deficiencies.html&amp;ei=15AOUfubJYPs8gTe_4GoBQ&amp;bvm=bv.41867550,d.eWU&amp;psig=AFQjCNFKmwuT6BGila7OGlOow0ej9YxVxw&amp;ust=1359995449451656"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google.com/url?sa=i&amp;source=images&amp;cd=&amp;cad=rja&amp;docid=lpfuM5stU6WxLM&amp;tbnid=2HFt6tT74kCCIM:&amp;ved=0CAgQjRwwAA&amp;url=http://www.scientificamerican.com/article.cfm?id=gulf-oil-eating-microbes-slide-show&amp;ei=_5EOUZ-VLoqe8QS-g4CQAw&amp;psig=AFQjCNER75Z6RlJmJ51zS06j-CeViWPcuQ&amp;ust=1359995775794478" TargetMode="Externa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hyperlink" Target="http://www.google.com/url?sa=i&amp;rct=j&amp;q=massive+oil+spill&amp;source=images&amp;cd=&amp;cad=rja&amp;docid=7EwQCbXQ5autPM&amp;tbnid=DiLt9uUjF90QKM:&amp;ved=0CAUQjRw&amp;url=http://www.dailygalaxy.com/my_weblog/2008/08/nasa-technology.html&amp;ei=S5MOUcvcKY3-8ASY_IDwCg&amp;bvm=bv.41867550,d.eWU&amp;psig=AFQjCNGPlIe8x4nzkBAOFn1eE9E1x4er5w&amp;ust=1359996099731382"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google.com/url?sa=i&amp;rct=j&amp;q=probiotics&amp;source=images&amp;cd=&amp;cad=rja&amp;docid=3EIhPNw9_Jzc3M&amp;tbnid=FErY0tudyLzeuM:&amp;ved=0CAUQjRw&amp;url=http://www.newchapter.com/probiotics/probiotic-gi-tract&amp;ei=BZUOUeShF4Sy8ATw1YHQDQ&amp;bvm=bv.41867550,d.eWU&amp;psig=AFQjCNH5I9uogiLjJqjxu2WQFcX1BIoXwg&amp;ust=1359996484087091" TargetMode="External"/><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85.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youtube.com/watch?v=m3925Pw-VwU"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youtube.com/watch?v=m3925Pw-Vw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2" Type="http://schemas.openxmlformats.org/officeDocument/2006/relationships/hyperlink" Target="http://www.youtube.com/watch?v=zmdwvFKC61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www.google.com/url?sa=i&amp;rct=j&amp;q=bacteria+in+water+purification&amp;source=images&amp;cd=&amp;cad=rja&amp;docid=QGTd_d9snXbegM&amp;tbnid=kmLdLwCI4bivfM:&amp;ved=0CAUQjRw&amp;url=http://bluetechblog.com/2010/07/30/utilities-seek-new-technologies/&amp;ei=K5wOUZaGBZKc8wS7hoC4BQ&amp;bvm=bv.41867550,d.eWU&amp;psig=AFQjCNFu1Q00ZJLAwUpudejx2a45RJZfOQ&amp;ust=1359998369638818"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youtube.com/watch?v=Q0xPt_jCFtU"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forbes.com/2006/02/28/cz_mh_0228worsebugslide.html?thisSpeed=6000"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www.youtube.com/watch?v=m3925Pw-Vw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solidFill>
                <a:schemeClr val="tx1"/>
              </a:solidFill>
            </a:endParaRPr>
          </a:p>
        </p:txBody>
      </p:sp>
      <p:sp>
        <p:nvSpPr>
          <p:cNvPr id="2" name="Title 1"/>
          <p:cNvSpPr>
            <a:spLocks noGrp="1"/>
          </p:cNvSpPr>
          <p:nvPr>
            <p:ph type="ctrTitle"/>
          </p:nvPr>
        </p:nvSpPr>
        <p:spPr/>
        <p:txBody>
          <a:bodyPr/>
          <a:lstStyle/>
          <a:p>
            <a:r>
              <a:rPr dirty="0" smtClean="0"/>
              <a:t>---BACTERIA---</a:t>
            </a:r>
            <a:br>
              <a:rPr dirty="0" smtClean="0"/>
            </a:br>
            <a:r>
              <a:rPr dirty="0" smtClean="0"/>
              <a:t>Notebook </a:t>
            </a:r>
            <a:r>
              <a:rPr lang="en-US" dirty="0" smtClean="0"/>
              <a:t>Page</a:t>
            </a:r>
            <a:r>
              <a:rPr dirty="0" smtClean="0"/>
              <a:t> 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tx1"/>
                </a:solidFill>
              </a:rPr>
              <a:t>the smallest </a:t>
            </a:r>
            <a:r>
              <a:rPr lang="en-US" b="1" u="sng" dirty="0" smtClean="0">
                <a:solidFill>
                  <a:schemeClr val="tx1"/>
                </a:solidFill>
              </a:rPr>
              <a:t>living</a:t>
            </a:r>
            <a:r>
              <a:rPr lang="en-US" dirty="0" smtClean="0">
                <a:solidFill>
                  <a:schemeClr val="tx1"/>
                </a:solidFill>
              </a:rPr>
              <a:t> thing</a:t>
            </a:r>
            <a:endParaRPr lang="en-US" dirty="0">
              <a:solidFill>
                <a:schemeClr val="tx1"/>
              </a:solidFill>
            </a:endParaRPr>
          </a:p>
        </p:txBody>
      </p:sp>
      <p:sp>
        <p:nvSpPr>
          <p:cNvPr id="2" name="Title 1"/>
          <p:cNvSpPr>
            <a:spLocks noGrp="1"/>
          </p:cNvSpPr>
          <p:nvPr>
            <p:ph type="ctrTitle"/>
          </p:nvPr>
        </p:nvSpPr>
        <p:spPr/>
        <p:txBody>
          <a:bodyPr/>
          <a:lstStyle/>
          <a:p>
            <a:r>
              <a:rPr dirty="0" smtClean="0"/>
              <a:t>Bacteria</a:t>
            </a:r>
            <a:endParaRPr lang="en-US" dirty="0"/>
          </a:p>
        </p:txBody>
      </p:sp>
      <mc:AlternateContent xmlns:mc="http://schemas.openxmlformats.org/markup-compatibility/2006" xmlns:p14="http://schemas.microsoft.com/office/powerpoint/2010/main">
        <mc:Choice Requires="p14">
          <p:contentPart p14:bwMode="auto" r:id="rId3">
            <p14:nvContentPartPr>
              <p14:cNvPr id="187395" name="Ink 3"/>
              <p14:cNvContentPartPr>
                <a14:cpLocks xmlns:a14="http://schemas.microsoft.com/office/drawing/2010/main" noRot="1" noChangeAspect="1" noEditPoints="1" noChangeArrowheads="1" noChangeShapeType="1"/>
              </p14:cNvContentPartPr>
              <p14:nvPr/>
            </p14:nvContentPartPr>
            <p14:xfrm>
              <a:off x="2871788" y="3400425"/>
              <a:ext cx="3071812" cy="100013"/>
            </p14:xfrm>
          </p:contentPart>
        </mc:Choice>
        <mc:Fallback xmlns="">
          <p:pic>
            <p:nvPicPr>
              <p:cNvPr id="187395" name="Ink 3"/>
              <p:cNvPicPr>
                <a:picLocks noRot="1" noChangeAspect="1" noEditPoints="1" noChangeArrowheads="1" noChangeShapeType="1"/>
              </p:cNvPicPr>
              <p:nvPr/>
            </p:nvPicPr>
            <p:blipFill>
              <a:blip r:embed="rId8" cstate="print"/>
              <a:stretch>
                <a:fillRect/>
              </a:stretch>
            </p:blipFill>
            <p:spPr>
              <a:xfrm>
                <a:off x="2855950" y="3339171"/>
                <a:ext cx="3103488" cy="22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3564720" y="2307240"/>
              <a:ext cx="2007720" cy="29160"/>
            </p14:xfrm>
          </p:contentPart>
        </mc:Choice>
        <mc:Fallback xmlns="">
          <p:pic>
            <p:nvPicPr>
              <p:cNvPr id="4" name="Ink 3"/>
              <p:cNvPicPr/>
              <p:nvPr/>
            </p:nvPicPr>
            <p:blipFill>
              <a:blip r:embed="rId10"/>
              <a:stretch>
                <a:fillRect/>
              </a:stretch>
            </p:blipFill>
            <p:spPr>
              <a:xfrm>
                <a:off x="3548880" y="2243880"/>
                <a:ext cx="2039400" cy="155880"/>
              </a:xfrm>
              <a:prstGeom prst="rect">
                <a:avLst/>
              </a:prstGeom>
            </p:spPr>
          </p:pic>
        </mc:Fallback>
      </mc:AlternateContent>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a:t>
            </a:r>
            <a:r>
              <a:rPr lang="en-US" b="1" dirty="0" smtClean="0"/>
              <a:t>nitrates </a:t>
            </a:r>
            <a:r>
              <a:rPr lang="en-US" dirty="0" smtClean="0"/>
              <a:t>for healthy soil for plants.</a:t>
            </a:r>
          </a:p>
          <a:p>
            <a:pPr>
              <a:buNone/>
            </a:pPr>
            <a:endParaRPr lang="en-US" dirty="0"/>
          </a:p>
        </p:txBody>
      </p:sp>
      <p:pic>
        <p:nvPicPr>
          <p:cNvPr id="2050" name="Picture 2" descr="http://www.bbc.co.uk/bitesize/standard/chemistry/images/nitrogen_fix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200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0804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 (disease causing germs). </a:t>
            </a:r>
            <a:endParaRPr lang="en-US" dirty="0"/>
          </a:p>
          <a:p>
            <a:pPr lvl="2"/>
            <a:r>
              <a:rPr lang="en-US" dirty="0" smtClean="0">
                <a:solidFill>
                  <a:schemeClr val="tx2">
                    <a:lumMod val="40000"/>
                    <a:lumOff val="60000"/>
                  </a:schemeClr>
                </a:solidFill>
              </a:rPr>
              <a:t>show bacterial whisperer!</a:t>
            </a:r>
          </a:p>
        </p:txBody>
      </p:sp>
    </p:spTree>
    <p:extLst>
      <p:ext uri="{BB962C8B-B14F-4D97-AF65-F5344CB8AC3E}">
        <p14:creationId xmlns:p14="http://schemas.microsoft.com/office/powerpoint/2010/main" val="28935633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p:txBody>
      </p:sp>
      <p:sp>
        <p:nvSpPr>
          <p:cNvPr id="4" name="Rectangle 3"/>
          <p:cNvSpPr/>
          <p:nvPr/>
        </p:nvSpPr>
        <p:spPr>
          <a:xfrm>
            <a:off x="4114800" y="5486400"/>
            <a:ext cx="4572000" cy="923330"/>
          </a:xfrm>
          <a:prstGeom prst="rect">
            <a:avLst/>
          </a:prstGeom>
        </p:spPr>
        <p:txBody>
          <a:bodyPr>
            <a:spAutoFit/>
          </a:bodyPr>
          <a:lstStyle/>
          <a:p>
            <a:r>
              <a:rPr lang="en-US" dirty="0">
                <a:hlinkClick r:id="rId3"/>
              </a:rPr>
              <a:t>http://</a:t>
            </a:r>
            <a:r>
              <a:rPr lang="en-US" dirty="0" smtClean="0">
                <a:hlinkClick r:id="rId3"/>
              </a:rPr>
              <a:t>www.youtube.com/watch?v=zmdwvFKC61E</a:t>
            </a:r>
            <a:endParaRPr lang="en-US" dirty="0" smtClean="0"/>
          </a:p>
          <a:p>
            <a:endParaRPr lang="en-US" dirty="0"/>
          </a:p>
        </p:txBody>
      </p:sp>
    </p:spTree>
    <p:extLst>
      <p:ext uri="{BB962C8B-B14F-4D97-AF65-F5344CB8AC3E}">
        <p14:creationId xmlns:p14="http://schemas.microsoft.com/office/powerpoint/2010/main" val="2079882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a:p>
            <a:pPr lvl="0">
              <a:buClr>
                <a:srgbClr val="D34817"/>
              </a:buClr>
            </a:pPr>
            <a:r>
              <a:rPr lang="en-US" sz="2400" dirty="0">
                <a:solidFill>
                  <a:prstClr val="black"/>
                </a:solidFill>
              </a:rPr>
              <a:t>Certain species of bacteria helps us </a:t>
            </a:r>
            <a:r>
              <a:rPr lang="en-US" sz="2400" b="1" u="sng" dirty="0">
                <a:solidFill>
                  <a:prstClr val="black"/>
                </a:solidFill>
              </a:rPr>
              <a:t>clean our </a:t>
            </a:r>
            <a:r>
              <a:rPr lang="en-US" sz="2400" b="1" u="sng" dirty="0" smtClean="0">
                <a:solidFill>
                  <a:prstClr val="black"/>
                </a:solidFill>
              </a:rPr>
              <a:t>_________ </a:t>
            </a:r>
            <a:r>
              <a:rPr lang="en-US" sz="2400" b="1" u="sng" dirty="0">
                <a:solidFill>
                  <a:prstClr val="black"/>
                </a:solidFill>
              </a:rPr>
              <a:t>water</a:t>
            </a:r>
            <a:r>
              <a:rPr lang="en-US" sz="2400" dirty="0">
                <a:solidFill>
                  <a:prstClr val="black"/>
                </a:solidFill>
              </a:rPr>
              <a:t>.</a:t>
            </a:r>
          </a:p>
          <a:p>
            <a:endParaRPr lang="en-US" dirty="0" smtClean="0"/>
          </a:p>
        </p:txBody>
      </p:sp>
    </p:spTree>
    <p:extLst>
      <p:ext uri="{BB962C8B-B14F-4D97-AF65-F5344CB8AC3E}">
        <p14:creationId xmlns:p14="http://schemas.microsoft.com/office/powerpoint/2010/main" val="8165532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a:xfrm>
            <a:off x="914400" y="1447800"/>
            <a:ext cx="7772400" cy="4953000"/>
          </a:xfrm>
        </p:spPr>
        <p:txBody>
          <a:bodyPr>
            <a:normAutofit/>
          </a:bodyPr>
          <a:lstStyle/>
          <a:p>
            <a:r>
              <a:rPr lang="en-US" dirty="0" smtClean="0"/>
              <a:t>Certain species of bacteria help us digest food.</a:t>
            </a:r>
          </a:p>
          <a:p>
            <a:r>
              <a:rPr lang="en-US" dirty="0" smtClean="0"/>
              <a:t>Certain species of bacteria create nitrates for healthy soil.</a:t>
            </a:r>
          </a:p>
          <a:p>
            <a:r>
              <a:rPr lang="en-US" dirty="0" smtClean="0"/>
              <a:t>Certain species of bacteria protect us from other nasty contagions.</a:t>
            </a:r>
          </a:p>
          <a:p>
            <a:r>
              <a:rPr lang="en-US" dirty="0" smtClean="0"/>
              <a:t>Certain species of bacteria help us make cheeses &amp; yogurts, insulin &amp; other meds, vinegar &amp; other useful chemicals.</a:t>
            </a:r>
          </a:p>
          <a:p>
            <a:pPr lvl="0">
              <a:buClr>
                <a:srgbClr val="D34817"/>
              </a:buClr>
            </a:pPr>
            <a:r>
              <a:rPr lang="en-US" sz="2400" dirty="0">
                <a:solidFill>
                  <a:prstClr val="black"/>
                </a:solidFill>
              </a:rPr>
              <a:t>Certain species of bacteria helps us </a:t>
            </a:r>
            <a:r>
              <a:rPr lang="en-US" sz="2400" b="1" u="sng" dirty="0">
                <a:solidFill>
                  <a:prstClr val="black"/>
                </a:solidFill>
              </a:rPr>
              <a:t>clean our drinking water.</a:t>
            </a:r>
          </a:p>
          <a:p>
            <a:pPr lvl="0">
              <a:buClr>
                <a:srgbClr val="D34817"/>
              </a:buClr>
            </a:pPr>
            <a:r>
              <a:rPr lang="en-US" sz="2400" dirty="0">
                <a:solidFill>
                  <a:prstClr val="black"/>
                </a:solidFill>
              </a:rPr>
              <a:t>Certain species of bacteria help </a:t>
            </a:r>
            <a:r>
              <a:rPr lang="en-US" sz="2400" dirty="0" smtClean="0">
                <a:solidFill>
                  <a:prstClr val="black"/>
                </a:solidFill>
              </a:rPr>
              <a:t>________________ __________so </a:t>
            </a:r>
            <a:r>
              <a:rPr lang="en-US" sz="2400" dirty="0">
                <a:solidFill>
                  <a:prstClr val="black"/>
                </a:solidFill>
              </a:rPr>
              <a:t>life can begin anew.</a:t>
            </a:r>
          </a:p>
        </p:txBody>
      </p:sp>
      <p:sp>
        <p:nvSpPr>
          <p:cNvPr id="4" name="Rectangle 3"/>
          <p:cNvSpPr/>
          <p:nvPr/>
        </p:nvSpPr>
        <p:spPr>
          <a:xfrm>
            <a:off x="4419600" y="6172200"/>
            <a:ext cx="4572000" cy="538609"/>
          </a:xfrm>
          <a:prstGeom prst="rect">
            <a:avLst/>
          </a:prstGeom>
        </p:spPr>
        <p:txBody>
          <a:bodyPr>
            <a:spAutoFit/>
          </a:bodyPr>
          <a:lstStyle/>
          <a:p>
            <a:r>
              <a:rPr lang="en-US" sz="1100" dirty="0">
                <a:hlinkClick r:id="rId3"/>
              </a:rPr>
              <a:t>http://</a:t>
            </a:r>
            <a:r>
              <a:rPr lang="en-US" sz="1100" dirty="0" smtClean="0">
                <a:hlinkClick r:id="rId3"/>
              </a:rPr>
              <a:t>www.youtube.com/watch?v=Q0xPt_jCFtU</a:t>
            </a:r>
            <a:endParaRPr lang="en-US" sz="1100" dirty="0" smtClean="0"/>
          </a:p>
          <a:p>
            <a:endParaRPr lang="en-US" dirty="0"/>
          </a:p>
        </p:txBody>
      </p:sp>
    </p:spTree>
    <p:extLst>
      <p:ext uri="{BB962C8B-B14F-4D97-AF65-F5344CB8AC3E}">
        <p14:creationId xmlns:p14="http://schemas.microsoft.com/office/powerpoint/2010/main" val="6107120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fontScale="92500"/>
          </a:bodyPr>
          <a:lstStyle/>
          <a:p>
            <a:r>
              <a:rPr lang="en-US" dirty="0" smtClean="0"/>
              <a:t>Certain species of bacteria </a:t>
            </a:r>
            <a:r>
              <a:rPr lang="en-US" b="1" u="sng" dirty="0" smtClean="0"/>
              <a:t>help us digest food</a:t>
            </a:r>
            <a:r>
              <a:rPr lang="en-US" dirty="0" smtClean="0"/>
              <a:t>.</a:t>
            </a:r>
          </a:p>
          <a:p>
            <a:r>
              <a:rPr lang="en-US" dirty="0" smtClean="0"/>
              <a:t>Certain species of bacteria </a:t>
            </a:r>
            <a:r>
              <a:rPr lang="en-US" b="1" u="sng" dirty="0" smtClean="0"/>
              <a:t>create nitrates for healthy soil</a:t>
            </a:r>
            <a:r>
              <a:rPr lang="en-US" dirty="0" smtClean="0"/>
              <a:t>.</a:t>
            </a:r>
          </a:p>
          <a:p>
            <a:r>
              <a:rPr lang="en-US" dirty="0" smtClean="0"/>
              <a:t>Certain species of bacteria </a:t>
            </a:r>
            <a:r>
              <a:rPr lang="en-US" b="1" u="sng" dirty="0" smtClean="0"/>
              <a:t>protect us from </a:t>
            </a:r>
            <a:r>
              <a:rPr lang="en-US" dirty="0" smtClean="0"/>
              <a:t>other nasty </a:t>
            </a:r>
            <a:r>
              <a:rPr lang="en-US" b="1" u="sng" dirty="0" smtClean="0"/>
              <a:t>contagions</a:t>
            </a:r>
            <a:r>
              <a:rPr lang="en-US" dirty="0" smtClean="0"/>
              <a:t>.</a:t>
            </a:r>
          </a:p>
          <a:p>
            <a:r>
              <a:rPr lang="en-US" dirty="0" smtClean="0"/>
              <a:t>Certain species of bacteria help us </a:t>
            </a:r>
            <a:r>
              <a:rPr lang="en-US" b="1" u="sng" dirty="0" smtClean="0"/>
              <a:t>make food </a:t>
            </a:r>
            <a:r>
              <a:rPr lang="en-US" dirty="0" smtClean="0"/>
              <a:t>cheeses &amp; yogurts, insulin &amp; other </a:t>
            </a:r>
            <a:r>
              <a:rPr lang="en-US" b="1" u="sng" dirty="0" smtClean="0"/>
              <a:t>meds</a:t>
            </a:r>
            <a:r>
              <a:rPr lang="en-US" dirty="0" smtClean="0"/>
              <a:t>, vinegar &amp; other </a:t>
            </a:r>
            <a:r>
              <a:rPr lang="en-US" b="1" u="sng" dirty="0" smtClean="0"/>
              <a:t>useful chemicals</a:t>
            </a:r>
            <a:r>
              <a:rPr lang="en-US" dirty="0" smtClean="0"/>
              <a:t>.</a:t>
            </a:r>
          </a:p>
          <a:p>
            <a:r>
              <a:rPr lang="en-US" dirty="0" smtClean="0"/>
              <a:t>Certain species of bacteria helps us </a:t>
            </a:r>
            <a:r>
              <a:rPr lang="en-US" b="1" u="sng" dirty="0" smtClean="0"/>
              <a:t>clean our drinking water</a:t>
            </a:r>
            <a:r>
              <a:rPr lang="en-US" dirty="0" smtClean="0"/>
              <a:t>.</a:t>
            </a:r>
          </a:p>
          <a:p>
            <a:r>
              <a:rPr lang="en-US" dirty="0" smtClean="0"/>
              <a:t>Certain species of bacteria help </a:t>
            </a:r>
            <a:r>
              <a:rPr lang="en-US" b="1" u="sng" dirty="0" smtClean="0"/>
              <a:t>break down dead stuff</a:t>
            </a:r>
            <a:r>
              <a:rPr lang="en-US" dirty="0" smtClean="0"/>
              <a:t> so life can begin anew.</a:t>
            </a:r>
          </a:p>
          <a:p>
            <a:pPr>
              <a:buNone/>
            </a:pPr>
            <a:endParaRPr lang="en-US" dirty="0"/>
          </a:p>
        </p:txBody>
      </p:sp>
    </p:spTree>
    <p:extLst>
      <p:ext uri="{BB962C8B-B14F-4D97-AF65-F5344CB8AC3E}">
        <p14:creationId xmlns:p14="http://schemas.microsoft.com/office/powerpoint/2010/main" val="91295787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lvl="0">
              <a:buClr>
                <a:srgbClr val="D34817"/>
              </a:buClr>
            </a:pPr>
            <a:r>
              <a:rPr lang="en-US" dirty="0">
                <a:solidFill>
                  <a:srgbClr val="696464"/>
                </a:solidFill>
                <a:hlinkClick r:id="rId2"/>
              </a:rPr>
              <a:t>http://www.forbes.com/2006/02/28/cz_mh_0228worsebugslide.html?thisSpeed=6000</a:t>
            </a:r>
            <a:endParaRPr lang="en-US" dirty="0">
              <a:solidFill>
                <a:srgbClr val="696464"/>
              </a:solidFill>
            </a:endParaRPr>
          </a:p>
          <a:p>
            <a:pPr lvl="0">
              <a:buClr>
                <a:srgbClr val="D34817"/>
              </a:buClr>
            </a:pPr>
            <a:endParaRPr lang="en-US">
              <a:solidFill>
                <a:srgbClr val="696464"/>
              </a:solidFill>
            </a:endParaRPr>
          </a:p>
          <a:p>
            <a:endParaRPr lang="en-US"/>
          </a:p>
        </p:txBody>
      </p:sp>
      <p:sp>
        <p:nvSpPr>
          <p:cNvPr id="4" name="Title 3"/>
          <p:cNvSpPr>
            <a:spLocks noGrp="1"/>
          </p:cNvSpPr>
          <p:nvPr>
            <p:ph type="ctrTitle"/>
          </p:nvPr>
        </p:nvSpPr>
        <p:spPr/>
        <p:txBody>
          <a:bodyPr/>
          <a:lstStyle/>
          <a:p>
            <a:r>
              <a:rPr lang="en-US" dirty="0" smtClean="0"/>
              <a:t>Deadly bacteria…</a:t>
            </a:r>
            <a:endParaRPr lang="en-US" dirty="0"/>
          </a:p>
        </p:txBody>
      </p:sp>
    </p:spTree>
    <p:extLst>
      <p:ext uri="{BB962C8B-B14F-4D97-AF65-F5344CB8AC3E}">
        <p14:creationId xmlns:p14="http://schemas.microsoft.com/office/powerpoint/2010/main" val="2204733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tx1"/>
                </a:solidFill>
              </a:rPr>
              <a:t>What can make a specific type of bacteria deadly?</a:t>
            </a:r>
            <a:endParaRPr lang="en-US" dirty="0">
              <a:solidFill>
                <a:schemeClr val="tx1"/>
              </a:solidFill>
            </a:endParaRPr>
          </a:p>
        </p:txBody>
      </p:sp>
      <p:sp>
        <p:nvSpPr>
          <p:cNvPr id="6" name="Text Placeholder 5"/>
          <p:cNvSpPr>
            <a:spLocks noGrp="1"/>
          </p:cNvSpPr>
          <p:nvPr>
            <p:ph type="body" idx="1"/>
          </p:nvPr>
        </p:nvSpPr>
        <p:spPr/>
        <p:txBody>
          <a:bodyPr/>
          <a:lstStyle/>
          <a:p>
            <a:endParaRPr lang="en-US"/>
          </a:p>
        </p:txBody>
      </p:sp>
      <p:pic>
        <p:nvPicPr>
          <p:cNvPr id="35842" name="Picture 2" descr="http://www.webweaver.nu/clipart/img/historical/pirates/cute-skull-and-crossbones.jpg"/>
          <p:cNvPicPr>
            <a:picLocks noChangeAspect="1" noChangeArrowheads="1"/>
          </p:cNvPicPr>
          <p:nvPr/>
        </p:nvPicPr>
        <p:blipFill>
          <a:blip r:embed="rId3" cstate="print"/>
          <a:srcRect/>
          <a:stretch>
            <a:fillRect/>
          </a:stretch>
        </p:blipFill>
        <p:spPr bwMode="auto">
          <a:xfrm>
            <a:off x="3124200" y="2743200"/>
            <a:ext cx="2809875" cy="3828168"/>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solidFill>
                  <a:schemeClr val="tx1"/>
                </a:solidFill>
              </a:rPr>
              <a:t>What can make a specific type of bacteria deadly?</a:t>
            </a:r>
            <a:endParaRPr lang="en-US" b="1" dirty="0">
              <a:solidFill>
                <a:schemeClr val="tx1"/>
              </a:solidFill>
            </a:endParaRPr>
          </a:p>
        </p:txBody>
      </p:sp>
      <p:sp>
        <p:nvSpPr>
          <p:cNvPr id="7" name="Content Placeholder 6"/>
          <p:cNvSpPr>
            <a:spLocks noGrp="1"/>
          </p:cNvSpPr>
          <p:nvPr>
            <p:ph sz="quarter" idx="1"/>
          </p:nvPr>
        </p:nvSpPr>
        <p:spPr>
          <a:xfrm>
            <a:off x="457200" y="1447800"/>
            <a:ext cx="4206240" cy="4572000"/>
          </a:xfrm>
        </p:spPr>
        <p:txBody>
          <a:bodyPr/>
          <a:lstStyle/>
          <a:p>
            <a:pPr>
              <a:buNone/>
            </a:pPr>
            <a:r>
              <a:rPr lang="en-US" b="1" dirty="0" smtClean="0"/>
              <a:t>1.Some deadly bacteria have  tough CELL WALLS around them which make them hard for our white blood cells to conquer.</a:t>
            </a:r>
          </a:p>
          <a:p>
            <a:pPr>
              <a:buNone/>
            </a:pPr>
            <a:endParaRPr lang="en-US" b="1" dirty="0" smtClean="0"/>
          </a:p>
          <a:p>
            <a:pPr>
              <a:buNone/>
            </a:pPr>
            <a:r>
              <a:rPr lang="en-US" b="1" dirty="0" smtClean="0">
                <a:hlinkClick r:id="rId3"/>
              </a:rPr>
              <a:t>http://www.youtube.com/watch?v=eoK3XcwChW4</a:t>
            </a:r>
            <a:endParaRPr lang="en-US" b="1" dirty="0" smtClean="0"/>
          </a:p>
          <a:p>
            <a:pPr>
              <a:buNone/>
            </a:pPr>
            <a:endParaRPr lang="en-US" b="1" dirty="0"/>
          </a:p>
        </p:txBody>
      </p:sp>
      <p:sp>
        <p:nvSpPr>
          <p:cNvPr id="8" name="Content Placeholder 7"/>
          <p:cNvSpPr>
            <a:spLocks noGrp="1"/>
          </p:cNvSpPr>
          <p:nvPr>
            <p:ph sz="quarter" idx="2"/>
          </p:nvPr>
        </p:nvSpPr>
        <p:spPr>
          <a:xfrm>
            <a:off x="4933950" y="1447800"/>
            <a:ext cx="4210050" cy="4572000"/>
          </a:xfrm>
        </p:spPr>
        <p:txBody>
          <a:bodyPr/>
          <a:lstStyle/>
          <a:p>
            <a:pPr>
              <a:buNone/>
            </a:pPr>
            <a:r>
              <a:rPr lang="en-US" dirty="0" smtClean="0"/>
              <a:t>2. </a:t>
            </a:r>
            <a:r>
              <a:rPr lang="en-US" b="1" dirty="0" smtClean="0"/>
              <a:t>Some deadly bacteria have become </a:t>
            </a:r>
            <a:r>
              <a:rPr lang="en-US" b="1" u="sng" dirty="0" smtClean="0"/>
              <a:t>resistant to our </a:t>
            </a:r>
            <a:r>
              <a:rPr lang="en-US" b="1" i="1" u="sng" dirty="0" smtClean="0"/>
              <a:t>antibiotics</a:t>
            </a:r>
            <a:r>
              <a:rPr lang="en-US" b="1" i="1" dirty="0" smtClean="0"/>
              <a:t> </a:t>
            </a:r>
            <a:r>
              <a:rPr lang="en-US" b="1" dirty="0" smtClean="0"/>
              <a:t>medicines because we’ve overused them.</a:t>
            </a:r>
          </a:p>
          <a:p>
            <a:pPr>
              <a:buNone/>
            </a:pPr>
            <a:endParaRPr lang="en-US" b="1" dirty="0" smtClean="0"/>
          </a:p>
          <a:p>
            <a:pPr>
              <a:buNone/>
            </a:pPr>
            <a:r>
              <a:rPr lang="en-US" b="1" dirty="0" smtClean="0">
                <a:hlinkClick r:id="rId4"/>
              </a:rPr>
              <a:t>http://www.youtube.com/watch?v=1MyiVBkPKgo&amp;feature=fvsr</a:t>
            </a:r>
            <a:endParaRPr lang="en-US" b="1" dirty="0" smtClean="0"/>
          </a:p>
          <a:p>
            <a:pPr>
              <a:buNone/>
            </a:pP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u="sng" dirty="0" smtClean="0"/>
              <a:t>Single</a:t>
            </a:r>
            <a:r>
              <a:rPr lang="en-US" sz="2800" dirty="0" smtClean="0"/>
              <a:t> one = </a:t>
            </a:r>
            <a:r>
              <a:rPr lang="en-US" sz="2800" u="sng" dirty="0" smtClean="0"/>
              <a:t>bacterium</a:t>
            </a:r>
            <a:endParaRPr lang="en-US" sz="2800" u="sng" dirty="0"/>
          </a:p>
        </p:txBody>
      </p:sp>
      <p:sp>
        <p:nvSpPr>
          <p:cNvPr id="7" name="Text Placeholder 6"/>
          <p:cNvSpPr>
            <a:spLocks noGrp="1"/>
          </p:cNvSpPr>
          <p:nvPr>
            <p:ph type="body" sz="half" idx="3"/>
          </p:nvPr>
        </p:nvSpPr>
        <p:spPr/>
        <p:txBody>
          <a:bodyPr/>
          <a:lstStyle/>
          <a:p>
            <a:pPr algn="ctr"/>
            <a:r>
              <a:rPr lang="en-US" sz="2800" u="sng" dirty="0" smtClean="0"/>
              <a:t>Many </a:t>
            </a:r>
            <a:r>
              <a:rPr lang="en-US" sz="2800" dirty="0" smtClean="0"/>
              <a:t>= </a:t>
            </a:r>
            <a:r>
              <a:rPr lang="en-US" sz="2800" u="sng" dirty="0" smtClean="0"/>
              <a:t>bacteria</a:t>
            </a:r>
            <a:endParaRPr lang="en-US" sz="2800" u="sng" dirty="0"/>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endParaRPr lang="en-US"/>
          </a:p>
        </p:txBody>
      </p:sp>
      <p:pic>
        <p:nvPicPr>
          <p:cNvPr id="15362" name="Picture 2" descr="http://www.jpk.com/height-image.media.8cabd80a2afbd3c5be7a55e3183289dbv2.jpg"/>
          <p:cNvPicPr>
            <a:picLocks noChangeAspect="1" noChangeArrowheads="1"/>
          </p:cNvPicPr>
          <p:nvPr/>
        </p:nvPicPr>
        <p:blipFill>
          <a:blip r:embed="rId3" cstate="print"/>
          <a:srcRect/>
          <a:stretch>
            <a:fillRect/>
          </a:stretch>
        </p:blipFill>
        <p:spPr bwMode="auto">
          <a:xfrm>
            <a:off x="1219200" y="2362200"/>
            <a:ext cx="2857500" cy="3733800"/>
          </a:xfrm>
          <a:prstGeom prst="rect">
            <a:avLst/>
          </a:prstGeom>
          <a:noFill/>
        </p:spPr>
      </p:pic>
      <p:pic>
        <p:nvPicPr>
          <p:cNvPr id="15364" name="Picture 4" descr="http://www.sciencephoto.com/image/79517/large/C0015115-Acetobacter_Aceti_Bacteria-SPL.jpg"/>
          <p:cNvPicPr>
            <a:picLocks noChangeAspect="1" noChangeArrowheads="1"/>
          </p:cNvPicPr>
          <p:nvPr/>
        </p:nvPicPr>
        <p:blipFill>
          <a:blip r:embed="rId4" cstate="print"/>
          <a:srcRect/>
          <a:stretch>
            <a:fillRect/>
          </a:stretch>
        </p:blipFill>
        <p:spPr bwMode="auto">
          <a:xfrm>
            <a:off x="4495800" y="2590800"/>
            <a:ext cx="4362450" cy="3251260"/>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185345" name="Ink 1"/>
              <p14:cNvContentPartPr>
                <a14:cpLocks xmlns:a14="http://schemas.microsoft.com/office/drawing/2010/main" noRot="1" noChangeAspect="1" noEditPoints="1" noChangeArrowheads="1" noChangeShapeType="1"/>
              </p14:cNvContentPartPr>
              <p14:nvPr/>
            </p14:nvContentPartPr>
            <p14:xfrm>
              <a:off x="1057275" y="2006600"/>
              <a:ext cx="3536950" cy="58738"/>
            </p14:xfrm>
          </p:contentPart>
        </mc:Choice>
        <mc:Fallback xmlns="">
          <p:pic>
            <p:nvPicPr>
              <p:cNvPr id="185345" name="Ink 1"/>
              <p:cNvPicPr>
                <a:picLocks noRot="1" noChangeAspect="1" noEditPoints="1" noChangeArrowheads="1" noChangeShapeType="1"/>
              </p:cNvPicPr>
              <p:nvPr/>
            </p:nvPicPr>
            <p:blipFill>
              <a:blip r:embed="rId6" cstate="print"/>
              <a:stretch>
                <a:fillRect/>
              </a:stretch>
            </p:blipFill>
            <p:spPr>
              <a:xfrm>
                <a:off x="1041434" y="1943177"/>
                <a:ext cx="3568633" cy="1855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5346" name="Ink 2"/>
              <p14:cNvContentPartPr>
                <a14:cpLocks xmlns:a14="http://schemas.microsoft.com/office/drawing/2010/main" noRot="1" noChangeAspect="1" noEditPoints="1" noChangeArrowheads="1" noChangeShapeType="1"/>
              </p14:cNvContentPartPr>
              <p14:nvPr/>
            </p14:nvContentPartPr>
            <p14:xfrm>
              <a:off x="5464175" y="2000250"/>
              <a:ext cx="2673350" cy="50800"/>
            </p14:xfrm>
          </p:contentPart>
        </mc:Choice>
        <mc:Fallback xmlns="">
          <p:pic>
            <p:nvPicPr>
              <p:cNvPr id="185346" name="Ink 2"/>
              <p:cNvPicPr>
                <a:picLocks noRot="1" noChangeAspect="1" noEditPoints="1" noChangeArrowheads="1" noChangeShapeType="1"/>
              </p:cNvPicPr>
              <p:nvPr/>
            </p:nvPicPr>
            <p:blipFill>
              <a:blip r:embed="rId8" cstate="print"/>
              <a:stretch>
                <a:fillRect/>
              </a:stretch>
            </p:blipFill>
            <p:spPr>
              <a:xfrm>
                <a:off x="5448329" y="1938161"/>
                <a:ext cx="2705043" cy="175331"/>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Earth has </a:t>
            </a:r>
            <a:r>
              <a:rPr lang="en-US" b="1" u="sng" dirty="0" smtClean="0">
                <a:solidFill>
                  <a:schemeClr val="tx1"/>
                </a:solidFill>
              </a:rPr>
              <a:t>millions</a:t>
            </a:r>
            <a:r>
              <a:rPr lang="en-US" b="1" dirty="0" smtClean="0">
                <a:solidFill>
                  <a:schemeClr val="tx1"/>
                </a:solidFill>
              </a:rPr>
              <a:t> of </a:t>
            </a:r>
            <a:r>
              <a:rPr lang="en-US" b="1" u="sng" dirty="0" smtClean="0">
                <a:solidFill>
                  <a:schemeClr val="tx1"/>
                </a:solidFill>
              </a:rPr>
              <a:t>types</a:t>
            </a:r>
            <a:r>
              <a:rPr lang="en-US" b="1" dirty="0" smtClean="0">
                <a:solidFill>
                  <a:schemeClr val="tx1"/>
                </a:solidFill>
              </a:rPr>
              <a:t> of bacteria!</a:t>
            </a:r>
            <a:endParaRPr lang="en-US" b="1" dirty="0">
              <a:solidFill>
                <a:schemeClr val="tx1"/>
              </a:solidFill>
            </a:endParaRPr>
          </a:p>
        </p:txBody>
      </p:sp>
      <p:sp>
        <p:nvSpPr>
          <p:cNvPr id="3" name="Content Placeholder 2"/>
          <p:cNvSpPr>
            <a:spLocks noGrp="1"/>
          </p:cNvSpPr>
          <p:nvPr>
            <p:ph sz="quarter" idx="1"/>
          </p:nvPr>
        </p:nvSpPr>
        <p:spPr/>
        <p:txBody>
          <a:bodyPr/>
          <a:lstStyle/>
          <a:p>
            <a:r>
              <a:rPr lang="en-US" b="1" dirty="0" smtClean="0"/>
              <a:t>Bacteria typically  come in </a:t>
            </a:r>
            <a:r>
              <a:rPr lang="en-US" b="1" u="sng" dirty="0" smtClean="0"/>
              <a:t>3 shapes</a:t>
            </a:r>
            <a:r>
              <a:rPr lang="en-US" b="1" dirty="0" smtClean="0"/>
              <a:t>:</a:t>
            </a:r>
            <a:endParaRPr lang="en-US" b="1" dirty="0"/>
          </a:p>
        </p:txBody>
      </p:sp>
      <p:pic>
        <p:nvPicPr>
          <p:cNvPr id="1026" name="Picture 2" descr="http://www.desktopclass.com/wp-content/uploads/2011/11/c8.27x3.bact_.shapes.jpg"/>
          <p:cNvPicPr>
            <a:picLocks noChangeAspect="1" noChangeArrowheads="1"/>
          </p:cNvPicPr>
          <p:nvPr/>
        </p:nvPicPr>
        <p:blipFill>
          <a:blip r:embed="rId3" cstate="print"/>
          <a:srcRect/>
          <a:stretch>
            <a:fillRect/>
          </a:stretch>
        </p:blipFill>
        <p:spPr bwMode="auto">
          <a:xfrm>
            <a:off x="1752600" y="2057400"/>
            <a:ext cx="5513182" cy="4396064"/>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83297" name="Ink 1"/>
              <p14:cNvContentPartPr>
                <a14:cpLocks xmlns:a14="http://schemas.microsoft.com/office/drawing/2010/main" noRot="1" noChangeAspect="1" noEditPoints="1" noChangeArrowheads="1" noChangeShapeType="1"/>
              </p14:cNvContentPartPr>
              <p14:nvPr/>
            </p14:nvContentPartPr>
            <p14:xfrm>
              <a:off x="1014413" y="1071563"/>
              <a:ext cx="7308850" cy="100012"/>
            </p14:xfrm>
          </p:contentPart>
        </mc:Choice>
        <mc:Fallback xmlns="">
          <p:pic>
            <p:nvPicPr>
              <p:cNvPr id="183297" name="Ink 1"/>
              <p:cNvPicPr>
                <a:picLocks noRot="1" noChangeAspect="1" noEditPoints="1" noChangeArrowheads="1" noChangeShapeType="1"/>
              </p:cNvPicPr>
              <p:nvPr/>
            </p:nvPicPr>
            <p:blipFill>
              <a:blip r:embed="rId5" cstate="print"/>
              <a:stretch>
                <a:fillRect/>
              </a:stretch>
            </p:blipFill>
            <p:spPr>
              <a:xfrm>
                <a:off x="998572" y="1011759"/>
                <a:ext cx="7340532" cy="2196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3298" name="Ink 2"/>
              <p14:cNvContentPartPr>
                <a14:cpLocks xmlns:a14="http://schemas.microsoft.com/office/drawing/2010/main" noRot="1" noChangeAspect="1" noEditPoints="1" noChangeArrowheads="1" noChangeShapeType="1"/>
              </p14:cNvContentPartPr>
              <p14:nvPr/>
            </p14:nvContentPartPr>
            <p14:xfrm>
              <a:off x="1778000" y="1693863"/>
              <a:ext cx="1279525" cy="6350"/>
            </p14:xfrm>
          </p:contentPart>
        </mc:Choice>
        <mc:Fallback xmlns="">
          <p:pic>
            <p:nvPicPr>
              <p:cNvPr id="183298" name="Ink 2"/>
              <p:cNvPicPr>
                <a:picLocks noRot="1" noChangeAspect="1" noEditPoints="1" noChangeArrowheads="1" noChangeShapeType="1"/>
              </p:cNvPicPr>
              <p:nvPr/>
            </p:nvPicPr>
            <p:blipFill>
              <a:blip r:embed="rId7" cstate="print"/>
              <a:stretch>
                <a:fillRect/>
              </a:stretch>
            </p:blipFill>
            <p:spPr>
              <a:xfrm>
                <a:off x="1762154" y="1676669"/>
                <a:ext cx="1311216" cy="4073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3299" name="Ink 3"/>
              <p14:cNvContentPartPr>
                <a14:cpLocks xmlns:a14="http://schemas.microsoft.com/office/drawing/2010/main" noRot="1" noChangeAspect="1" noEditPoints="1" noChangeArrowheads="1" noChangeShapeType="1"/>
              </p14:cNvContentPartPr>
              <p14:nvPr/>
            </p14:nvContentPartPr>
            <p14:xfrm>
              <a:off x="4292600" y="1677988"/>
              <a:ext cx="2236788" cy="73025"/>
            </p14:xfrm>
          </p:contentPart>
        </mc:Choice>
        <mc:Fallback xmlns="">
          <p:pic>
            <p:nvPicPr>
              <p:cNvPr id="183299" name="Ink 3"/>
              <p:cNvPicPr>
                <a:picLocks noRot="1" noChangeAspect="1" noEditPoints="1" noChangeArrowheads="1" noChangeShapeType="1"/>
              </p:cNvPicPr>
              <p:nvPr/>
            </p:nvPicPr>
            <p:blipFill>
              <a:blip r:embed="rId9" cstate="print"/>
              <a:stretch>
                <a:fillRect/>
              </a:stretch>
            </p:blipFill>
            <p:spPr>
              <a:xfrm>
                <a:off x="4276757" y="1613726"/>
                <a:ext cx="2268475" cy="20154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3300" name="Ink 4"/>
              <p14:cNvContentPartPr>
                <a14:cpLocks xmlns:a14="http://schemas.microsoft.com/office/drawing/2010/main" noRot="1" noChangeAspect="1" noEditPoints="1" noChangeArrowheads="1" noChangeShapeType="1"/>
              </p14:cNvContentPartPr>
              <p14:nvPr/>
            </p14:nvContentPartPr>
            <p14:xfrm>
              <a:off x="1778000" y="6323013"/>
              <a:ext cx="1587500" cy="63500"/>
            </p14:xfrm>
          </p:contentPart>
        </mc:Choice>
        <mc:Fallback xmlns="">
          <p:pic>
            <p:nvPicPr>
              <p:cNvPr id="183300" name="Ink 4"/>
              <p:cNvPicPr>
                <a:picLocks noRot="1" noChangeAspect="1" noEditPoints="1" noChangeArrowheads="1" noChangeShapeType="1"/>
              </p:cNvPicPr>
              <p:nvPr/>
            </p:nvPicPr>
            <p:blipFill>
              <a:blip r:embed="rId11" cstate="print"/>
              <a:stretch>
                <a:fillRect/>
              </a:stretch>
            </p:blipFill>
            <p:spPr>
              <a:xfrm>
                <a:off x="1762143" y="6259513"/>
                <a:ext cx="1619574" cy="190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3301" name="Ink 5"/>
              <p14:cNvContentPartPr>
                <a14:cpLocks xmlns:a14="http://schemas.microsoft.com/office/drawing/2010/main" noRot="1" noChangeAspect="1" noEditPoints="1" noChangeArrowheads="1" noChangeShapeType="1"/>
              </p14:cNvContentPartPr>
              <p14:nvPr/>
            </p14:nvContentPartPr>
            <p14:xfrm>
              <a:off x="3557588" y="6292850"/>
              <a:ext cx="7937" cy="1588"/>
            </p14:xfrm>
          </p:contentPart>
        </mc:Choice>
        <mc:Fallback xmlns="">
          <p:pic>
            <p:nvPicPr>
              <p:cNvPr id="183301" name="Ink 5"/>
              <p:cNvPicPr>
                <a:picLocks noRot="1" noChangeAspect="1" noEditPoints="1" noChangeArrowheads="1" noChangeShapeType="1"/>
              </p:cNvPicPr>
              <p:nvPr/>
            </p:nvPicPr>
            <p:blipFill>
              <a:blip r:embed="rId13"/>
              <a:stretch>
                <a:fillRect/>
              </a:stretch>
            </p:blipFill>
            <p:spPr>
              <a:xfrm>
                <a:off x="0" y="0"/>
                <a:ext cx="7560" cy="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3302" name="Ink 6"/>
              <p14:cNvContentPartPr>
                <a14:cpLocks xmlns:a14="http://schemas.microsoft.com/office/drawing/2010/main" noRot="1" noChangeAspect="1" noEditPoints="1" noChangeArrowheads="1" noChangeShapeType="1"/>
              </p14:cNvContentPartPr>
              <p14:nvPr/>
            </p14:nvContentPartPr>
            <p14:xfrm>
              <a:off x="3671888" y="6186488"/>
              <a:ext cx="1879600" cy="93662"/>
            </p14:xfrm>
          </p:contentPart>
        </mc:Choice>
        <mc:Fallback xmlns="">
          <p:pic>
            <p:nvPicPr>
              <p:cNvPr id="183302" name="Ink 6"/>
              <p:cNvPicPr>
                <a:picLocks noRot="1" noChangeAspect="1" noEditPoints="1" noChangeArrowheads="1" noChangeShapeType="1"/>
              </p:cNvPicPr>
              <p:nvPr/>
            </p:nvPicPr>
            <p:blipFill>
              <a:blip r:embed="rId15" cstate="print"/>
              <a:stretch>
                <a:fillRect/>
              </a:stretch>
            </p:blipFill>
            <p:spPr>
              <a:xfrm>
                <a:off x="3656045" y="6123453"/>
                <a:ext cx="1911287" cy="21937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3303" name="Ink 7"/>
              <p14:cNvContentPartPr>
                <a14:cpLocks xmlns:a14="http://schemas.microsoft.com/office/drawing/2010/main" noRot="1" noChangeAspect="1" noEditPoints="1" noChangeArrowheads="1" noChangeShapeType="1"/>
              </p14:cNvContentPartPr>
              <p14:nvPr/>
            </p14:nvContentPartPr>
            <p14:xfrm>
              <a:off x="6129338" y="6207125"/>
              <a:ext cx="965200" cy="58738"/>
            </p14:xfrm>
          </p:contentPart>
        </mc:Choice>
        <mc:Fallback xmlns="">
          <p:pic>
            <p:nvPicPr>
              <p:cNvPr id="183303" name="Ink 7"/>
              <p:cNvPicPr>
                <a:picLocks noRot="1" noChangeAspect="1" noEditPoints="1" noChangeArrowheads="1" noChangeShapeType="1"/>
              </p:cNvPicPr>
              <p:nvPr/>
            </p:nvPicPr>
            <p:blipFill>
              <a:blip r:embed="rId17" cstate="print"/>
              <a:stretch>
                <a:fillRect/>
              </a:stretch>
            </p:blipFill>
            <p:spPr>
              <a:xfrm>
                <a:off x="6113491" y="6144471"/>
                <a:ext cx="996893" cy="184046"/>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chemeClr val="tx1"/>
                </a:solidFill>
              </a:rPr>
              <a:t>Bacteria are </a:t>
            </a:r>
            <a:r>
              <a:rPr lang="en-US" b="1" u="sng" dirty="0" smtClean="0">
                <a:solidFill>
                  <a:schemeClr val="tx1"/>
                </a:solidFill>
              </a:rPr>
              <a:t>single-celled</a:t>
            </a:r>
            <a:r>
              <a:rPr lang="en-US" b="1" dirty="0" smtClean="0">
                <a:solidFill>
                  <a:schemeClr val="tx1"/>
                </a:solidFill>
              </a:rPr>
              <a:t> organisms that are smaller than our body’s cells.</a:t>
            </a:r>
            <a:endParaRPr lang="en-US" b="1" dirty="0">
              <a:solidFill>
                <a:schemeClr val="tx1"/>
              </a:solidFill>
            </a:endParaRPr>
          </a:p>
        </p:txBody>
      </p:sp>
      <p:sp>
        <p:nvSpPr>
          <p:cNvPr id="5" name="Text Placeholder 4"/>
          <p:cNvSpPr>
            <a:spLocks noGrp="1"/>
          </p:cNvSpPr>
          <p:nvPr>
            <p:ph type="body" idx="1"/>
          </p:nvPr>
        </p:nvSpPr>
        <p:spPr/>
        <p:txBody>
          <a:bodyPr>
            <a:normAutofit lnSpcReduction="10000"/>
          </a:bodyPr>
          <a:lstStyle/>
          <a:p>
            <a:r>
              <a:rPr lang="en-US" dirty="0" smtClean="0">
                <a:solidFill>
                  <a:schemeClr val="tx1"/>
                </a:solidFill>
              </a:rPr>
              <a:t>How much smaller?  </a:t>
            </a:r>
          </a:p>
          <a:p>
            <a:r>
              <a:rPr lang="en-US" dirty="0" smtClean="0">
                <a:solidFill>
                  <a:schemeClr val="tx1"/>
                </a:solidFill>
              </a:rPr>
              <a:t>Check out an </a:t>
            </a:r>
            <a:r>
              <a:rPr lang="en-US" dirty="0" err="1" smtClean="0">
                <a:solidFill>
                  <a:schemeClr val="tx1"/>
                </a:solidFill>
              </a:rPr>
              <a:t>e.coli</a:t>
            </a:r>
            <a:r>
              <a:rPr lang="en-US" dirty="0" smtClean="0">
                <a:solidFill>
                  <a:schemeClr val="tx1"/>
                </a:solidFill>
              </a:rPr>
              <a:t> bacterium versus our red blood cell.</a:t>
            </a:r>
          </a:p>
          <a:p>
            <a:r>
              <a:rPr lang="en-US" dirty="0" smtClean="0">
                <a:solidFill>
                  <a:schemeClr val="tx1"/>
                </a:solidFill>
                <a:hlinkClick r:id="rId3"/>
              </a:rPr>
              <a:t>http://learn.genetics.utah.edu/content/begin/cells/scale</a:t>
            </a:r>
            <a:endParaRPr lang="en-US" dirty="0" smtClean="0">
              <a:solidFill>
                <a:schemeClr val="tx1"/>
              </a:solidFill>
            </a:endParaRPr>
          </a:p>
          <a:p>
            <a:endParaRPr lang="en-US" dirty="0">
              <a:solidFill>
                <a:schemeClr val="tx1"/>
              </a:solidFill>
            </a:endParaRPr>
          </a:p>
        </p:txBody>
      </p:sp>
      <p:sp>
        <p:nvSpPr>
          <p:cNvPr id="6" name="Explosion 2 5"/>
          <p:cNvSpPr/>
          <p:nvPr/>
        </p:nvSpPr>
        <p:spPr>
          <a:xfrm>
            <a:off x="1752600" y="0"/>
            <a:ext cx="6324600" cy="1219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Arial Black" pitchFamily="34" charset="0"/>
                <a:cs typeface="Aharoni" pitchFamily="2" charset="-79"/>
              </a:rPr>
              <a:t>UNICELLULAR</a:t>
            </a:r>
            <a:endParaRPr lang="en-US" sz="2400" b="1" dirty="0">
              <a:effectLst>
                <a:outerShdw blurRad="38100" dist="38100" dir="2700000" algn="tl">
                  <a:srgbClr val="000000">
                    <a:alpha val="43137"/>
                  </a:srgbClr>
                </a:outerShdw>
              </a:effectLst>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Bacteria are the most primitive life on our planet…</a:t>
            </a:r>
            <a:endParaRPr lang="en-US" dirty="0">
              <a:solidFill>
                <a:schemeClr val="tx1"/>
              </a:solidFill>
            </a:endParaRPr>
          </a:p>
        </p:txBody>
      </p:sp>
      <p:sp>
        <p:nvSpPr>
          <p:cNvPr id="3" name="Text Placeholder 2"/>
          <p:cNvSpPr>
            <a:spLocks noGrp="1"/>
          </p:cNvSpPr>
          <p:nvPr>
            <p:ph type="body" idx="1"/>
          </p:nvPr>
        </p:nvSpPr>
        <p:spPr/>
        <p:txBody>
          <a:bodyPr/>
          <a:lstStyle/>
          <a:p>
            <a:pPr algn="ctr"/>
            <a:r>
              <a:rPr lang="en-US" b="1" dirty="0" smtClean="0">
                <a:solidFill>
                  <a:schemeClr val="tx1"/>
                </a:solidFill>
              </a:rPr>
              <a:t>They’ve existed on Earth for BILLIONS of years!</a:t>
            </a:r>
            <a:endParaRPr lang="en-US" b="1" dirty="0">
              <a:solidFill>
                <a:schemeClr val="tx1"/>
              </a:solidFill>
            </a:endParaRPr>
          </a:p>
        </p:txBody>
      </p:sp>
      <p:sp>
        <p:nvSpPr>
          <p:cNvPr id="4" name="Rectangle 3"/>
          <p:cNvSpPr/>
          <p:nvPr/>
        </p:nvSpPr>
        <p:spPr>
          <a:xfrm>
            <a:off x="2286000" y="335846"/>
            <a:ext cx="4572000" cy="369332"/>
          </a:xfrm>
          <a:prstGeom prst="rect">
            <a:avLst/>
          </a:prstGeom>
        </p:spPr>
        <p:txBody>
          <a:bodyPr>
            <a:spAutoFit/>
          </a:bodyPr>
          <a:lstStyle/>
          <a:p>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179201" name="Ink 1"/>
              <p14:cNvContentPartPr>
                <a14:cpLocks xmlns:a14="http://schemas.microsoft.com/office/drawing/2010/main" noRot="1" noChangeAspect="1" noEditPoints="1" noChangeArrowheads="1" noChangeShapeType="1"/>
              </p14:cNvContentPartPr>
              <p14:nvPr/>
            </p14:nvContentPartPr>
            <p14:xfrm>
              <a:off x="800100" y="1357313"/>
              <a:ext cx="7294563" cy="207962"/>
            </p14:xfrm>
          </p:contentPart>
        </mc:Choice>
        <mc:Fallback xmlns="">
          <p:pic>
            <p:nvPicPr>
              <p:cNvPr id="179201" name="Ink 1"/>
              <p:cNvPicPr>
                <a:picLocks noRot="1" noChangeAspect="1" noEditPoints="1" noChangeArrowheads="1" noChangeShapeType="1"/>
              </p:cNvPicPr>
              <p:nvPr/>
            </p:nvPicPr>
            <p:blipFill>
              <a:blip r:embed="rId3" cstate="print"/>
              <a:stretch>
                <a:fillRect/>
              </a:stretch>
            </p:blipFill>
            <p:spPr>
              <a:xfrm>
                <a:off x="784259" y="1293879"/>
                <a:ext cx="7326244" cy="3348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9202" name="Ink 2"/>
              <p14:cNvContentPartPr>
                <a14:cpLocks xmlns:a14="http://schemas.microsoft.com/office/drawing/2010/main" noRot="1" noChangeAspect="1" noEditPoints="1" noChangeArrowheads="1" noChangeShapeType="1"/>
              </p14:cNvContentPartPr>
              <p14:nvPr/>
            </p14:nvContentPartPr>
            <p14:xfrm>
              <a:off x="3079750" y="2014538"/>
              <a:ext cx="2849563" cy="71437"/>
            </p14:xfrm>
          </p:contentPart>
        </mc:Choice>
        <mc:Fallback xmlns="">
          <p:pic>
            <p:nvPicPr>
              <p:cNvPr id="179202" name="Ink 2"/>
              <p:cNvPicPr>
                <a:picLocks noRot="1" noChangeAspect="1" noEditPoints="1" noChangeArrowheads="1" noChangeShapeType="1"/>
              </p:cNvPicPr>
              <p:nvPr/>
            </p:nvPicPr>
            <p:blipFill>
              <a:blip r:embed="rId5" cstate="print"/>
              <a:stretch>
                <a:fillRect/>
              </a:stretch>
            </p:blipFill>
            <p:spPr>
              <a:xfrm>
                <a:off x="3063915" y="1951673"/>
                <a:ext cx="2881233" cy="19752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9203" name="Ink 3"/>
              <p14:cNvContentPartPr>
                <a14:cpLocks xmlns:a14="http://schemas.microsoft.com/office/drawing/2010/main" noRot="1" noChangeAspect="1" noEditPoints="1" noChangeArrowheads="1" noChangeShapeType="1"/>
              </p14:cNvContentPartPr>
              <p14:nvPr/>
            </p14:nvContentPartPr>
            <p14:xfrm>
              <a:off x="1471613" y="2700338"/>
              <a:ext cx="6157912" cy="107950"/>
            </p14:xfrm>
          </p:contentPart>
        </mc:Choice>
        <mc:Fallback xmlns="">
          <p:pic>
            <p:nvPicPr>
              <p:cNvPr id="179203" name="Ink 3"/>
              <p:cNvPicPr>
                <a:picLocks noRot="1" noChangeAspect="1" noEditPoints="1" noChangeArrowheads="1" noChangeShapeType="1"/>
              </p:cNvPicPr>
              <p:nvPr/>
            </p:nvPicPr>
            <p:blipFill>
              <a:blip r:embed="rId7" cstate="print"/>
              <a:stretch>
                <a:fillRect/>
              </a:stretch>
            </p:blipFill>
            <p:spPr>
              <a:xfrm>
                <a:off x="1455774" y="2633674"/>
                <a:ext cx="6189591" cy="24127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9204" name="Ink 4"/>
              <p14:cNvContentPartPr>
                <a14:cpLocks xmlns:a14="http://schemas.microsoft.com/office/drawing/2010/main" noRot="1" noChangeAspect="1" noEditPoints="1" noChangeArrowheads="1" noChangeShapeType="1"/>
              </p14:cNvContentPartPr>
              <p14:nvPr/>
            </p14:nvContentPartPr>
            <p14:xfrm>
              <a:off x="5929313" y="1635125"/>
              <a:ext cx="1250950" cy="58738"/>
            </p14:xfrm>
          </p:contentPart>
        </mc:Choice>
        <mc:Fallback xmlns="">
          <p:pic>
            <p:nvPicPr>
              <p:cNvPr id="179204" name="Ink 4"/>
              <p:cNvPicPr>
                <a:picLocks noRot="1" noChangeAspect="1" noEditPoints="1" noChangeArrowheads="1" noChangeShapeType="1"/>
              </p:cNvPicPr>
              <p:nvPr/>
            </p:nvPicPr>
            <p:blipFill>
              <a:blip r:embed="rId9" cstate="print"/>
              <a:stretch>
                <a:fillRect/>
              </a:stretch>
            </p:blipFill>
            <p:spPr>
              <a:xfrm>
                <a:off x="5919951" y="1625639"/>
                <a:ext cx="1269675" cy="777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9205" name="Ink 5"/>
              <p14:cNvContentPartPr>
                <a14:cpLocks xmlns:a14="http://schemas.microsoft.com/office/drawing/2010/main" noRot="1" noChangeAspect="1" noEditPoints="1" noChangeArrowheads="1" noChangeShapeType="1"/>
              </p14:cNvContentPartPr>
              <p14:nvPr/>
            </p14:nvContentPartPr>
            <p14:xfrm>
              <a:off x="6657975" y="650875"/>
              <a:ext cx="250825" cy="114300"/>
            </p14:xfrm>
          </p:contentPart>
        </mc:Choice>
        <mc:Fallback xmlns="">
          <p:pic>
            <p:nvPicPr>
              <p:cNvPr id="179205" name="Ink 5"/>
              <p:cNvPicPr>
                <a:picLocks noRot="1" noChangeAspect="1" noEditPoints="1" noChangeArrowheads="1" noChangeShapeType="1"/>
              </p:cNvPicPr>
              <p:nvPr/>
            </p:nvPicPr>
            <p:blipFill>
              <a:blip r:embed="rId11" cstate="print"/>
              <a:stretch>
                <a:fillRect/>
              </a:stretch>
            </p:blipFill>
            <p:spPr>
              <a:xfrm>
                <a:off x="6648605" y="641530"/>
                <a:ext cx="269565" cy="13299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9206" name="Ink 6"/>
              <p14:cNvContentPartPr>
                <a14:cpLocks xmlns:a14="http://schemas.microsoft.com/office/drawing/2010/main" noRot="1" noChangeAspect="1" noEditPoints="1" noChangeArrowheads="1" noChangeShapeType="1"/>
              </p14:cNvContentPartPr>
              <p14:nvPr/>
            </p14:nvContentPartPr>
            <p14:xfrm>
              <a:off x="6280150" y="342900"/>
              <a:ext cx="1771650" cy="785813"/>
            </p14:xfrm>
          </p:contentPart>
        </mc:Choice>
        <mc:Fallback xmlns="">
          <p:pic>
            <p:nvPicPr>
              <p:cNvPr id="179206" name="Ink 6"/>
              <p:cNvPicPr>
                <a:picLocks noRot="1" noChangeAspect="1" noEditPoints="1" noChangeArrowheads="1" noChangeShapeType="1"/>
              </p:cNvPicPr>
              <p:nvPr/>
            </p:nvPicPr>
            <p:blipFill>
              <a:blip r:embed="rId13" cstate="print"/>
              <a:stretch>
                <a:fillRect/>
              </a:stretch>
            </p:blipFill>
            <p:spPr>
              <a:xfrm>
                <a:off x="6270791" y="333545"/>
                <a:ext cx="1790367" cy="804523"/>
              </a:xfrm>
              <a:prstGeom prst="rect">
                <a:avLst/>
              </a:prstGeom>
            </p:spPr>
          </p:pic>
        </mc:Fallback>
      </mc:AlternateContent>
    </p:spTree>
    <p:extLst>
      <p:ext uri="{BB962C8B-B14F-4D97-AF65-F5344CB8AC3E}">
        <p14:creationId xmlns:p14="http://schemas.microsoft.com/office/powerpoint/2010/main" val="121273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144000" cy="2862322"/>
          </a:xfrm>
          <a:prstGeom prst="rect">
            <a:avLst/>
          </a:prstGeom>
        </p:spPr>
        <p:txBody>
          <a:bodyPr wrap="square">
            <a:spAutoFit/>
          </a:bodyPr>
          <a:lstStyle/>
          <a:p>
            <a:r>
              <a:rPr lang="en-US" b="1" dirty="0"/>
              <a:t>Fossils</a:t>
            </a:r>
            <a:r>
              <a:rPr lang="en-US" dirty="0"/>
              <a:t> </a:t>
            </a:r>
          </a:p>
          <a:p>
            <a:r>
              <a:rPr lang="en-US" dirty="0"/>
              <a:t>Stromatolites are structures created by photosynthetic bacteria (prokaryotes). These rounded, bulbous shapes are usually less than 1 meter across and contain fine layering. </a:t>
            </a:r>
          </a:p>
          <a:p>
            <a:r>
              <a:rPr lang="en-US" dirty="0"/>
              <a:t>Photosynthetic bacteria live on thin mats in shallow water. As they become covered in clay and particles, these bacteria move upwards toward the light they require. This movement leaves behind dead layers, much in the same way that trees leave behind inner wood as they grow. Stromatolites are recognizable because of the “tree ring” structure that records the movement of bacteria. </a:t>
            </a:r>
          </a:p>
          <a:p>
            <a:r>
              <a:rPr lang="en-US" dirty="0"/>
              <a:t>The earliest known fossils of </a:t>
            </a:r>
            <a:r>
              <a:rPr lang="en-US" dirty="0" err="1"/>
              <a:t>stromatolites</a:t>
            </a:r>
            <a:r>
              <a:rPr lang="en-US" dirty="0"/>
              <a:t> are dated at 3.45 </a:t>
            </a:r>
            <a:r>
              <a:rPr lang="en-US" dirty="0" err="1"/>
              <a:t>Ga</a:t>
            </a:r>
            <a:r>
              <a:rPr lang="en-US" dirty="0"/>
              <a:t>, and come from Western Australia. Ironically, the highly-saline bays of Western Australia are one of the few places in the world today where living </a:t>
            </a:r>
            <a:r>
              <a:rPr lang="en-US" dirty="0" err="1"/>
              <a:t>stromatolites</a:t>
            </a:r>
            <a:r>
              <a:rPr lang="en-US" dirty="0"/>
              <a:t> exist. </a:t>
            </a:r>
          </a:p>
        </p:txBody>
      </p:sp>
      <p:sp>
        <p:nvSpPr>
          <p:cNvPr id="6" name="Rectangle 5"/>
          <p:cNvSpPr/>
          <p:nvPr/>
        </p:nvSpPr>
        <p:spPr>
          <a:xfrm>
            <a:off x="2057400" y="2971800"/>
            <a:ext cx="5486400" cy="584775"/>
          </a:xfrm>
          <a:prstGeom prst="rect">
            <a:avLst/>
          </a:prstGeom>
        </p:spPr>
        <p:txBody>
          <a:bodyPr wrap="square">
            <a:spAutoFit/>
          </a:bodyPr>
          <a:lstStyle/>
          <a:p>
            <a:r>
              <a:rPr lang="en-US" sz="1400" dirty="0">
                <a:hlinkClick r:id="rId2"/>
              </a:rPr>
              <a:t>http://</a:t>
            </a:r>
            <a:r>
              <a:rPr lang="en-US" sz="1400" dirty="0" smtClean="0">
                <a:hlinkClick r:id="rId2"/>
              </a:rPr>
              <a:t>www.youtube.com/watch?v=DvZBjt_O58I</a:t>
            </a:r>
            <a:endParaRPr lang="en-US" sz="1400" dirty="0" smtClean="0"/>
          </a:p>
          <a:p>
            <a:endParaRPr lang="en-US" dirty="0"/>
          </a:p>
        </p:txBody>
      </p:sp>
      <p:sp>
        <p:nvSpPr>
          <p:cNvPr id="179202" name="AutoShape 2"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9204" name="AutoShape 4"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9206" name="AutoShape 6" descr="data:image/jpeg;base64,/9j/4AAQSkZJRgABAQAAAQABAAD/2wCEAAkGBxQTEhUUExQWFhUWFxoZGRgYGRwdHBocHBwcHx8cHhwcHiggGR0lHRggITEhJSkrLi4uGB8zODMsNygtLisBCgoKDg0OGhAQGywkHyQsLCwsLCwsLCwsLCwsLCwsLCwsLCwsLCwsLCwsLCwsLCwsLCwsLCwsLCwsLCwsLCwsLP/AABEIAMIBBAMBIgACEQEDEQH/xAAbAAABBQEBAAAAAAAAAAAAAAAFAAMEBgcBAv/EAD8QAAECAwYEAwUHAwMEAwAAAAECEQADIQQFEjFBUQYiYXETgZEyobHB8AcUI0JS0eFicvEVgpIkM7LiFqLC/8QAGAEBAQEBAQAAAAAAAAAAAAAAAQACAwT/xAAgEQEBAQACAwEAAwEAAAAAAAAAAREhMQISQWEDUXEy/9oADAMBAAIRAxEAPwDRHhYoGhB3MLwzufWPRseXaJhUdxQNCD+o+sd8M/qPrFsO0SeOvAvCf1H1jvNuYNi0TeOvAtjuY6AdzFsOibx14Gc25jrq3MWxaJPHXgZiVuY7iVuYti0SeE8DcR3MLErcxbFok8deBrq3MLErcxbFok8KB2JW5juJW5i2LRCFA/GrcwsatzFsWiMKB+NW5heIrcw6NEIUQPFVufdC8VW5i1aIRyIHiq/VHfFVuYlqdCiD4yt/dC8VW/ui0anQog+Mrf3Rzx1bwrU+FEHxlbxzxlbxDU+ORB8ZW8KJaaPaPJJ2hwKBho2mWNfdHMuuY6Xj2mek5RxU9Izp3iLyk/Tx6D7Rw2tL0Lx6M/b01+MRylzbQkpO0N/fRuOzgn5x5m20CpDAfqp6anyiWU8UmEEmGhawQ6SD5/ICGheIdg5etHJ7s2UBypgQfox0IPSBH+uS3YzUg5NV+x2jxOvySCElbK3DEe4xH1o34ZjmDtAeZfskAFSgElqu4r1S4BpkTEWZxHZwT+ISE7FwfQV7PFq9asIAyd+3+Y5hY/zFWTxnZ6jmP+0F+38gRwcXSAAQo1NUtl3J5fQmLYfSrSaaiuQf+ISljJ/fFYXxfICm5vQMBR8jl2hmZxrZwPzPqGZuo384vaL0q3BjkY7h+voxWrNxdZlAlSylg5BSqlQHxJSQASW0zh3/AF6SstLxzCASfDQpQFHqW1y7iLYvSrBT6EcxDy+ukBpF7Sm/GH3ckOBOZJUNxTToYftN4oBSEpUtw4KQ6cNS5UpkjLUvlDo9RFSwK0aFjHeBqb0Q6gliUtiAUimJm1bPrEuVaAtLpBV0ALnviy84l6nVTwKN8/hHTMDs0cTLLh0ke/8AaPRQn2XD7fxmIh6wvEpl7o8ieGcgBtPox1CEl8joWf4x6CAMh74VkePG6fCPQmdKdvpo4rDQEjoHP0Y94IlkefGHfyjvidPhHQnX9/nHS2be4v8ACLRkeBN2Hw/eOx3EN1en8QoR6xngv20rAGCUo9XcdSMVB0aPNtv60ApQDKSSK4UEYjsCqpy0EcTNWBX8OrkEpJI8jhEDrXOlK5ypKzX8oVhOmSCAf3jjtejImot1rlgrASt86OerUpDdovO1Ta+IpA0SHThfIPrTePViWFJ5MTYS6lYsXZjhHmIdlAgOArEA+FS/e4JbsQRBtORAmKn5qmryain61Dw1aFTKqE5yAHZ002qQ584IgOA4VUuUlQ+gOlYhWy3yEA8ycSiRTT9j9UiJiyW5ZSQLStA1qQD0oWMSrfeUlaEoBVLIAxLXOWrE2ZCAcIc19YHC2OFJm+EAfZ5U4X3ZR61OcebOhJUkplShLBKSrDiJI1DHLTSDVh+zhBU6Jiypi6k0cmjviFK5PtD2AO7Lmvmyw7dWV7nrEC3kiYSEEYQVUYBhmpncU/UDkYeF5kByoDYlSVZGg19MoicnyKFpM0HosZGj+1Q/zESzqw4SZc5TmhCq0OWlfOPcy+PxAtK0imShV+hI5R6xHtdslTTixkKAqoEAk7ezrpEE6UoqxJVLUlKn6in6i5y3aEiUMJGAE/qcf/oJpswiJY7vXPmeDZwFvzhSgQWpXEWbNoKK4JttWlywEuXZOI+YMKQUrDHCWOTF3LdWpDKVglQViA0xP8T2g/c/Ba7RKmLmJMualTISFEAhnqrmIr8IZvPhGdZ7Mmcyit8K5b4gASWIJFNMxrFi0BtBlp5VLzAIevWhSWjqVjJD07pZ6O717Z56QduDhWfaEqKlGSgFsKmL0qekRDYbDLQoKVMtAKgQU8uEpcUJLl8W2kS0OUlIBGJQ6uCnRgwD++Dd23tLKESZklcsBeLxbPNMtROH8wUeY+fYQ8ngaZMSmZZ1BEtYSpKJiDjDioJ1q/kYiT7rsUlSpU8zjNAZa5YdCVaYQ7lsiNC4hmwXKg2W8CFFamWQ+FE55gqQ+aiUltQ+oi08M3pItEzDa5spZwHDKMtkowh6KoGCEmmEebRCuzheSZaLV4+GUFgq8WUxIBYjmJ9rKg1g8bmstqJ+6TQjCkpWlAZ8X6goORmPWGaLiNeF5TpmOXdkqWqQQElcoGWpKiK1JSx2IGUMXDZrTYZpVNRZwlZIUtcxIWauSFe0asSDEscLLlS/DmWxQkEnElRCQKgjCchk7QQRclmmYCud4suXRCVKQtI5QDUiuQMa5Z4Ve9bxUmeorVY1TBk/iLwDMELVRq7sOkWC7brtsxSJizZJeFiMMoLK/wC4hmH9pGcO2W659nXKTZ1+JJKj4gmsSlNGCCEukVJbLKkWt3GbdjX4RQWqxcEi1LExM95OEpwmXKlyyvNz+cEHZtYLWWeRNXKZagkOVqfM/lHIEkNqCWygfYLsl2BE6aFzpvKCUk4lHDsKVL5wQui902hGPAuXzFITMACi2rPkYYKkpC8RJKChuUBJCn6qKmPoIgWJdqUuZ4qEy5ZHIxSpaTqSWIJOewyYwT8Ubwgvr7og8SZZSkArUs/qUA59AB7oZVaAV4OcHfw1YaB/abD9ND05IWCDkQRShrsRUdxAmw2oS1JkIkWjDiIxqcpDalSllWEtRoVgw3UeYhQLvK/0SF4FAksD7SB/5rB02hRaMrN7beqUlKTNWmpSAk4UkdSlLv8AvEmxSwlLIUSFF+VNOpChmT9CAky+ZIBTMkhSh+py/nCuy9lKWoMfDNWUSTr7LhT5agxwehPvC5TNmkJSpIwKW5WQVlP5AFUKlHQR4sigmSRM8UpyCZpAbqya+pjqLITMKk4ANlgnsQ4ThOlIG+AuZOImICkCpKcKaNlixBx5mIJlsvKzBJ5QTSlD71JPqIakWzFhwyUyEN/3PDxH4MX3p3gjdVxImLWiXLSPwlFKioYsYyAJUQ/baPP/AMStqxiUV8gJclL5aMrKLSHWeUvGPDxKWXf8MJcaVU4DB+8erVPmp/DMleeJgTl/tyD60d48os9pSpIM0sdHzHnRXmYnzrSUvgABAYNgGeehfLfSJIdl8chUyVZwihxKpkQyvacgEPSLDwJcXjTVTJyUYUAMlKU0L6nOoeneGrmv8qkT7PapqQqaMCCluUkEFyGapG8AFJn2WauSVzJaApioIBxNufm8X+ppN+WKwIUTNSMaUhWEIDkFwGoxLjemsUm/LdJWUGRZcGEkuGOIUzpQjPbOIU63FFJilYfyqxFz3AVTKGLNa0zlkBJJ/Lm7+rPWG4JEuTfc+SfEStKS74XFH/pbCwFMILQVtvGU61olS5KViakuooJSFljoCMI7kxX5lmtAOGX7RoQMI9WLVbWISLWpCiFzSlaCUsE0BBOoIqDtBpwURetqs0wJWpUpS6llKqK19ptCNYlXJareuaEybQpasziJUAKZuWOYoYIW/iWwWgSzNlTFKCQkuRk2eLM19dYn2S+bDZUY7LLK1roRUABnck5sQzA7w8hooTSrdYz23cEJTaFzpk9MuSpZITiwgPkBpTNocH2kIwjHZ1gn9KgoeVIgfabbZixKlJlYkkCaCHcKOIMdMjl1jVsrMli1SbfZvAEmdaUzyQ1CApfQBDEntWPSbgTJTPm2VP4011ALJIckkBiae0Yya6LcJU9C1SQpaFBQRlUe4EbmrxtFkvlC7OZ40l41IBClJIS5QWPtaRS6rMUq7eHLbaEKRapsxCEkFKQoEKNXdycqUZqxb+HuH5dlSQgcymxK1Uz59njOeIONTOIKVTJOEEBKVKBLtVTFtPJzBr7Or1nTZ8xK1zFy0y9VEpCsSWZ6ks+w90UNnCycU8PyrThXMXMT4YJZBzGZoxc0ioyL0usDAZc9YcqxKbMsCMOMUYChGkaQWIzcGmkY3bbfaVT1ASpZZZABlJwsD1GTbl4rwo1Dhy+kWpCjLRMQlCgnmbZ8kktQxMvK85VmQFTV4UlQSKE1PYHYnyjl3S0oQAlIS7E4UsCWFW0hm+rul2lGCanEl3AcirEPToTGuWeEdXFVk8Tw/EGJwPZU1QCKszMc3ibe9tVJkrmIlmYpLMgO5cge4F/KK1xPIsMkY1Spa5ww4UBTKLMz1yA3EOXZxvKnz0yEy1HGzFhQ6uKjD/U8Cx6u28rfOtKCZPhWcgYgpjUe1/UCSKd4g3ZedqlW77taZgmCY+Fm5XcgksGoDTs0XVWFOyXpVqwNMqyzLQF/hqnoGhBUGpkC9HhCYmRN8Z3l+DgbCxx43zxO2FtGgFK4zsuOchYMsyiRzD22LUA1LUGx7sUvq/JVkSlc3EApWEYQ9c69IYFistpAm4ErxChKat2UH90X+LP7O3Lesq1y/FQlQAUU86Q9NQz0rHYg2jiax2M+ArEggPhTLUQH/tS0ch2DKr928MWdEkKmLSVpBJoFLUwegPagiq3veEqbNT93mLQMIS2AF6moYgAVy6R6spTrMWoOSAAoh9nBoH6xBtRlJWVrSy3qGIGtSCSS51jhkdk2StSHQorKTnimpw/8U5mGLVZkKZMtIKjV04narmpIzplDt33f98UUyeTCHJ8xRhrTPoYuHCXCBkTCuYgrdJGIlhpo9aiD8Kh2K1eEpK5YnEoUFVVQEHoPcd4u93cRWi2SbShaWT4C2ZLHE2jCo3fpFrmqskpkr8NJ2JDtvuB1jLL6vO0yrRMQmYSMRAUn2VJejNQBmpWNcxnihttslpUAtbpNBVwdnYCmzlofFimKAE1TDLYsdXIaPE63z1cikEkl6ipD5Bsh2j3Z7inzCQQUA5Akq8qGM2/21hvwkWealZClFKgpJdJTiSXD9iH8tYkW++UTpnjLBMwgOU0Bbolq99oslycP2aQhf3mak40s35h1ADlt3plECfIsEmYkBBmIOa3ICS7MQcjka0rDzge+FuGU2xKlrK8AVyhZYVDuNTnn0gbfdim2efMlol8gcIIYFnzzq0GbVx0JREuzAIlgCpALk+5oFcTTl2lUmetaUqmSg4BLMCpjsHzZ9dIc4X0Z4DuqYbSmdOSRhCsIbJwQ5p6VgtePAwXaFTEpSUqViIJOZqTnWvSGbu4kRIsapaJpM1Ms4FLSGKs6Fy4D67RCsf2hTJavxiJrj2UpCW6gjsc4eMyjkU43uFCbIpaJUsTJYSymDkYg+eZrGbeNMLYQ1almD92i8Xzxr94kKShPhFM2W5JxchCum4APeKxa+IVrTgUgKALuwdwdxB5Xngz9WLgGxyk2klS8S1AhPKyTqWf10h/iW77dNta8EsqQSAhTsAhu9K1PwiFwlclpmTpU9gmWFgklnIBdmZxtGnKWHzHrGpNgtysn4vuudZ0yPFmBTghanFSCogDUsks7bRzgeyKmWkYJymCXWl3xJyIowIqxcUd4u/G1yKtkuWlP5FEuGJybVm/xAy5bJKupBXPPNNoAKqYZ0LAaa6iDqreEm7+CZcuZjCRnlU6/1D5wN43uiek/9OAApJC8Jwv/APYPSLddXEdmtAARMAUokBCmCiRoA9fKHL2tkuQnFMVhSaVavQDMxrJnA26qX2a2SehU3xEkJwjCCSz7jMGmsTuL7yNlMtSZaSZhUMRBLMAzMRvlrBq5r5kzn8JYJGYYhTDVjpWCE9SS2JLtvp+0OcDeWf3RxjaStI8ErCiHBQQwevM4ApVzF5s9ukzkqMpaVs45dD9a5GOXnLMyTMRLYKUhSQSMnDZecBOCroXZ/FVOYKXhDB2YPVtM4uZUoF7XJaUy1zJ4dKCHUVOpZcJFXJPfvBb7OrZKRN/FRLluAELyOIkAJ6v12i6W29rGtS5C5iMQ9oKypXMhordq4HCyZkiekpVVIZ070IOT+kZzKexTj+4p1qMrwsHKFjmNS5TkG0w5iKbI4etVlHjzHSmSQtRSaqZQapy69Hgxd/BNqJHizRhCtFHEA+hamcXm8bsTMkqlqKgFBiyi8Wat+KPcXF86dPTLnS0zAs0wI9n+ptg4d/XfQB5AQCuPhyXZFrnJUpToOIUq1aAACKPxbxLMnlKklSEpFEBRFcRZShSrM20anlnbOb0j2+xWwzZighSgpaiC+hJ6+UKDNwE2uSFzUzVqQSgKBIcBjVmxF1EPCjOVr3n1TLytylKSEqdRLYaOM9mDN02gmbnGAGc65i6DC5Z+uprn1ypBe6EWREopmpSpNDypBKv6jm0Br4vAonD7okIlkgJYAF+4bV6v6Rz5aXzgu5BISFpxJJFUnUkVNR6QK4Wtc+TaZxnzR4QCxhxYubGGJAeoAI3gJdv2gT5RGIlTUZTEHzcHzeK9ey1InlSVFprTUjbxBiwkZOCSOzHVo1xOgst/3mF2iZOXMUELYJSAKBNACajV67wFlz5aiyFLcl+ZRYjUUyg3wXcItK1G0MEMcKC4UojXoAPnBHjHhiSiRis0pl40jlckitGf6aD9PXCvzp4TLZOFLs5BJruSan3ZwKlieh1zAvATuQknQ9R8YJ3PwnNmEFaSlLsQXBPzjW7PcsrwUS1y08oTRgWYMG7CCXejeGFrnzF0SCK6E088gO8GLkuEzgyypZdhgWhk0zOLPKNYFwShmKHTSO/6pZpR8MKGIUwpST8A0Ml+jVTk/Z5IVh5pjpSAQSGOew69IAcScPT5U9QlIX4ZZqu4AA9o6HZyzxptmvGXMdgytlM57VLx28iTKWAAVYFFIKcQdi3vjVm9DWXXBwuTz2hfhywK1FA41ffRotd28I3fNBTKmFagKtMLgP8AppR9WjP13uuZiTNWcObFNcW7CgIrlvBPhG8JMi0yiVrVXNyBUEZA17HOMz9arQZ3BNkMsoCClyCSDWjjM94du3g6zSy+AKI1NTDF/wDFCbNN8MI8RbOS4AHSgclnLdoDW/jeYkAhKqjJOFgTk5rSNZGeV/lSgkMAANoSkHQiM5u3j5WLDOILn2gKp0YgBj/MaNJdsweojQNzVqSklnjPOPrHMmqkY1lkpWARLJDkgtTIsAPKNLjwojUH0MV6UZfwlwvPlrE9C0hWBeEKSaKUGch4h8RXZb1zStaFrYsCWIboMgPLUxrYKRsPdHpSARGcOs34DumbJmKnTknIpSNnatAwyb1i/wAq1A5fP9oewAZkdoS5Y+v5jUFCeIOIEWWWJi0qWMQTyDJ9S9AKQxdF9SLQMSCoHUFnHo8FF2GWoMoOOtYyu/bxmSrXOlpUZaEqYJQSBh0NN86amLcWan39wpOC5ypYThWpSiSaly9KBm6RauDLvTKsqUkqKnJOIvntsOneKvwjxHNXaZcsrUoKJSUqq1CXfQ0+MX2cpIPsD68vnF4ryShKyZR8m+dYkAUgULcxDSs9QRTqf4iZKtDh2IjTJyaxo58jAy2XNJmkFaQW/UlJ97EwzxNe67PZlTkJSspKRV25lBL9c94qaePV4fxJaPEcM3KCPNyDBbOjlX6x2GXLThlpSlObANHIqVj4/kFPOFBWVACPIuPhCi0YyhE5aFkEMpJKSHy3D7fvBi7riXMRi8VIclhU6ds+wOUSbVb02da0plYR4hSCUnJJYEd2eOzuIT7aVpoCMji9CGbX6Ecbrqak8MKQt5xTheocuR5B4mWiSnxVTEKTL5iXTUkHPN8LnYwJtF7GbhxKIVkA9E7EkVYZsOkR8C1c8vmxcqg1To6QRzDIUq/rEh2x36iXMXjFXPM5J/2u7ODpvDVsv4lavBmEBWgcP33LGkVyZZZmIhaVBWoIr6QVuy4J60laEMySwI9voAQxOcOgXuCfPRPQpZVLRiBUokAsC7YXKi4pXJ40GZxbZ2cTQRuEn9tIzSxSpmFONSwKAAthZsub690OKsx8QqxpBLGrM+9Kk1zLecMuLGpz7zk4QTPQymYhyK9n/iMyuy8ZVmCkqUpasSnUa4gCWIrWlfOBFsvVYLKUWzADsfnTaIcpCpzscCau+Jj1bpDqwbtt9Y1o8FZSpawmlAHUGLPRjUkbRf794oQhAly0eNiBSpQWAkaO4Ll302MZvZLsTLDpUlRo5ObNonbN4kpk/qmlI0Slfyoxg1Y7aFIKcJSh1NzBDFNetR61rFjsd2WSwyU2tSzMVQJZ2JO9KChz2isWS71TpyZclYOJXMkkUbWo82rl0i2cZ2Jdnskvwg6JZSFlVSwDJO2fxEEkKoyJKitawiaoLJOI5ZnzIeOLxA4VrMsFmNXAbU7afOIdovdfYaD5H+I6LwcE4eY6u793+qw6ntREoslYJzJ1L6nfMQ5Iv2bLxJClpBZwFEORlTQU7xJu7hibaBjGFIOYII+TekWO7OA6upb9AM/M5ekF8kuHCdtnLsstc/21V9k+y7DF1YP5iDfiDeI9ks3hoCR+/wAY9mQn9I9I1GXXJ2hwraIv3hKaM3enyjpmPkD5Qo+Jj/ljyqzg5Ejzf4w2ZZzBqOv0BHsKbMGvWIOiUBrU+sZvxZwlNXaVTJct0kg0UK0rTSsaIZ3R4RmUBVBeTFL4O4QVJn/eFhIoWSCXDhq6RdlWZBzHyjyif6aQvvHQxThV4+4ofNXZ4edshTRmiBaL2kp9paRVgMWufwjwi8ELqldOmXwjW6zgXxonHZlITLOJRA9kk0q4bVwIy20XNazQylsOnwesbalb5lwYjT0y8lfu/mdYzZd4alZZdvDK5iMUyXOdyKYAG7LrCjU0WiWkMC3nCi9KPZlNp4nVMUoLJBGgLBmFSHNGrSBRWiYplJEtVeZiXfoC6u/asHfvqPDEtKEmgYKHI29KswzqMo82KxSsWNYlmmoNCNAl2p1BjFbidc3BqKFXOdHDD0eLjYOFZKSFHEVD+st6RXZfFSgkp8YEu7hKQw2Zsh2frDMnjeZjMskKP5eX2gdeXIQTxn3lcr5/pcsVAL9z84DcRWcps04oKgrwzkN/Maa9fKBcm9p8xJKpgRWgSsA96kU84g2y9UKUJapiv7lKKztRKaAdY1kCqTbym4GUkgaqOIjKlDl3iBPtmJNKEGlS431o7/GDlumTUkqB8VJzqzbsl6j37xaeHuDJeBK5spioOQpjherACnrlBaWe2RGEoK2U/MAatpV6P6tBWbfSgnCMIGE+zTEOjAP6wb+0SySUolIQQFpKqAMMJZ8g2Yin2CwTZ6wlALiuIlgOr/IbRb/ae13iK8rkhwSatm3vP1lGl2pTNzPXInekWSx8IYiEqmgaDCl39/vgvL+zxSQ6VJUdApLDzYk+Qg9pejgZwFYTNtaJiynCk4iCpiSAWLAVq2becaVfV1SrSgBalMK8h+TEGB1y8PmTUoRi3RT4h/UwelITkRXpn5kRqfrNArHwRZB+Qq0dTv6Ze6O2PgSzS1OxUHyU3yAiyplJ+n+jDohyJDWZUiWVKKZctOZNAKt8Yhr4ls+EKRMQsH9Jf1GY84IXhLlqlqTOwmWRzBbM3nGVpuVRWtElTpSo+HM/SHdiTmR8oNxRehfqJiilJUSDkAQ0OG8g+HEx1Dv8DA+y2MJSEOVrIAKvzGnSsUmXfqZSiHXjCiSSoliCcm1D5xrc7WNXsayUuXruIA8T2ieizzvDCwQHBQNHDgNk4cecA7Jx8rC3ISCA6yzjy+LeUTbw4im2iQpEgYJoGIBCgt0pIfTrF7LFNua9l4kiUpSJilAAA+0TQA/qz1EarZFqbDMU5fTSkZFcUvwbQmatEzFLJUEtT31DO79I0q7uKpcw4SMCuup2d8+7QSqwYtd4y5TJMxIUcklQB9DEa33olEtUxRGFCSosxNNqtGYcfWtf3wrJVhKU4QKZBmfZwfUwzdVpWuWtJDS1hj/U3QfGHVhy3X6mdPVMBUglVMSnASzAJYht36mJ9i4mWqXOlHGtCklOIZh6HCTU0ORMUq1yyg4erjVxvD0mbUFSg7UGgftTq3+INQpeUxXi8hBloQlIUHAIAGepqTCu+0zhaJYlKqpScJABdzV92q/TOBq7aasBViSWq2uWvRotvAVlROWZy1sqWuiRTR6lvKkSrU0sc0ppl+3SErAzEDt9CIyrenOp3YfOPaLcgjlY9NY0yeTZ0D8o8o5EM3qn9B+vKFDyGNrvoB2CSBkAGB91IZ8e0rBUJcxSDskmmwU1YK3JdKJX4swhSh7KWdD9xUs2kSL5vWcKgnBSiaAdiwcuaUjnjpqlzJisRzBfUVHTfpD8i0LlhqpVpSrOdc2i38LKkTlzFKlJUUpSQpWbkkZZEsHfpEviHh9c1OOWmWmWlJKyqgDVcEBzrvrDnGjeVMN4K/ucak07MYY+9rOELOIJqx+nEW66uG0BJXMZQblBo503atKxyWUFfhmQCv8AIQU19W00zodxByQG77PaJh/CQsiuTsPM0EbRcSViRKEwlSwhOInUtvSKJcltQhSvEmTEBFRLSAp6saZAClaa5QflcaJTmhISP0zATpnT6aCbqo9el0ypzFaAVDI/LOBK+FjidC0y0/pEt/e4gvd18y5wdCnIzTRw/uh5VsI0HmYL4yqcIC7MLPKUpS0pSmqiAfgXqTAaTxvJQplhYByVQuN2H10hzj+f/wBIAsAqM1LBL9dQIzC2zkUw5ZPmXzevXQvrGg28W9wCkEggEHoco9Cd38qxSOBeIgops6ipYw8pXmgpHs/2sKPt1i4FRIopj5+kBTkzw1SfPOHUzHyMCV4xTlPY++rQ5Z14akgk6DL+YsQnMQCGIcdYhGzy05pS2gCR/kw+lZ1HeEJgOxi1GZ1slykKVRISHNG+Af8AzGO2m6lTVnw2daiQHZyTkMTb5RfvtCtZTZjhditKVMWLEvmDk4HvjOBeEyVMQqoaqcy7agqzHaK8pORwdaiE4ZZFa4iBrmBtFoum5J9istpmcqpmBwP7RTP9PN6xKuG//ESFMW+vWJXEdsV91nKQkl0lO4Y0J7Q+uDVEk2hahUhRJzB5n9HPd4hWqYVlkqUhaSDXOm2+py3gWLQpLVLbZ+54bRPWX5mCRqfduS8JWtduMxySma4qS6q7YSC3wrAa8AUKxoQySKhjSnTT9oYuWSskqTiFcxrTJ/rMQZn28IAqToRhHz8tIEMcN3TZrTZvEnJ5ypQOEkEMfMHeg1gJbuGlBZKSGcsDmBB3hm9VKWmUlmIISCMqEsCBQFj0i0LsageaUrsGI/jtDmwar1w8HSlSUqnpOIl6GraAivpFms1w2eShkoIDuS5f9hlD9ks8wEUAG2vmMhBhJpDOB2Ciyy2OBJUepP7h4ekoSC4QH1GIv76esMcQW2RIAVMcKVQBLOW1OVNH6xEu6+pE5WDmSTkVKTX0MO6MFJlnlk+yf+P7CFDoljc+75wotTMrvsC0oCpgIJ5cRo2oHXy31hi8raEFlJKQ7EheIPmDqx7gCGE2W0LqtSAwDJXsKZAFh6MREO77KuZPwTCQhNVNzOHJCXdz02jFbaRwRYJUuSFIBBmgKUVFyT10bp/Lw/tAvnw0iVTDyqKWZ+agfIDMnsIesd8plhpcssKBJLADy+EUbjOaqdPM0BwsJAArhYMzNqQ/ugnQobMvlZUplKCdEkuB5UoBp0jyi38yVgl0KBq+XUv0FIh/dZmLBgVizYggt55DrEi1S0pSlKSl1EOp8u/npGkNTZ5mPNlsVZkDWuTZvqP5rCttunFBJBQAwBYih2g3cUyRJwpAS5/Mc1eb0D7DT0n3vagUlK+ZJ0Y4evNqNQRvpBSA8M26abVJRLYKKgHc1Gr9wPrXXZdmLuqvfLy/xGecFyEC0OmSHSCQsqxAdqmtW7HvGjm2oFCptKwalS+0Qq8AAfqB+I+cZ3Y5GJbKCm0CQSVH943K1WJE0DGkKHWGpF1IRRNBoK07bQX8UUPhq650siauUU54QxoDT4P6xbbMias5YRqo0PlT5QdSGiCb3kOR4gdLOwJz8o1uQI9qSGwhy1SpR28o5ZfabF69PKIdotQdkTArZxX+f4jklOJsU0jyp5uYcQmvASwfEcjpDkiWdRh9/vaGLKEgkg4yOwA8nPvh+03kiVLVMW4QnMsdwMhnUxkhHFd1CdKZawnUOSz6E9NPOKVd912Z/wAWZibZJHk75Z0b0gnxPxJLtKkIlq/DTVT6qyGQJoPiaQJnJIDhqhw6qKp3DHyixLvdsmVhCkFRSRoQ1NKR5v8AtsuXZlYVBNMIfc/5iu8KXkqVNSJjJQsEKBORzB2OTdjXKPPGNpk2qamXLCnlEuUsMTtRiNGz6xrdGKqm7cYoTm2XvFaj0gxw9cEtc1CVzQsJJVgKc9TVyOvlETwUpzmEE8rKIZxRmOrUyh7hewLVbJaUKcBeNRAYpSir5soGifM0zgwmeLpapNsWE8qThKWoGYfOAEw4iS5rU+UXHjC6pypxJQpvy6gA7aCAcu4Zzv4a/wDif2jPslg+zW7Frmi0KJCUAhP9ZLgv0HbNto1BOUUvgeXNS6VhQSByuGbdouTU894ZQ9LIiJbbWUy1mWylpQpSU/qUASAw67ViROmMmuXu9IC3ta5aJUwv+UgtVwaa55wqMrt1/wA60rxTWV2DBID+mfvMRhbSKJKmOQSo0OTJoCH848ylql+yWrkMz6iDvCciRMnhczEF4kqQA2HEC7k9SBT94NNaZd0n8KX4iQJmBOMFicWEPkd4UN227jMUFY1JozAgfGFGtZkZPeN4maQmWkgvRiS7+hAcZmC90XNMIJUvAzkpBJDszPm41ID12iFd9xqkS1LXzKy5FOKigzD9sO2cFZfE+FHJLMoihKiwcaOCQaw0ht9yly3WlYxAMUBRbDSu4AbTYx54bm/klgqUfaVQlWL9Ls3U6AxEXPVNmKBcvVSwTq9C4NfKjQRkT0SUEBuQhwSHHV2Lv120jKEUX0ZLiahJJ5Q1RkGB5akUOmekU69EIK0rCWBzA177H60iVesxYYlScKjWrtmWp5gZViPZ5fjpWHYukglsiavuw+UKeEXgVLxNyJABag6ZfVILIvErDKGFIyKtuxzp5RNkXJZyjAEEq1IUXJb+5s9GaI6rhQBVaypLFiRTYUgIp9nNmUqdMnurAhJQHLuos+daZv1jRkJGZAPk7RWeHrVjRypQGoQgMPc+E1iyy8g+vQ6DU794xLqrzNVNxcrYe/xf5Q/Kkl8RPMzFjT0jjA+Xu98elTQKPWLUcW7bnbKKveUk46SQlwxCde7f5rFjQ5NQ3mK+QMe1io9PjGpcGKzIs7M0lROWtPURPsyJpyGEj9X0YnTwquFjvVj8Ih4iHDMaZV31pF7acEVyJbOsJHXL30gNxPb7OJSrPNdQWj2UM42LnIuH1yijceXvME4SgFJwpod3A5gfd5GIN0zpi2xYWH5m5n7mgOozHSFI1muFQLzFAAVBcuX3egDeceZ9q8NeEn2a7EjetD1ZsvQva5kygVUhPLidJ9dda0ivXxPCkMr/ALgZs6VYiv8AiJCAvEzKJUBllmzUY7OGfrEpFlUSVYxizL12oXBpSlXiqWCcUqJqzZsDr1i2XZNUUhySMQYFWTnPCXAfNnzFIsQbeExSBzBm/KwZWhHZtqiLF9nagqeVsKIYbhyB0FAM6msDbxsylipJDVJ1/bzr6RdeEpITITgTgSaEHNwf1Rm34hS2z1kslLjJ6P8AGHJaapJLt7QIp5ECHJyTm58iK9GOdYgzZi3zT2yf9qQ5EMyGGT9zrDgBgXZkqeiiNxSvT+YKBQZ3b66xQOLD5gEHMHWIC7rRUABjmGBz0gm7CGpiq6f4hSg3twISrFJ9k6Es3bp3ix3BcQkS0uhAXqWq/ep9INvSI8y1sW265QSYq6pTaQo8TLTWlew/9o5GhjHLzvpSyA9Gp++fu6QJtFrdsQAUjzCu+lN4YnLHKyWIFamp36eUNpllTAA1plnAU+77aUihpqkOD8Gb+aRM+/pUp0gAt7KmIGlMgTUlqAs20N226vAlS8VJiySUkVAGh2/zECVZlKUAgEkwbC8ySWUkeyeg3HplFvvC4msSJyXSqXLGJLM4KnJ0IZ37R3h3hIqLzQQARQEV8w9ekWfiK3iRIUhMtKnSEkKqAk0YjWkHd4HSk3Ry8wxKJ/KAX7vUa60pWCFsvtZAT7bAOFAUHRixIOnwitLnYCClWWRBNHHuP7RyQtU0hLYi/tVcPq7xotV+z+0YrOokEDxFMT+agcjcZgdm0izo6D0im3VeakWdEtCUgIQBiGIV7E1cHU5vEC8L/XJUlfjKJJGro1/L7LUzjOJocoKGbfAxVuL+IlSJqJUpsZTjVRyxcJDlxoc+kF7hvpFqRiSShSaKSGOlC7VBimceWXw7YFhvxUA6lymhppTD0z3hSXd/EU6WQpZxIJqlRBd9AQ7KHkPlepFpStAWggpUHBjHzaULBSUgKbNh7z74tVz38LPZJKQQteJSWcjCkE9MhT1gsS7LmbAOIYmLfmYPAixcRS5zJmBUpe5yGX5ttHyoYLzUpZwxpTaDEp/2gWBU5EtRUEmXiLFuYFsq50MVWyWsIYEBaQHSev6XJd4m8W+MFmaXauYLBtPmO0VM3it3HKelNf5PrGpKtWq03zysJZDl8sh0OYagp0gVeFslrWlM2WUVfm2fdx6jQwMstpSlzMdRL8uIjz61MMLnFQw1IOT1I6A5woZva1SPu4lSpWE+IFFQU9QDvU0Vkcu8P2JSpaE4Sz6MXNKF2+OkQZdwT/AVMUkpTmAc6ZkjMBsnaIsq8VpThz7xJNttvUklWInE+r00B0anWNd4bu1UiQhExQUoOSQKV0G8ZfwhZJK7SDNGJBBwoWHdXXQjPzaNeROcAj9qeXaM6q7aZSVAg07GBxtIDBWE1zNaVrvCvq2lKQ71Obe4nQnSA83mTiSrCxc4nZtc8vSHEKWu3kA4Q7B2QQX99IESrxUSStACdHJdvSldIkpKSKKp0+ZFIjTUoUMwARUOCx39YCL3Vbip2Bw0odInWhamdPnFVscxSRyk4DQkbijsP50iySJ4KQ+besV4Dyi1qqC3cfN4iWuyBZxVdmOxjzNs7rOHGCe49+2UECkgHKLUgmak5gvlpCh0p3YfXeFFqYnYEvOS9eYfGNDbmI0/zChRy/l+NeKoXoXM0mp8YCvZcEOB0Azi4B5FZjqIUKOnl0zGm2BIALBq/XwiscUisz+35QoUdP4+mfJm9sHN6w6mkon+r5iFCjMaWu5Z6h4LKUM9TuYZv8PLnvVkkh9Dv36woUaV6Fvs4LTVgUHgj4/z74jfaafx5B/oV/5CFCjH1VXbPMLO5fFv/SYI2sc0jquaD1YoaFCh+lKuiYWVU5tn0MSLYo4Heoy6UVChQIVvdRVKQFFwUJcGo1jML0DTFAUD6QoUM7FMozi0cBSkqnuoAtiIcOxAzG0KFB5dJeOIVH7urqAD1BBeMnlio8oUKLx/5ivY3ctVh9xGtyqM2whQoyvrzaz+GfP4QAtdJ6QMlBL9atXekdhRrxRi+pYT4eEBOWQb4QOmLOFVTQJhQo6TplLu8fgTDqBQwRu9ZwCp9k/CFCg8j4rBZkjAmmn7R0ZesKFHIoszTtChQom50//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9208" name="Picture 8" descr="http://upload.wikimedia.org/wikipedia/commons/1/1b/Stromatolites_in_Sharkbay.jpg"/>
          <p:cNvPicPr>
            <a:picLocks noChangeAspect="1" noChangeArrowheads="1"/>
          </p:cNvPicPr>
          <p:nvPr/>
        </p:nvPicPr>
        <p:blipFill>
          <a:blip r:embed="rId3" cstate="print"/>
          <a:srcRect/>
          <a:stretch>
            <a:fillRect/>
          </a:stretch>
        </p:blipFill>
        <p:spPr bwMode="auto">
          <a:xfrm>
            <a:off x="2057400" y="3352800"/>
            <a:ext cx="4407383" cy="3276600"/>
          </a:xfrm>
          <a:prstGeom prst="rect">
            <a:avLst/>
          </a:prstGeom>
          <a:noFill/>
        </p:spPr>
      </p:pic>
    </p:spTree>
    <p:extLst>
      <p:ext uri="{BB962C8B-B14F-4D97-AF65-F5344CB8AC3E}">
        <p14:creationId xmlns:p14="http://schemas.microsoft.com/office/powerpoint/2010/main" val="1370101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Bacteria are so primitive that </a:t>
            </a:r>
            <a:br>
              <a:rPr lang="en-US" dirty="0" smtClean="0"/>
            </a:br>
            <a:r>
              <a:rPr lang="en-US" dirty="0" smtClean="0"/>
              <a:t>they don’t have a nucleus.</a:t>
            </a:r>
            <a:endParaRPr lang="en-US" dirty="0"/>
          </a:p>
        </p:txBody>
      </p:sp>
      <p:sp>
        <p:nvSpPr>
          <p:cNvPr id="3" name="Text Placeholder 2"/>
          <p:cNvSpPr>
            <a:spLocks noGrp="1"/>
          </p:cNvSpPr>
          <p:nvPr>
            <p:ph type="body" idx="1"/>
          </p:nvPr>
        </p:nvSpPr>
        <p:spPr/>
        <p:txBody>
          <a:bodyPr/>
          <a:lstStyle/>
          <a:p>
            <a:pPr algn="ctr"/>
            <a:r>
              <a:rPr lang="en-US" dirty="0" smtClean="0">
                <a:solidFill>
                  <a:schemeClr val="tx1"/>
                </a:solidFill>
              </a:rPr>
              <a:t>A bacterium’s DNA just floats around the cytoplasm.</a:t>
            </a:r>
            <a:endParaRPr lang="en-US" dirty="0">
              <a:solidFill>
                <a:schemeClr val="tx1"/>
              </a:solidFill>
            </a:endParaRPr>
          </a:p>
        </p:txBody>
      </p:sp>
      <p:pic>
        <p:nvPicPr>
          <p:cNvPr id="2050" name="Picture 2" descr="http://www.earthlife.net/prokaryotes/images/bacter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420" y="3124200"/>
            <a:ext cx="5887224" cy="3190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7153" name="Ink 1"/>
              <p14:cNvContentPartPr>
                <a14:cpLocks xmlns:a14="http://schemas.microsoft.com/office/drawing/2010/main" noRot="1" noChangeAspect="1" noEditPoints="1" noChangeArrowheads="1" noChangeShapeType="1"/>
              </p14:cNvContentPartPr>
              <p14:nvPr/>
            </p14:nvContentPartPr>
            <p14:xfrm>
              <a:off x="1336675" y="1328738"/>
              <a:ext cx="6278563" cy="207962"/>
            </p14:xfrm>
          </p:contentPart>
        </mc:Choice>
        <mc:Fallback xmlns="">
          <p:pic>
            <p:nvPicPr>
              <p:cNvPr id="177153" name="Ink 1"/>
              <p:cNvPicPr>
                <a:picLocks noRot="1" noChangeAspect="1" noEditPoints="1" noChangeArrowheads="1" noChangeShapeType="1"/>
              </p:cNvPicPr>
              <p:nvPr/>
            </p:nvPicPr>
            <p:blipFill>
              <a:blip r:embed="rId4" cstate="print"/>
              <a:stretch>
                <a:fillRect/>
              </a:stretch>
            </p:blipFill>
            <p:spPr>
              <a:xfrm>
                <a:off x="1320836" y="1266278"/>
                <a:ext cx="6310600" cy="3332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7154" name="Ink 2"/>
              <p14:cNvContentPartPr>
                <a14:cpLocks xmlns:a14="http://schemas.microsoft.com/office/drawing/2010/main" noRot="1" noChangeAspect="1" noEditPoints="1" noChangeArrowheads="1" noChangeShapeType="1"/>
              </p14:cNvContentPartPr>
              <p14:nvPr/>
            </p14:nvContentPartPr>
            <p14:xfrm>
              <a:off x="1871663" y="1943100"/>
              <a:ext cx="5586412" cy="128588"/>
            </p14:xfrm>
          </p:contentPart>
        </mc:Choice>
        <mc:Fallback xmlns="">
          <p:pic>
            <p:nvPicPr>
              <p:cNvPr id="177154" name="Ink 2"/>
              <p:cNvPicPr>
                <a:picLocks noRot="1" noChangeAspect="1" noEditPoints="1" noChangeArrowheads="1" noChangeShapeType="1"/>
              </p:cNvPicPr>
              <p:nvPr/>
            </p:nvPicPr>
            <p:blipFill>
              <a:blip r:embed="rId6" cstate="print"/>
              <a:stretch>
                <a:fillRect/>
              </a:stretch>
            </p:blipFill>
            <p:spPr>
              <a:xfrm>
                <a:off x="1855824" y="1880572"/>
                <a:ext cx="5618090" cy="2532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7155" name="Ink 3"/>
              <p14:cNvContentPartPr>
                <a14:cpLocks xmlns:a14="http://schemas.microsoft.com/office/drawing/2010/main" noRot="1" noChangeAspect="1" noEditPoints="1" noChangeArrowheads="1" noChangeShapeType="1"/>
              </p14:cNvContentPartPr>
              <p14:nvPr/>
            </p14:nvContentPartPr>
            <p14:xfrm>
              <a:off x="1728788" y="2735263"/>
              <a:ext cx="5651500" cy="65087"/>
            </p14:xfrm>
          </p:contentPart>
        </mc:Choice>
        <mc:Fallback xmlns="">
          <p:pic>
            <p:nvPicPr>
              <p:cNvPr id="177155" name="Ink 3"/>
              <p:cNvPicPr>
                <a:picLocks noRot="1" noChangeAspect="1" noEditPoints="1" noChangeArrowheads="1" noChangeShapeType="1"/>
              </p:cNvPicPr>
              <p:nvPr/>
            </p:nvPicPr>
            <p:blipFill>
              <a:blip r:embed="rId8" cstate="print"/>
              <a:stretch>
                <a:fillRect/>
              </a:stretch>
            </p:blipFill>
            <p:spPr>
              <a:xfrm>
                <a:off x="1712947" y="2673006"/>
                <a:ext cx="5683181" cy="189601"/>
              </a:xfrm>
              <a:prstGeom prst="rect">
                <a:avLst/>
              </a:prstGeom>
            </p:spPr>
          </p:pic>
        </mc:Fallback>
      </mc:AlternateContent>
    </p:spTree>
    <p:extLst>
      <p:ext uri="{BB962C8B-B14F-4D97-AF65-F5344CB8AC3E}">
        <p14:creationId xmlns:p14="http://schemas.microsoft.com/office/powerpoint/2010/main" val="401176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37513" cy="1628775"/>
          </a:xfrm>
        </p:spPr>
        <p:txBody>
          <a:bodyPr>
            <a:normAutofit fontScale="90000"/>
          </a:bodyPr>
          <a:lstStyle/>
          <a:p>
            <a:r>
              <a:rPr lang="en-US" dirty="0" smtClean="0"/>
              <a:t> A BACTERIUM CELL with </a:t>
            </a:r>
            <a:br>
              <a:rPr lang="en-US" dirty="0" smtClean="0"/>
            </a:br>
            <a:r>
              <a:rPr lang="en-US" b="1" dirty="0" smtClean="0"/>
              <a:t>no nucleus</a:t>
            </a:r>
            <a:r>
              <a:rPr lang="en-US" dirty="0" smtClean="0"/>
              <a:t> is known as PROKARYOTIC</a:t>
            </a:r>
            <a:endParaRPr lang="en-US" dirty="0"/>
          </a:p>
        </p:txBody>
      </p:sp>
      <p:sp>
        <p:nvSpPr>
          <p:cNvPr id="3" name="Text Placeholder 2"/>
          <p:cNvSpPr>
            <a:spLocks noGrp="1"/>
          </p:cNvSpPr>
          <p:nvPr>
            <p:ph type="body" idx="1"/>
          </p:nvPr>
        </p:nvSpPr>
        <p:spPr>
          <a:xfrm>
            <a:off x="152400" y="2547938"/>
            <a:ext cx="8839199" cy="1338262"/>
          </a:xfrm>
        </p:spPr>
        <p:txBody>
          <a:bodyPr/>
          <a:lstStyle/>
          <a:p>
            <a:pPr algn="ctr"/>
            <a:r>
              <a:rPr lang="en-US" dirty="0" smtClean="0"/>
              <a:t>A bacterium’s DNA just floats loosely around the cytoplasm.</a:t>
            </a:r>
            <a:endParaRPr lang="en-US" dirty="0"/>
          </a:p>
        </p:txBody>
      </p:sp>
      <p:pic>
        <p:nvPicPr>
          <p:cNvPr id="2050" name="Picture 2" descr="http://www.earthlife.net/prokaryotes/images/bacteri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420" y="3124200"/>
            <a:ext cx="5887224" cy="3190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6129" name="Ink 1"/>
              <p14:cNvContentPartPr>
                <a14:cpLocks xmlns:a14="http://schemas.microsoft.com/office/drawing/2010/main" noRot="1" noChangeAspect="1" noEditPoints="1" noChangeArrowheads="1" noChangeShapeType="1"/>
              </p14:cNvContentPartPr>
              <p14:nvPr/>
            </p14:nvContentPartPr>
            <p14:xfrm>
              <a:off x="457200" y="1971675"/>
              <a:ext cx="7500938" cy="50800"/>
            </p14:xfrm>
          </p:contentPart>
        </mc:Choice>
        <mc:Fallback xmlns="">
          <p:pic>
            <p:nvPicPr>
              <p:cNvPr id="176129" name="Ink 1"/>
              <p:cNvPicPr>
                <a:picLocks noRot="1" noChangeAspect="1" noEditPoints="1" noChangeArrowheads="1" noChangeShapeType="1"/>
              </p:cNvPicPr>
              <p:nvPr/>
            </p:nvPicPr>
            <p:blipFill>
              <a:blip r:embed="rId4" cstate="print"/>
              <a:stretch>
                <a:fillRect/>
              </a:stretch>
            </p:blipFill>
            <p:spPr>
              <a:xfrm>
                <a:off x="441361" y="1907449"/>
                <a:ext cx="7532616" cy="17888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6130" name="Ink 2"/>
              <p14:cNvContentPartPr>
                <a14:cpLocks xmlns:a14="http://schemas.microsoft.com/office/drawing/2010/main" noRot="1" noChangeAspect="1" noEditPoints="1" noChangeArrowheads="1" noChangeShapeType="1"/>
              </p14:cNvContentPartPr>
              <p14:nvPr/>
            </p14:nvContentPartPr>
            <p14:xfrm>
              <a:off x="41001950" y="16927513"/>
              <a:ext cx="0" cy="0"/>
            </p14:xfrm>
          </p:contentPart>
        </mc:Choice>
        <mc:Fallback xmlns="">
          <p:pic>
            <p:nvPicPr>
              <p:cNvPr id="176130" name="Ink 2"/>
              <p:cNvPicPr>
                <a:picLocks noRot="1" noChangeAspect="1" noEditPoints="1" noChangeArrowheads="1" noChangeShapeType="1"/>
              </p:cNvPicPr>
              <p:nvPr/>
            </p:nvPicPr>
            <p:blipFill>
              <a:blip r:embed="rId6"/>
              <a:stretch>
                <a:fillRect/>
              </a:stretch>
            </p:blipFill>
            <p:spPr>
              <a:xfrm>
                <a:off x="41001950" y="16927513"/>
                <a:ext cx="0" cy="0"/>
              </a:xfrm>
              <a:prstGeom prst="rect">
                <a:avLst/>
              </a:prstGeom>
            </p:spPr>
          </p:pic>
        </mc:Fallback>
      </mc:AlternateContent>
    </p:spTree>
    <p:extLst>
      <p:ext uri="{BB962C8B-B14F-4D97-AF65-F5344CB8AC3E}">
        <p14:creationId xmlns:p14="http://schemas.microsoft.com/office/powerpoint/2010/main" val="26647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248400" cy="1676400"/>
          </a:xfrm>
        </p:spPr>
        <p:txBody>
          <a:bodyPr>
            <a:normAutofit fontScale="90000"/>
          </a:bodyPr>
          <a:lstStyle/>
          <a:p>
            <a:r>
              <a:rPr lang="en-US" dirty="0" smtClean="0"/>
              <a:t>We &amp; other complex plants &amp; animals have nuclei to protect our intricate DNA!</a:t>
            </a:r>
            <a:endParaRPr lang="en-US" dirty="0"/>
          </a:p>
        </p:txBody>
      </p:sp>
      <p:sp>
        <p:nvSpPr>
          <p:cNvPr id="4" name="Content Placeholder 3"/>
          <p:cNvSpPr>
            <a:spLocks noGrp="1"/>
          </p:cNvSpPr>
          <p:nvPr>
            <p:ph sz="quarter" idx="1"/>
          </p:nvPr>
        </p:nvSpPr>
        <p:spPr>
          <a:xfrm>
            <a:off x="533400" y="1905000"/>
            <a:ext cx="4130040" cy="4114800"/>
          </a:xfrm>
        </p:spPr>
        <p:txBody>
          <a:bodyPr/>
          <a:lstStyle/>
          <a:p>
            <a:r>
              <a:rPr lang="en-US" b="1" dirty="0" smtClean="0"/>
              <a:t>Advanced complex life = eukaryotic cells</a:t>
            </a:r>
            <a:endParaRPr lang="en-US" b="1" dirty="0"/>
          </a:p>
        </p:txBody>
      </p:sp>
      <p:sp>
        <p:nvSpPr>
          <p:cNvPr id="5" name="Content Placeholder 4"/>
          <p:cNvSpPr>
            <a:spLocks noGrp="1"/>
          </p:cNvSpPr>
          <p:nvPr>
            <p:ph sz="quarter" idx="2"/>
          </p:nvPr>
        </p:nvSpPr>
        <p:spPr>
          <a:xfrm>
            <a:off x="4933950" y="1905000"/>
            <a:ext cx="3749040" cy="4114800"/>
          </a:xfrm>
        </p:spPr>
        <p:txBody>
          <a:bodyPr/>
          <a:lstStyle/>
          <a:p>
            <a:r>
              <a:rPr lang="en-US" dirty="0" smtClean="0"/>
              <a:t>Primitive simple life = prokaryotic cells</a:t>
            </a:r>
            <a:endParaRPr lang="en-US" dirty="0"/>
          </a:p>
        </p:txBody>
      </p:sp>
      <p:pic>
        <p:nvPicPr>
          <p:cNvPr id="1028" name="Picture 4" descr="http://www.bacterialphylogeny.com/img/eukaryotes/prokaryotes_eukaryot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05200"/>
            <a:ext cx="83058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5105" name="Ink 1"/>
              <p14:cNvContentPartPr>
                <a14:cpLocks xmlns:a14="http://schemas.microsoft.com/office/drawing/2010/main" noRot="1" noChangeAspect="1" noEditPoints="1" noChangeArrowheads="1" noChangeShapeType="1"/>
              </p14:cNvContentPartPr>
              <p14:nvPr/>
            </p14:nvContentPartPr>
            <p14:xfrm>
              <a:off x="2065338" y="3686175"/>
              <a:ext cx="1549400" cy="7938"/>
            </p14:xfrm>
          </p:contentPart>
        </mc:Choice>
        <mc:Fallback xmlns="">
          <p:pic>
            <p:nvPicPr>
              <p:cNvPr id="175105" name="Ink 1"/>
              <p:cNvPicPr>
                <a:picLocks noRot="1" noChangeAspect="1" noEditPoints="1" noChangeArrowheads="1" noChangeShapeType="1"/>
              </p:cNvPicPr>
              <p:nvPr/>
            </p:nvPicPr>
            <p:blipFill>
              <a:blip r:embed="rId4" cstate="print"/>
              <a:stretch>
                <a:fillRect/>
              </a:stretch>
            </p:blipFill>
            <p:spPr>
              <a:xfrm>
                <a:off x="2049509" y="3662496"/>
                <a:ext cx="1581057" cy="554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5106" name="Ink 2"/>
              <p14:cNvContentPartPr>
                <a14:cpLocks xmlns:a14="http://schemas.microsoft.com/office/drawing/2010/main" noRot="1" noChangeAspect="1" noEditPoints="1" noChangeArrowheads="1" noChangeShapeType="1"/>
              </p14:cNvContentPartPr>
              <p14:nvPr/>
            </p14:nvContentPartPr>
            <p14:xfrm>
              <a:off x="965200" y="2165350"/>
              <a:ext cx="3421063" cy="14288"/>
            </p14:xfrm>
          </p:contentPart>
        </mc:Choice>
        <mc:Fallback xmlns="">
          <p:pic>
            <p:nvPicPr>
              <p:cNvPr id="175106" name="Ink 2"/>
              <p:cNvPicPr>
                <a:picLocks noRot="1" noChangeAspect="1" noEditPoints="1" noChangeArrowheads="1" noChangeShapeType="1"/>
              </p:cNvPicPr>
              <p:nvPr/>
            </p:nvPicPr>
            <p:blipFill>
              <a:blip r:embed="rId6" cstate="print"/>
              <a:stretch>
                <a:fillRect/>
              </a:stretch>
            </p:blipFill>
            <p:spPr>
              <a:xfrm>
                <a:off x="949365" y="2106537"/>
                <a:ext cx="3452733" cy="13191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5107" name="Ink 3"/>
              <p14:cNvContentPartPr>
                <a14:cpLocks xmlns:a14="http://schemas.microsoft.com/office/drawing/2010/main" noRot="1" noChangeAspect="1" noEditPoints="1" noChangeArrowheads="1" noChangeShapeType="1"/>
              </p14:cNvContentPartPr>
              <p14:nvPr/>
            </p14:nvContentPartPr>
            <p14:xfrm>
              <a:off x="942975" y="2592388"/>
              <a:ext cx="2257425" cy="15875"/>
            </p14:xfrm>
          </p:contentPart>
        </mc:Choice>
        <mc:Fallback xmlns="">
          <p:pic>
            <p:nvPicPr>
              <p:cNvPr id="175107" name="Ink 3"/>
              <p:cNvPicPr>
                <a:picLocks noRot="1" noChangeAspect="1" noEditPoints="1" noChangeArrowheads="1" noChangeShapeType="1"/>
              </p:cNvPicPr>
              <p:nvPr/>
            </p:nvPicPr>
            <p:blipFill>
              <a:blip r:embed="rId8" cstate="print"/>
              <a:stretch>
                <a:fillRect/>
              </a:stretch>
            </p:blipFill>
            <p:spPr>
              <a:xfrm>
                <a:off x="927138" y="2542495"/>
                <a:ext cx="2289098" cy="11566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5108" name="Ink 4"/>
              <p14:cNvContentPartPr>
                <a14:cpLocks xmlns:a14="http://schemas.microsoft.com/office/drawing/2010/main" noRot="1" noChangeAspect="1" noEditPoints="1" noChangeArrowheads="1" noChangeShapeType="1"/>
              </p14:cNvContentPartPr>
              <p14:nvPr/>
            </p14:nvContentPartPr>
            <p14:xfrm>
              <a:off x="2543175" y="479425"/>
              <a:ext cx="3457575" cy="28575"/>
            </p14:xfrm>
          </p:contentPart>
        </mc:Choice>
        <mc:Fallback xmlns="">
          <p:pic>
            <p:nvPicPr>
              <p:cNvPr id="175108" name="Ink 4"/>
              <p:cNvPicPr>
                <a:picLocks noRot="1" noChangeAspect="1" noEditPoints="1" noChangeArrowheads="1" noChangeShapeType="1"/>
              </p:cNvPicPr>
              <p:nvPr/>
            </p:nvPicPr>
            <p:blipFill>
              <a:blip r:embed="rId10" cstate="print"/>
              <a:stretch>
                <a:fillRect/>
              </a:stretch>
            </p:blipFill>
            <p:spPr>
              <a:xfrm>
                <a:off x="2527338" y="433859"/>
                <a:ext cx="3489250" cy="11944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5109" name="Ink 5"/>
              <p14:cNvContentPartPr>
                <a14:cpLocks xmlns:a14="http://schemas.microsoft.com/office/drawing/2010/main" noRot="1" noChangeAspect="1" noEditPoints="1" noChangeArrowheads="1" noChangeShapeType="1"/>
              </p14:cNvContentPartPr>
              <p14:nvPr/>
            </p14:nvContentPartPr>
            <p14:xfrm>
              <a:off x="328613" y="1008063"/>
              <a:ext cx="5865812" cy="28575"/>
            </p14:xfrm>
          </p:contentPart>
        </mc:Choice>
        <mc:Fallback xmlns="">
          <p:pic>
            <p:nvPicPr>
              <p:cNvPr id="175109" name="Ink 5"/>
              <p:cNvPicPr>
                <a:picLocks noRot="1" noChangeAspect="1" noEditPoints="1" noChangeArrowheads="1" noChangeShapeType="1"/>
              </p:cNvPicPr>
              <p:nvPr/>
            </p:nvPicPr>
            <p:blipFill>
              <a:blip r:embed="rId12" cstate="print"/>
              <a:stretch>
                <a:fillRect/>
              </a:stretch>
            </p:blipFill>
            <p:spPr>
              <a:xfrm>
                <a:off x="312772" y="956216"/>
                <a:ext cx="5897494" cy="1325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5110" name="Ink 6"/>
              <p14:cNvContentPartPr>
                <a14:cpLocks xmlns:a14="http://schemas.microsoft.com/office/drawing/2010/main" noRot="1" noChangeAspect="1" noEditPoints="1" noChangeArrowheads="1" noChangeShapeType="1"/>
              </p14:cNvContentPartPr>
              <p14:nvPr/>
            </p14:nvContentPartPr>
            <p14:xfrm>
              <a:off x="257175" y="1549400"/>
              <a:ext cx="614363" cy="50800"/>
            </p14:xfrm>
          </p:contentPart>
        </mc:Choice>
        <mc:Fallback xmlns="">
          <p:pic>
            <p:nvPicPr>
              <p:cNvPr id="175110" name="Ink 6"/>
              <p:cNvPicPr>
                <a:picLocks noRot="1" noChangeAspect="1" noEditPoints="1" noChangeArrowheads="1" noChangeShapeType="1"/>
              </p:cNvPicPr>
              <p:nvPr/>
            </p:nvPicPr>
            <p:blipFill>
              <a:blip r:embed="rId14" cstate="print"/>
              <a:stretch>
                <a:fillRect/>
              </a:stretch>
            </p:blipFill>
            <p:spPr>
              <a:xfrm>
                <a:off x="241348" y="1501071"/>
                <a:ext cx="646016" cy="14745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5111" name="Ink 7"/>
              <p14:cNvContentPartPr>
                <a14:cpLocks xmlns:a14="http://schemas.microsoft.com/office/drawing/2010/main" noRot="1" noChangeAspect="1" noEditPoints="1" noChangeArrowheads="1" noChangeShapeType="1"/>
              </p14:cNvContentPartPr>
              <p14:nvPr/>
            </p14:nvContentPartPr>
            <p14:xfrm>
              <a:off x="2820988" y="1577975"/>
              <a:ext cx="858837" cy="7938"/>
            </p14:xfrm>
          </p:contentPart>
        </mc:Choice>
        <mc:Fallback xmlns="">
          <p:pic>
            <p:nvPicPr>
              <p:cNvPr id="175111" name="Ink 7"/>
              <p:cNvPicPr>
                <a:picLocks noRot="1" noChangeAspect="1" noEditPoints="1" noChangeArrowheads="1" noChangeShapeType="1"/>
              </p:cNvPicPr>
              <p:nvPr/>
            </p:nvPicPr>
            <p:blipFill>
              <a:blip r:embed="rId16" cstate="print"/>
              <a:stretch>
                <a:fillRect/>
              </a:stretch>
            </p:blipFill>
            <p:spPr>
              <a:xfrm>
                <a:off x="2805130" y="1508121"/>
                <a:ext cx="890552" cy="148044"/>
              </a:xfrm>
              <a:prstGeom prst="rect">
                <a:avLst/>
              </a:prstGeom>
            </p:spPr>
          </p:pic>
        </mc:Fallback>
      </mc:AlternateContent>
    </p:spTree>
    <p:extLst>
      <p:ext uri="{BB962C8B-B14F-4D97-AF65-F5344CB8AC3E}">
        <p14:creationId xmlns:p14="http://schemas.microsoft.com/office/powerpoint/2010/main" val="4155709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676400"/>
          </a:xfrm>
        </p:spPr>
        <p:txBody>
          <a:bodyPr>
            <a:normAutofit/>
          </a:bodyPr>
          <a:lstStyle/>
          <a:p>
            <a:pPr algn="r"/>
            <a:r>
              <a:rPr lang="en-US" dirty="0" smtClean="0"/>
              <a:t>Bacteria </a:t>
            </a:r>
            <a:r>
              <a:rPr lang="en-US" i="1" dirty="0" smtClean="0"/>
              <a:t>never</a:t>
            </a:r>
            <a:r>
              <a:rPr lang="en-US" dirty="0" smtClean="0"/>
              <a:t> developed, </a:t>
            </a:r>
            <a:br>
              <a:rPr lang="en-US" dirty="0" smtClean="0"/>
            </a:br>
            <a:r>
              <a:rPr lang="en-US" dirty="0" smtClean="0"/>
              <a:t>they stayed simple.</a:t>
            </a:r>
            <a:endParaRPr lang="en-US" dirty="0"/>
          </a:p>
        </p:txBody>
      </p:sp>
      <p:sp>
        <p:nvSpPr>
          <p:cNvPr id="4" name="Content Placeholder 3"/>
          <p:cNvSpPr>
            <a:spLocks noGrp="1"/>
          </p:cNvSpPr>
          <p:nvPr>
            <p:ph sz="quarter" idx="1"/>
          </p:nvPr>
        </p:nvSpPr>
        <p:spPr>
          <a:xfrm>
            <a:off x="533400" y="1905000"/>
            <a:ext cx="4130040" cy="4114800"/>
          </a:xfrm>
        </p:spPr>
        <p:txBody>
          <a:bodyPr/>
          <a:lstStyle/>
          <a:p>
            <a:r>
              <a:rPr lang="en-US" dirty="0" smtClean="0"/>
              <a:t>Advanced complex life = eukaryotic cells</a:t>
            </a:r>
            <a:endParaRPr lang="en-US" dirty="0"/>
          </a:p>
        </p:txBody>
      </p:sp>
      <p:sp>
        <p:nvSpPr>
          <p:cNvPr id="5" name="Content Placeholder 4"/>
          <p:cNvSpPr>
            <a:spLocks noGrp="1"/>
          </p:cNvSpPr>
          <p:nvPr>
            <p:ph sz="quarter" idx="2"/>
          </p:nvPr>
        </p:nvSpPr>
        <p:spPr>
          <a:xfrm>
            <a:off x="4933950" y="1905000"/>
            <a:ext cx="3749040" cy="4114800"/>
          </a:xfrm>
        </p:spPr>
        <p:txBody>
          <a:bodyPr/>
          <a:lstStyle/>
          <a:p>
            <a:r>
              <a:rPr lang="en-US" b="1" dirty="0" smtClean="0"/>
              <a:t>Primitive simple life = prokaryotic cells</a:t>
            </a:r>
            <a:endParaRPr lang="en-US" b="1" dirty="0"/>
          </a:p>
        </p:txBody>
      </p:sp>
      <p:pic>
        <p:nvPicPr>
          <p:cNvPr id="1028" name="Picture 4" descr="http://www.bacterialphylogeny.com/img/eukaryotes/prokaryotes_eukaryot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505200"/>
            <a:ext cx="83058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74081" name="Ink 1"/>
              <p14:cNvContentPartPr>
                <a14:cpLocks xmlns:a14="http://schemas.microsoft.com/office/drawing/2010/main" noRot="1" noChangeAspect="1" noEditPoints="1" noChangeArrowheads="1" noChangeShapeType="1"/>
              </p14:cNvContentPartPr>
              <p14:nvPr/>
            </p14:nvContentPartPr>
            <p14:xfrm>
              <a:off x="5272088" y="2208213"/>
              <a:ext cx="3143250" cy="6350"/>
            </p14:xfrm>
          </p:contentPart>
        </mc:Choice>
        <mc:Fallback xmlns="">
          <p:pic>
            <p:nvPicPr>
              <p:cNvPr id="174081" name="Ink 1"/>
              <p:cNvPicPr>
                <a:picLocks noRot="1" noChangeAspect="1" noEditPoints="1" noChangeArrowheads="1" noChangeShapeType="1"/>
              </p:cNvPicPr>
              <p:nvPr/>
            </p:nvPicPr>
            <p:blipFill>
              <a:blip r:embed="rId4" cstate="print"/>
              <a:stretch>
                <a:fillRect/>
              </a:stretch>
            </p:blipFill>
            <p:spPr>
              <a:xfrm>
                <a:off x="5256249" y="2188142"/>
                <a:ext cx="3174927" cy="4637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082" name="Ink 2"/>
              <p14:cNvContentPartPr>
                <a14:cpLocks xmlns:a14="http://schemas.microsoft.com/office/drawing/2010/main" noRot="1" noChangeAspect="1" noEditPoints="1" noChangeArrowheads="1" noChangeShapeType="1"/>
              </p14:cNvContentPartPr>
              <p14:nvPr/>
            </p14:nvContentPartPr>
            <p14:xfrm>
              <a:off x="5286375" y="2528888"/>
              <a:ext cx="2386013" cy="28575"/>
            </p14:xfrm>
          </p:contentPart>
        </mc:Choice>
        <mc:Fallback xmlns="">
          <p:pic>
            <p:nvPicPr>
              <p:cNvPr id="174082" name="Ink 2"/>
              <p:cNvPicPr>
                <a:picLocks noRot="1" noChangeAspect="1" noEditPoints="1" noChangeArrowheads="1" noChangeShapeType="1"/>
              </p:cNvPicPr>
              <p:nvPr/>
            </p:nvPicPr>
            <p:blipFill>
              <a:blip r:embed="rId6" cstate="print"/>
              <a:stretch>
                <a:fillRect/>
              </a:stretch>
            </p:blipFill>
            <p:spPr>
              <a:xfrm>
                <a:off x="5270538" y="2467951"/>
                <a:ext cx="2417687" cy="1501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083" name="Ink 3"/>
              <p14:cNvContentPartPr>
                <a14:cpLocks xmlns:a14="http://schemas.microsoft.com/office/drawing/2010/main" noRot="1" noChangeAspect="1" noEditPoints="1" noChangeArrowheads="1" noChangeShapeType="1"/>
              </p14:cNvContentPartPr>
              <p14:nvPr/>
            </p14:nvContentPartPr>
            <p14:xfrm>
              <a:off x="5529263" y="3722688"/>
              <a:ext cx="1608137" cy="6350"/>
            </p14:xfrm>
          </p:contentPart>
        </mc:Choice>
        <mc:Fallback xmlns="">
          <p:pic>
            <p:nvPicPr>
              <p:cNvPr id="174083" name="Ink 3"/>
              <p:cNvPicPr>
                <a:picLocks noRot="1" noChangeAspect="1" noEditPoints="1" noChangeArrowheads="1" noChangeShapeType="1"/>
              </p:cNvPicPr>
              <p:nvPr/>
            </p:nvPicPr>
            <p:blipFill>
              <a:blip r:embed="rId8" cstate="print"/>
              <a:stretch>
                <a:fillRect/>
              </a:stretch>
            </p:blipFill>
            <p:spPr>
              <a:xfrm>
                <a:off x="5513419" y="3696550"/>
                <a:ext cx="1639824" cy="58627"/>
              </a:xfrm>
              <a:prstGeom prst="rect">
                <a:avLst/>
              </a:prstGeom>
            </p:spPr>
          </p:pic>
        </mc:Fallback>
      </mc:AlternateContent>
    </p:spTree>
    <p:extLst>
      <p:ext uri="{BB962C8B-B14F-4D97-AF65-F5344CB8AC3E}">
        <p14:creationId xmlns:p14="http://schemas.microsoft.com/office/powerpoint/2010/main" val="60575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 Up 				2/5/2013</a:t>
            </a:r>
            <a:endParaRPr lang="en-US" dirty="0"/>
          </a:p>
        </p:txBody>
      </p:sp>
      <p:sp>
        <p:nvSpPr>
          <p:cNvPr id="3" name="Content Placeholder 2"/>
          <p:cNvSpPr>
            <a:spLocks noGrp="1"/>
          </p:cNvSpPr>
          <p:nvPr>
            <p:ph sz="quarter" idx="1"/>
          </p:nvPr>
        </p:nvSpPr>
        <p:spPr>
          <a:xfrm>
            <a:off x="914400" y="1447800"/>
            <a:ext cx="8229600" cy="5410200"/>
          </a:xfrm>
        </p:spPr>
        <p:txBody>
          <a:bodyPr>
            <a:normAutofit/>
          </a:bodyPr>
          <a:lstStyle/>
          <a:p>
            <a:pPr marL="514350" indent="-514350">
              <a:buFont typeface="+mj-lt"/>
              <a:buAutoNum type="arabicPeriod"/>
            </a:pPr>
            <a:r>
              <a:rPr lang="en-US" sz="3000" dirty="0" smtClean="0"/>
              <a:t>Why are bacteria considered extremophiles? </a:t>
            </a:r>
          </a:p>
          <a:p>
            <a:pPr marL="514350" indent="-514350">
              <a:buFont typeface="+mj-lt"/>
              <a:buAutoNum type="arabicPeriod"/>
            </a:pPr>
            <a:r>
              <a:rPr lang="en-US" sz="3000" dirty="0" smtClean="0"/>
              <a:t>Describe 2 environments bacteria can survive in which other organisms cannot. </a:t>
            </a:r>
          </a:p>
          <a:p>
            <a:pPr marL="514350" indent="-514350">
              <a:buFont typeface="+mj-lt"/>
              <a:buAutoNum type="arabicPeriod"/>
            </a:pPr>
            <a:endParaRPr lang="en-US" dirty="0" smtClean="0"/>
          </a:p>
          <a:p>
            <a:pPr marL="514350" indent="-514350">
              <a:buNone/>
            </a:pPr>
            <a:endParaRPr lang="en-US" dirty="0" smtClean="0"/>
          </a:p>
          <a:p>
            <a:pPr marL="514350" indent="-514350">
              <a:buFont typeface="+mj-lt"/>
              <a:buAutoNum type="arabicPeriod"/>
            </a:pPr>
            <a:endParaRPr lang="en-US" dirty="0" smtClean="0"/>
          </a:p>
          <a:p>
            <a:pPr marL="514350" indent="-514350">
              <a:buNone/>
            </a:pPr>
            <a:r>
              <a:rPr lang="en-US" sz="2400" dirty="0" smtClean="0">
                <a:solidFill>
                  <a:srgbClr val="FF0000"/>
                </a:solidFill>
              </a:rPr>
              <a:t>Objectives: 8.L.1.1</a:t>
            </a:r>
          </a:p>
          <a:p>
            <a:pPr marL="514350" indent="-514350">
              <a:buNone/>
            </a:pPr>
            <a:r>
              <a:rPr lang="en-US" sz="2400" dirty="0" smtClean="0">
                <a:solidFill>
                  <a:srgbClr val="FF0000"/>
                </a:solidFill>
              </a:rPr>
              <a:t>-TSW understand the basic characteristics of bacteria and viruses.</a:t>
            </a:r>
          </a:p>
          <a:p>
            <a:pPr marL="514350" indent="-514350">
              <a:buNone/>
            </a:pPr>
            <a:r>
              <a:rPr lang="en-US" sz="2400" dirty="0" smtClean="0">
                <a:solidFill>
                  <a:srgbClr val="FF0000"/>
                </a:solidFill>
              </a:rPr>
              <a:t>Essential Questions: </a:t>
            </a:r>
          </a:p>
          <a:p>
            <a:pPr marL="514350" indent="-514350">
              <a:buNone/>
            </a:pPr>
            <a:r>
              <a:rPr lang="en-US" sz="2400" dirty="0" smtClean="0">
                <a:solidFill>
                  <a:srgbClr val="FF0000"/>
                </a:solidFill>
              </a:rPr>
              <a:t>-How do bacteria multiply? </a:t>
            </a:r>
          </a:p>
          <a:p>
            <a:pPr marL="514350" indent="-514350">
              <a:buNone/>
            </a:pPr>
            <a:r>
              <a:rPr lang="en-US" sz="2400" dirty="0" smtClean="0">
                <a:solidFill>
                  <a:srgbClr val="FF0000"/>
                </a:solidFill>
              </a:rPr>
              <a:t>-What are the basic characteristics of a virus?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Cooperative Group Reflection</a:t>
            </a:r>
            <a:br>
              <a:rPr lang="en-US" dirty="0" smtClean="0"/>
            </a:br>
            <a:r>
              <a:rPr lang="en-US" dirty="0" smtClean="0"/>
              <a:t>Life Science: Bacteria (20:00)</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dirty="0" smtClean="0"/>
              <a:t>Describe three ways in which bacteria is helpful. </a:t>
            </a:r>
          </a:p>
          <a:p>
            <a:pPr marL="514350" indent="-514350">
              <a:buFont typeface="+mj-lt"/>
              <a:buAutoNum type="arabicPeriod"/>
            </a:pPr>
            <a:r>
              <a:rPr lang="en-US" dirty="0" smtClean="0"/>
              <a:t>Describe three ways in which bacteria can be harmful. </a:t>
            </a:r>
          </a:p>
          <a:p>
            <a:pPr marL="514350" indent="-514350">
              <a:buFont typeface="+mj-lt"/>
              <a:buAutoNum type="arabicPeriod"/>
            </a:pPr>
            <a:r>
              <a:rPr lang="en-US" dirty="0" smtClean="0"/>
              <a:t>What drugs are used to kill bacteria?</a:t>
            </a:r>
          </a:p>
          <a:p>
            <a:pPr marL="514350" indent="-514350">
              <a:buFont typeface="+mj-lt"/>
              <a:buAutoNum type="arabicPeriod"/>
            </a:pPr>
            <a:r>
              <a:rPr lang="en-US" dirty="0" smtClean="0"/>
              <a:t>What problems are associated with overprescribing drugs to kill bacteria in our bodies? </a:t>
            </a:r>
          </a:p>
          <a:p>
            <a:pPr marL="514350" indent="-514350">
              <a:buFont typeface="+mj-lt"/>
              <a:buAutoNum type="arabicPeriod"/>
            </a:pPr>
            <a:r>
              <a:rPr lang="en-US" dirty="0" smtClean="0"/>
              <a:t>Name at least three places bacteria can live where other living things can’t. </a:t>
            </a:r>
          </a:p>
          <a:p>
            <a:pPr>
              <a:buNone/>
            </a:pPr>
            <a:r>
              <a:rPr lang="en-US" dirty="0" smtClean="0"/>
              <a:t>----------------------------Definitions:------------------------------</a:t>
            </a:r>
          </a:p>
          <a:p>
            <a:pPr marL="514350" indent="-514350">
              <a:buAutoNum type="arabicPeriod" startAt="6"/>
            </a:pPr>
            <a:r>
              <a:rPr lang="en-US" dirty="0" smtClean="0"/>
              <a:t>Extremophiles </a:t>
            </a:r>
          </a:p>
          <a:p>
            <a:pPr marL="514350" indent="-514350">
              <a:buAutoNum type="arabicPeriod" startAt="6"/>
            </a:pPr>
            <a:r>
              <a:rPr lang="en-US" dirty="0" smtClean="0"/>
              <a:t>Antibiotic</a:t>
            </a:r>
          </a:p>
          <a:p>
            <a:pPr marL="514350" indent="-514350">
              <a:buAutoNum type="arabicPeriod" startAt="6"/>
            </a:pPr>
            <a:endParaRPr lang="en-US" dirty="0" smtClean="0"/>
          </a:p>
          <a:p>
            <a:pPr marL="0" indent="0">
              <a:buNone/>
            </a:pPr>
            <a:endParaRPr lang="en-US" dirty="0"/>
          </a:p>
        </p:txBody>
      </p:sp>
    </p:spTree>
    <p:extLst>
      <p:ext uri="{BB962C8B-B14F-4D97-AF65-F5344CB8AC3E}">
        <p14:creationId xmlns:p14="http://schemas.microsoft.com/office/powerpoint/2010/main" val="3803686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Bacteria are so simple, they can live in extreme conditions.</a:t>
            </a:r>
            <a:endParaRPr lang="en-US" dirty="0"/>
          </a:p>
        </p:txBody>
      </p:sp>
      <mc:AlternateContent xmlns:mc="http://schemas.openxmlformats.org/markup-compatibility/2006" xmlns:p14="http://schemas.microsoft.com/office/powerpoint/2010/main">
        <mc:Choice Requires="p14">
          <p:contentPart p14:bwMode="auto" r:id="rId2">
            <p14:nvContentPartPr>
              <p14:cNvPr id="116737" name="Ink 1"/>
              <p14:cNvContentPartPr>
                <a14:cpLocks xmlns:a14="http://schemas.microsoft.com/office/drawing/2010/main" noRot="1" noChangeAspect="1" noEditPoints="1" noChangeArrowheads="1" noChangeShapeType="1"/>
              </p14:cNvContentPartPr>
              <p14:nvPr/>
            </p14:nvContentPartPr>
            <p14:xfrm>
              <a:off x="750888" y="1885950"/>
              <a:ext cx="7607300" cy="93663"/>
            </p14:xfrm>
          </p:contentPart>
        </mc:Choice>
        <mc:Fallback xmlns="">
          <p:pic>
            <p:nvPicPr>
              <p:cNvPr id="116737" name="Ink 1"/>
              <p:cNvPicPr>
                <a:picLocks noRot="1" noChangeAspect="1" noEditPoints="1" noChangeArrowheads="1" noChangeShapeType="1"/>
              </p:cNvPicPr>
              <p:nvPr/>
            </p:nvPicPr>
            <p:blipFill>
              <a:blip r:embed="rId3"/>
              <a:stretch>
                <a:fillRect/>
              </a:stretch>
            </p:blipFill>
            <p:spPr>
              <a:xfrm>
                <a:off x="734688" y="1819102"/>
                <a:ext cx="7639341" cy="22698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6738" name="Ink 2"/>
              <p14:cNvContentPartPr>
                <a14:cpLocks xmlns:a14="http://schemas.microsoft.com/office/drawing/2010/main" noRot="1" noChangeAspect="1" noEditPoints="1" noChangeArrowheads="1" noChangeShapeType="1"/>
              </p14:cNvContentPartPr>
              <p14:nvPr/>
            </p14:nvContentPartPr>
            <p14:xfrm>
              <a:off x="1985963" y="2506663"/>
              <a:ext cx="5043487" cy="130175"/>
            </p14:xfrm>
          </p:contentPart>
        </mc:Choice>
        <mc:Fallback xmlns="">
          <p:pic>
            <p:nvPicPr>
              <p:cNvPr id="116738" name="Ink 2"/>
              <p:cNvPicPr>
                <a:picLocks noRot="1" noChangeAspect="1" noEditPoints="1" noChangeArrowheads="1" noChangeShapeType="1"/>
              </p:cNvPicPr>
              <p:nvPr/>
            </p:nvPicPr>
            <p:blipFill>
              <a:blip r:embed="rId5"/>
              <a:stretch>
                <a:fillRect/>
              </a:stretch>
            </p:blipFill>
            <p:spPr>
              <a:xfrm>
                <a:off x="1969763" y="2443373"/>
                <a:ext cx="5075526" cy="25711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6739" name="Ink 3"/>
              <p14:cNvContentPartPr>
                <a14:cpLocks xmlns:a14="http://schemas.microsoft.com/office/drawing/2010/main" noRot="1" noChangeAspect="1" noEditPoints="1" noChangeArrowheads="1" noChangeShapeType="1"/>
              </p14:cNvContentPartPr>
              <p14:nvPr/>
            </p14:nvContentPartPr>
            <p14:xfrm>
              <a:off x="4564063" y="3406775"/>
              <a:ext cx="15875" cy="7938"/>
            </p14:xfrm>
          </p:contentPart>
        </mc:Choice>
        <mc:Fallback xmlns="">
          <p:pic>
            <p:nvPicPr>
              <p:cNvPr id="116739" name="Ink 3"/>
              <p:cNvPicPr>
                <a:picLocks noRot="1" noChangeAspect="1" noEditPoints="1" noChangeArrowheads="1" noChangeShapeType="1"/>
              </p:cNvPicPr>
              <p:nvPr/>
            </p:nvPicPr>
            <p:blipFill>
              <a:blip r:embed="rId7"/>
              <a:stretch>
                <a:fillRect/>
              </a:stretch>
            </p:blipFill>
            <p:spPr>
              <a:xfrm>
                <a:off x="4554682" y="3397394"/>
                <a:ext cx="34636" cy="2670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6740" name="Ink 4"/>
              <p14:cNvContentPartPr>
                <a14:cpLocks xmlns:a14="http://schemas.microsoft.com/office/drawing/2010/main" noRot="1" noChangeAspect="1" noEditPoints="1" noChangeArrowheads="1" noChangeShapeType="1"/>
              </p14:cNvContentPartPr>
              <p14:nvPr/>
            </p14:nvContentPartPr>
            <p14:xfrm>
              <a:off x="2479675" y="3321050"/>
              <a:ext cx="2921000" cy="630238"/>
            </p14:xfrm>
          </p:contentPart>
        </mc:Choice>
        <mc:Fallback xmlns="">
          <p:pic>
            <p:nvPicPr>
              <p:cNvPr id="116740" name="Ink 4"/>
              <p:cNvPicPr>
                <a:picLocks noRot="1" noChangeAspect="1" noEditPoints="1" noChangeArrowheads="1" noChangeShapeType="1"/>
              </p:cNvPicPr>
              <p:nvPr/>
            </p:nvPicPr>
            <p:blipFill>
              <a:blip r:embed="rId9"/>
              <a:stretch>
                <a:fillRect/>
              </a:stretch>
            </p:blipFill>
            <p:spPr>
              <a:xfrm>
                <a:off x="2470315" y="3311692"/>
                <a:ext cx="2939720" cy="6489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741" name="Ink 5"/>
              <p14:cNvContentPartPr>
                <a14:cpLocks xmlns:a14="http://schemas.microsoft.com/office/drawing/2010/main" noRot="1" noChangeAspect="1" noEditPoints="1" noChangeArrowheads="1" noChangeShapeType="1"/>
              </p14:cNvContentPartPr>
              <p14:nvPr/>
            </p14:nvContentPartPr>
            <p14:xfrm>
              <a:off x="2428875" y="3592513"/>
              <a:ext cx="3079750" cy="87312"/>
            </p14:xfrm>
          </p:contentPart>
        </mc:Choice>
        <mc:Fallback xmlns="">
          <p:pic>
            <p:nvPicPr>
              <p:cNvPr id="116741" name="Ink 5"/>
              <p:cNvPicPr>
                <a:picLocks noRot="1" noChangeAspect="1" noEditPoints="1" noChangeArrowheads="1" noChangeShapeType="1"/>
              </p:cNvPicPr>
              <p:nvPr/>
            </p:nvPicPr>
            <p:blipFill>
              <a:blip r:embed="rId11"/>
              <a:stretch>
                <a:fillRect/>
              </a:stretch>
            </p:blipFill>
            <p:spPr>
              <a:xfrm>
                <a:off x="2413035" y="3529275"/>
                <a:ext cx="3111429" cy="213789"/>
              </a:xfrm>
              <a:prstGeom prst="rect">
                <a:avLst/>
              </a:prstGeom>
            </p:spPr>
          </p:pic>
        </mc:Fallback>
      </mc:AlternateContent>
    </p:spTree>
    <p:extLst>
      <p:ext uri="{BB962C8B-B14F-4D97-AF65-F5344CB8AC3E}">
        <p14:creationId xmlns:p14="http://schemas.microsoft.com/office/powerpoint/2010/main" val="245386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How extreme?</a:t>
            </a:r>
            <a:endParaRPr lang="en-US" dirty="0"/>
          </a:p>
        </p:txBody>
      </p:sp>
      <p:sp>
        <p:nvSpPr>
          <p:cNvPr id="7" name="Title 6"/>
          <p:cNvSpPr>
            <a:spLocks noGrp="1"/>
          </p:cNvSpPr>
          <p:nvPr>
            <p:ph type="ctrTitle"/>
          </p:nvPr>
        </p:nvSpPr>
        <p:spPr/>
        <p:txBody>
          <a:bodyPr>
            <a:normAutofit/>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3328920" y="3450240"/>
              <a:ext cx="2157840" cy="29160"/>
            </p14:xfrm>
          </p:contentPart>
        </mc:Choice>
        <mc:Fallback>
          <p:pic>
            <p:nvPicPr>
              <p:cNvPr id="2" name="Ink 1"/>
              <p:cNvPicPr/>
              <p:nvPr/>
            </p:nvPicPr>
            <p:blipFill>
              <a:blip r:embed="rId3"/>
              <a:stretch>
                <a:fillRect/>
              </a:stretch>
            </p:blipFill>
            <p:spPr>
              <a:xfrm>
                <a:off x="3313080" y="3386880"/>
                <a:ext cx="2189520" cy="155880"/>
              </a:xfrm>
              <a:prstGeom prst="rect">
                <a:avLst/>
              </a:prstGeom>
            </p:spPr>
          </p:pic>
        </mc:Fallback>
      </mc:AlternateContent>
    </p:spTree>
    <p:extLst>
      <p:ext uri="{BB962C8B-B14F-4D97-AF65-F5344CB8AC3E}">
        <p14:creationId xmlns:p14="http://schemas.microsoft.com/office/powerpoint/2010/main" val="4191904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8553449" cy="1362075"/>
          </a:xfrm>
        </p:spPr>
        <p:txBody>
          <a:bodyPr>
            <a:normAutofit/>
          </a:bodyPr>
          <a:lstStyle/>
          <a:p>
            <a:r>
              <a:rPr lang="en-US" dirty="0" smtClean="0"/>
              <a:t>Cyanobacteria live in all types of water conditions--polluted &amp; otherwise. </a:t>
            </a:r>
            <a:endParaRPr lang="en-US" dirty="0"/>
          </a:p>
        </p:txBody>
      </p:sp>
      <p:sp>
        <p:nvSpPr>
          <p:cNvPr id="3" name="Text Placeholder 2"/>
          <p:cNvSpPr>
            <a:spLocks noGrp="1"/>
          </p:cNvSpPr>
          <p:nvPr>
            <p:ph type="body" idx="1"/>
          </p:nvPr>
        </p:nvSpPr>
        <p:spPr>
          <a:xfrm>
            <a:off x="722313" y="2547938"/>
            <a:ext cx="3621087" cy="3090862"/>
          </a:xfrm>
        </p:spPr>
        <p:txBody>
          <a:bodyPr/>
          <a:lstStyle/>
          <a:p>
            <a:endParaRPr lang="en-US" dirty="0"/>
          </a:p>
        </p:txBody>
      </p:sp>
      <p:pic>
        <p:nvPicPr>
          <p:cNvPr id="1026" name="Picture 2" descr="http://world.edu/wp-content/uploads/2011/12/cyanobacte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667000"/>
            <a:ext cx="4286250" cy="4048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4689" name="Ink 1"/>
              <p14:cNvContentPartPr>
                <a14:cpLocks xmlns:a14="http://schemas.microsoft.com/office/drawing/2010/main" noRot="1" noChangeAspect="1" noEditPoints="1" noChangeArrowheads="1" noChangeShapeType="1"/>
              </p14:cNvContentPartPr>
              <p14:nvPr/>
            </p14:nvContentPartPr>
            <p14:xfrm>
              <a:off x="314325" y="1336675"/>
              <a:ext cx="3457575" cy="85725"/>
            </p14:xfrm>
          </p:contentPart>
        </mc:Choice>
        <mc:Fallback xmlns="">
          <p:pic>
            <p:nvPicPr>
              <p:cNvPr id="114689" name="Ink 1"/>
              <p:cNvPicPr>
                <a:picLocks noRot="1" noChangeAspect="1" noEditPoints="1" noChangeArrowheads="1" noChangeShapeType="1"/>
              </p:cNvPicPr>
              <p:nvPr/>
            </p:nvPicPr>
            <p:blipFill>
              <a:blip r:embed="rId4"/>
              <a:stretch>
                <a:fillRect/>
              </a:stretch>
            </p:blipFill>
            <p:spPr>
              <a:xfrm>
                <a:off x="298484" y="1273547"/>
                <a:ext cx="3489616" cy="2119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4690" name="Ink 2"/>
              <p14:cNvContentPartPr>
                <a14:cpLocks xmlns:a14="http://schemas.microsoft.com/office/drawing/2010/main" noRot="1" noChangeAspect="1" noEditPoints="1" noChangeArrowheads="1" noChangeShapeType="1"/>
              </p14:cNvContentPartPr>
              <p14:nvPr/>
            </p14:nvContentPartPr>
            <p14:xfrm>
              <a:off x="3686175" y="1422400"/>
              <a:ext cx="1050925" cy="34925"/>
            </p14:xfrm>
          </p:contentPart>
        </mc:Choice>
        <mc:Fallback xmlns="">
          <p:pic>
            <p:nvPicPr>
              <p:cNvPr id="114690" name="Ink 2"/>
              <p:cNvPicPr>
                <a:picLocks noRot="1" noChangeAspect="1" noEditPoints="1" noChangeArrowheads="1" noChangeShapeType="1"/>
              </p:cNvPicPr>
              <p:nvPr/>
            </p:nvPicPr>
            <p:blipFill>
              <a:blip r:embed="rId6"/>
              <a:stretch>
                <a:fillRect/>
              </a:stretch>
            </p:blipFill>
            <p:spPr>
              <a:xfrm>
                <a:off x="3670334" y="1359678"/>
                <a:ext cx="1082968" cy="16037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4691" name="Ink 3"/>
              <p14:cNvContentPartPr>
                <a14:cpLocks xmlns:a14="http://schemas.microsoft.com/office/drawing/2010/main" noRot="1" noChangeAspect="1" noEditPoints="1" noChangeArrowheads="1" noChangeShapeType="1"/>
              </p14:cNvContentPartPr>
              <p14:nvPr/>
            </p14:nvContentPartPr>
            <p14:xfrm>
              <a:off x="7372350" y="1443038"/>
              <a:ext cx="1042988" cy="65087"/>
            </p14:xfrm>
          </p:contentPart>
        </mc:Choice>
        <mc:Fallback xmlns="">
          <p:pic>
            <p:nvPicPr>
              <p:cNvPr id="114691" name="Ink 3"/>
              <p:cNvPicPr>
                <a:picLocks noRot="1" noChangeAspect="1" noEditPoints="1" noChangeArrowheads="1" noChangeShapeType="1"/>
              </p:cNvPicPr>
              <p:nvPr/>
            </p:nvPicPr>
            <p:blipFill>
              <a:blip r:embed="rId8"/>
              <a:stretch>
                <a:fillRect/>
              </a:stretch>
            </p:blipFill>
            <p:spPr>
              <a:xfrm>
                <a:off x="7356514" y="1379397"/>
                <a:ext cx="1074659" cy="19236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692" name="Ink 4"/>
              <p14:cNvContentPartPr>
                <a14:cpLocks xmlns:a14="http://schemas.microsoft.com/office/drawing/2010/main" noRot="1" noChangeAspect="1" noEditPoints="1" noChangeArrowheads="1" noChangeShapeType="1"/>
              </p14:cNvContentPartPr>
              <p14:nvPr/>
            </p14:nvContentPartPr>
            <p14:xfrm>
              <a:off x="2743200" y="2035175"/>
              <a:ext cx="1693863" cy="30163"/>
            </p14:xfrm>
          </p:contentPart>
        </mc:Choice>
        <mc:Fallback xmlns="">
          <p:pic>
            <p:nvPicPr>
              <p:cNvPr id="114692" name="Ink 4"/>
              <p:cNvPicPr>
                <a:picLocks noRot="1" noChangeAspect="1" noEditPoints="1" noChangeArrowheads="1" noChangeShapeType="1"/>
              </p:cNvPicPr>
              <p:nvPr/>
            </p:nvPicPr>
            <p:blipFill>
              <a:blip r:embed="rId10"/>
              <a:stretch>
                <a:fillRect/>
              </a:stretch>
            </p:blipFill>
            <p:spPr>
              <a:xfrm>
                <a:off x="2727359" y="1971976"/>
                <a:ext cx="1725544" cy="15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419760" y="357120"/>
              <a:ext cx="5215320" cy="1321920"/>
            </p14:xfrm>
          </p:contentPart>
        </mc:Choice>
        <mc:Fallback xmlns="">
          <p:pic>
            <p:nvPicPr>
              <p:cNvPr id="4" name="Ink 3"/>
              <p:cNvPicPr/>
              <p:nvPr/>
            </p:nvPicPr>
            <p:blipFill>
              <a:blip r:embed="rId12"/>
              <a:stretch>
                <a:fillRect/>
              </a:stretch>
            </p:blipFill>
            <p:spPr>
              <a:xfrm>
                <a:off x="410400" y="347760"/>
                <a:ext cx="5234040" cy="1340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p14:cNvContentPartPr/>
              <p14:nvPr/>
            </p14:nvContentPartPr>
            <p14:xfrm>
              <a:off x="492840" y="1378800"/>
              <a:ext cx="2715120" cy="50040"/>
            </p14:xfrm>
          </p:contentPart>
        </mc:Choice>
        <mc:Fallback>
          <p:pic>
            <p:nvPicPr>
              <p:cNvPr id="5" name="Ink 4"/>
              <p:cNvPicPr/>
              <p:nvPr/>
            </p:nvPicPr>
            <p:blipFill>
              <a:blip r:embed="rId14"/>
              <a:stretch>
                <a:fillRect/>
              </a:stretch>
            </p:blipFill>
            <p:spPr>
              <a:xfrm>
                <a:off x="477000" y="1315080"/>
                <a:ext cx="2746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Ink 5"/>
              <p14:cNvContentPartPr/>
              <p14:nvPr/>
            </p14:nvContentPartPr>
            <p14:xfrm>
              <a:off x="7300800" y="1335960"/>
              <a:ext cx="1093320" cy="57240"/>
            </p14:xfrm>
          </p:contentPart>
        </mc:Choice>
        <mc:Fallback>
          <p:pic>
            <p:nvPicPr>
              <p:cNvPr id="6" name="Ink 5"/>
              <p:cNvPicPr/>
              <p:nvPr/>
            </p:nvPicPr>
            <p:blipFill>
              <a:blip r:embed="rId16"/>
              <a:stretch>
                <a:fillRect/>
              </a:stretch>
            </p:blipFill>
            <p:spPr>
              <a:xfrm>
                <a:off x="7284960" y="1272240"/>
                <a:ext cx="1125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Ink 6"/>
              <p14:cNvContentPartPr/>
              <p14:nvPr/>
            </p14:nvContentPartPr>
            <p14:xfrm>
              <a:off x="2900520" y="1957320"/>
              <a:ext cx="1586160" cy="50400"/>
            </p14:xfrm>
          </p:contentPart>
        </mc:Choice>
        <mc:Fallback>
          <p:pic>
            <p:nvPicPr>
              <p:cNvPr id="7" name="Ink 6"/>
              <p:cNvPicPr/>
              <p:nvPr/>
            </p:nvPicPr>
            <p:blipFill>
              <a:blip r:embed="rId18"/>
              <a:stretch>
                <a:fillRect/>
              </a:stretch>
            </p:blipFill>
            <p:spPr>
              <a:xfrm>
                <a:off x="2884320" y="1893960"/>
                <a:ext cx="1618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Ink 7"/>
              <p14:cNvContentPartPr/>
              <p14:nvPr/>
            </p14:nvContentPartPr>
            <p14:xfrm>
              <a:off x="1757520" y="507240"/>
              <a:ext cx="3950640" cy="835920"/>
            </p14:xfrm>
          </p:contentPart>
        </mc:Choice>
        <mc:Fallback>
          <p:pic>
            <p:nvPicPr>
              <p:cNvPr id="8" name="Ink 7"/>
              <p:cNvPicPr/>
              <p:nvPr/>
            </p:nvPicPr>
            <p:blipFill>
              <a:blip r:embed="rId20"/>
              <a:stretch>
                <a:fillRect/>
              </a:stretch>
            </p:blipFill>
            <p:spPr>
              <a:xfrm>
                <a:off x="1741320" y="443520"/>
                <a:ext cx="3982680" cy="963360"/>
              </a:xfrm>
              <a:prstGeom prst="rect">
                <a:avLst/>
              </a:prstGeom>
            </p:spPr>
          </p:pic>
        </mc:Fallback>
      </mc:AlternateContent>
    </p:spTree>
    <p:extLst>
      <p:ext uri="{BB962C8B-B14F-4D97-AF65-F5344CB8AC3E}">
        <p14:creationId xmlns:p14="http://schemas.microsoft.com/office/powerpoint/2010/main" val="104272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8553449" cy="1362075"/>
          </a:xfrm>
        </p:spPr>
        <p:txBody>
          <a:bodyPr>
            <a:normAutofit/>
          </a:bodyPr>
          <a:lstStyle/>
          <a:p>
            <a:r>
              <a:rPr lang="en-US" dirty="0" smtClean="0"/>
              <a:t>Cyanobacteria live in all types of water conditions--polluted &amp; otherwise. </a:t>
            </a:r>
            <a:endParaRPr lang="en-US" dirty="0"/>
          </a:p>
        </p:txBody>
      </p:sp>
      <p:sp>
        <p:nvSpPr>
          <p:cNvPr id="3" name="Text Placeholder 2"/>
          <p:cNvSpPr>
            <a:spLocks noGrp="1"/>
          </p:cNvSpPr>
          <p:nvPr>
            <p:ph type="body" idx="1"/>
          </p:nvPr>
        </p:nvSpPr>
        <p:spPr>
          <a:xfrm>
            <a:off x="722313" y="2547938"/>
            <a:ext cx="3621087" cy="3090862"/>
          </a:xfrm>
        </p:spPr>
        <p:txBody>
          <a:bodyPr/>
          <a:lstStyle/>
          <a:p>
            <a:r>
              <a:rPr lang="en-US" dirty="0" smtClean="0">
                <a:solidFill>
                  <a:schemeClr val="tx1"/>
                </a:solidFill>
              </a:rPr>
              <a:t>They are the smallest phytoplankton.</a:t>
            </a:r>
            <a:endParaRPr lang="en-US" dirty="0">
              <a:solidFill>
                <a:schemeClr val="tx1"/>
              </a:solidFill>
            </a:endParaRPr>
          </a:p>
        </p:txBody>
      </p:sp>
      <p:pic>
        <p:nvPicPr>
          <p:cNvPr id="1026" name="Picture 2" descr="http://world.edu/wp-content/uploads/2011/12/cyanobacte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667000"/>
            <a:ext cx="4286250" cy="40481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3665" name="Ink 1"/>
              <p14:cNvContentPartPr>
                <a14:cpLocks xmlns:a14="http://schemas.microsoft.com/office/drawing/2010/main" noRot="1" noChangeAspect="1" noEditPoints="1" noChangeArrowheads="1" noChangeShapeType="1"/>
              </p14:cNvContentPartPr>
              <p14:nvPr/>
            </p14:nvContentPartPr>
            <p14:xfrm>
              <a:off x="863600" y="2757488"/>
              <a:ext cx="2151063" cy="122237"/>
            </p14:xfrm>
          </p:contentPart>
        </mc:Choice>
        <mc:Fallback xmlns="">
          <p:pic>
            <p:nvPicPr>
              <p:cNvPr id="113665" name="Ink 1"/>
              <p:cNvPicPr>
                <a:picLocks noRot="1" noChangeAspect="1" noEditPoints="1" noChangeArrowheads="1" noChangeShapeType="1"/>
              </p:cNvPicPr>
              <p:nvPr/>
            </p:nvPicPr>
            <p:blipFill>
              <a:blip r:embed="rId4"/>
              <a:stretch>
                <a:fillRect/>
              </a:stretch>
            </p:blipFill>
            <p:spPr>
              <a:xfrm>
                <a:off x="847760" y="2693853"/>
                <a:ext cx="2182744" cy="2491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6" name="Ink 2"/>
              <p14:cNvContentPartPr>
                <a14:cpLocks xmlns:a14="http://schemas.microsoft.com/office/drawing/2010/main" noRot="1" noChangeAspect="1" noEditPoints="1" noChangeArrowheads="1" noChangeShapeType="1"/>
              </p14:cNvContentPartPr>
              <p14:nvPr/>
            </p14:nvContentPartPr>
            <p14:xfrm>
              <a:off x="814388" y="3100388"/>
              <a:ext cx="1643062" cy="14287"/>
            </p14:xfrm>
          </p:contentPart>
        </mc:Choice>
        <mc:Fallback xmlns="">
          <p:pic>
            <p:nvPicPr>
              <p:cNvPr id="113666" name="Ink 2"/>
              <p:cNvPicPr>
                <a:picLocks noRot="1" noChangeAspect="1" noEditPoints="1" noChangeArrowheads="1" noChangeShapeType="1"/>
              </p:cNvPicPr>
              <p:nvPr/>
            </p:nvPicPr>
            <p:blipFill>
              <a:blip r:embed="rId6"/>
              <a:stretch>
                <a:fillRect/>
              </a:stretch>
            </p:blipFill>
            <p:spPr>
              <a:xfrm>
                <a:off x="798548" y="3055231"/>
                <a:ext cx="1674742" cy="10460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7" name="Ink 3"/>
              <p14:cNvContentPartPr>
                <a14:cpLocks xmlns:a14="http://schemas.microsoft.com/office/drawing/2010/main" noRot="1" noChangeAspect="1" noEditPoints="1" noChangeArrowheads="1" noChangeShapeType="1"/>
              </p14:cNvContentPartPr>
              <p14:nvPr/>
            </p14:nvContentPartPr>
            <p14:xfrm>
              <a:off x="250825" y="1349375"/>
              <a:ext cx="4349750" cy="107950"/>
            </p14:xfrm>
          </p:contentPart>
        </mc:Choice>
        <mc:Fallback xmlns="">
          <p:pic>
            <p:nvPicPr>
              <p:cNvPr id="113667" name="Ink 3"/>
              <p:cNvPicPr>
                <a:picLocks noRot="1" noChangeAspect="1" noEditPoints="1" noChangeArrowheads="1" noChangeShapeType="1"/>
              </p:cNvPicPr>
              <p:nvPr/>
            </p:nvPicPr>
            <p:blipFill>
              <a:blip r:embed="rId8"/>
              <a:stretch>
                <a:fillRect/>
              </a:stretch>
            </p:blipFill>
            <p:spPr>
              <a:xfrm>
                <a:off x="234625" y="1286044"/>
                <a:ext cx="4381789" cy="2349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68" name="Ink 4"/>
              <p14:cNvContentPartPr>
                <a14:cpLocks xmlns:a14="http://schemas.microsoft.com/office/drawing/2010/main" noRot="1" noChangeAspect="1" noEditPoints="1" noChangeArrowheads="1" noChangeShapeType="1"/>
              </p14:cNvContentPartPr>
              <p14:nvPr/>
            </p14:nvContentPartPr>
            <p14:xfrm>
              <a:off x="7386638" y="1428750"/>
              <a:ext cx="893762" cy="57150"/>
            </p14:xfrm>
          </p:contentPart>
        </mc:Choice>
        <mc:Fallback xmlns="">
          <p:pic>
            <p:nvPicPr>
              <p:cNvPr id="113668" name="Ink 4"/>
              <p:cNvPicPr>
                <a:picLocks noRot="1" noChangeAspect="1" noEditPoints="1" noChangeArrowheads="1" noChangeShapeType="1"/>
              </p:cNvPicPr>
              <p:nvPr/>
            </p:nvPicPr>
            <p:blipFill>
              <a:blip r:embed="rId10"/>
              <a:stretch>
                <a:fillRect/>
              </a:stretch>
            </p:blipFill>
            <p:spPr>
              <a:xfrm>
                <a:off x="7370794" y="1365130"/>
                <a:ext cx="925451" cy="18403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69" name="Ink 5"/>
              <p14:cNvContentPartPr>
                <a14:cpLocks xmlns:a14="http://schemas.microsoft.com/office/drawing/2010/main" noRot="1" noChangeAspect="1" noEditPoints="1" noChangeArrowheads="1" noChangeShapeType="1"/>
              </p14:cNvContentPartPr>
              <p14:nvPr/>
            </p14:nvContentPartPr>
            <p14:xfrm>
              <a:off x="2914650" y="1963738"/>
              <a:ext cx="1679575" cy="50800"/>
            </p14:xfrm>
          </p:contentPart>
        </mc:Choice>
        <mc:Fallback xmlns="">
          <p:pic>
            <p:nvPicPr>
              <p:cNvPr id="113669" name="Ink 5"/>
              <p:cNvPicPr>
                <a:picLocks noRot="1" noChangeAspect="1" noEditPoints="1" noChangeArrowheads="1" noChangeShapeType="1"/>
              </p:cNvPicPr>
              <p:nvPr/>
            </p:nvPicPr>
            <p:blipFill>
              <a:blip r:embed="rId12"/>
              <a:stretch>
                <a:fillRect/>
              </a:stretch>
            </p:blipFill>
            <p:spPr>
              <a:xfrm>
                <a:off x="2898808" y="1900328"/>
                <a:ext cx="1711258" cy="1776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Ink 3"/>
              <p14:cNvContentPartPr/>
              <p14:nvPr/>
            </p14:nvContentPartPr>
            <p14:xfrm>
              <a:off x="714240" y="2771640"/>
              <a:ext cx="2408040" cy="72000"/>
            </p14:xfrm>
          </p:contentPart>
        </mc:Choice>
        <mc:Fallback>
          <p:pic>
            <p:nvPicPr>
              <p:cNvPr id="4" name="Ink 3"/>
              <p:cNvPicPr/>
              <p:nvPr/>
            </p:nvPicPr>
            <p:blipFill>
              <a:blip r:embed="rId14"/>
              <a:stretch>
                <a:fillRect/>
              </a:stretch>
            </p:blipFill>
            <p:spPr>
              <a:xfrm>
                <a:off x="698400" y="2708280"/>
                <a:ext cx="2439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Ink 4"/>
              <p14:cNvContentPartPr/>
              <p14:nvPr/>
            </p14:nvContentPartPr>
            <p14:xfrm>
              <a:off x="578520" y="3043080"/>
              <a:ext cx="2093760" cy="122040"/>
            </p14:xfrm>
          </p:contentPart>
        </mc:Choice>
        <mc:Fallback>
          <p:pic>
            <p:nvPicPr>
              <p:cNvPr id="5" name="Ink 4"/>
              <p:cNvPicPr/>
              <p:nvPr/>
            </p:nvPicPr>
            <p:blipFill>
              <a:blip r:embed="rId16"/>
              <a:stretch>
                <a:fillRect/>
              </a:stretch>
            </p:blipFill>
            <p:spPr>
              <a:xfrm>
                <a:off x="562680" y="2979720"/>
                <a:ext cx="2125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Ink 5"/>
              <p14:cNvContentPartPr/>
              <p14:nvPr/>
            </p14:nvContentPartPr>
            <p14:xfrm>
              <a:off x="293040" y="1364400"/>
              <a:ext cx="4386600" cy="86040"/>
            </p14:xfrm>
          </p:contentPart>
        </mc:Choice>
        <mc:Fallback>
          <p:pic>
            <p:nvPicPr>
              <p:cNvPr id="6" name="Ink 5"/>
              <p:cNvPicPr/>
              <p:nvPr/>
            </p:nvPicPr>
            <p:blipFill>
              <a:blip r:embed="rId18"/>
              <a:stretch>
                <a:fillRect/>
              </a:stretch>
            </p:blipFill>
            <p:spPr>
              <a:xfrm>
                <a:off x="276840" y="1301040"/>
                <a:ext cx="4418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Ink 6"/>
              <p14:cNvContentPartPr/>
              <p14:nvPr/>
            </p14:nvContentPartPr>
            <p14:xfrm>
              <a:off x="7508160" y="1357200"/>
              <a:ext cx="779040" cy="71640"/>
            </p14:xfrm>
          </p:contentPart>
        </mc:Choice>
        <mc:Fallback>
          <p:pic>
            <p:nvPicPr>
              <p:cNvPr id="7" name="Ink 6"/>
              <p:cNvPicPr/>
              <p:nvPr/>
            </p:nvPicPr>
            <p:blipFill>
              <a:blip r:embed="rId20"/>
              <a:stretch>
                <a:fillRect/>
              </a:stretch>
            </p:blipFill>
            <p:spPr>
              <a:xfrm>
                <a:off x="7492320" y="1293840"/>
                <a:ext cx="810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Ink 7"/>
              <p14:cNvContentPartPr/>
              <p14:nvPr/>
            </p14:nvContentPartPr>
            <p14:xfrm>
              <a:off x="2886120" y="1992960"/>
              <a:ext cx="1593360" cy="93240"/>
            </p14:xfrm>
          </p:contentPart>
        </mc:Choice>
        <mc:Fallback>
          <p:pic>
            <p:nvPicPr>
              <p:cNvPr id="8" name="Ink 7"/>
              <p:cNvPicPr/>
              <p:nvPr/>
            </p:nvPicPr>
            <p:blipFill>
              <a:blip r:embed="rId22"/>
              <a:stretch>
                <a:fillRect/>
              </a:stretch>
            </p:blipFill>
            <p:spPr>
              <a:xfrm>
                <a:off x="2870280" y="1929600"/>
                <a:ext cx="1625040" cy="220320"/>
              </a:xfrm>
              <a:prstGeom prst="rect">
                <a:avLst/>
              </a:prstGeom>
            </p:spPr>
          </p:pic>
        </mc:Fallback>
      </mc:AlternateContent>
    </p:spTree>
    <p:extLst>
      <p:ext uri="{BB962C8B-B14F-4D97-AF65-F5344CB8AC3E}">
        <p14:creationId xmlns:p14="http://schemas.microsoft.com/office/powerpoint/2010/main" val="44004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Snottite</a:t>
            </a:r>
            <a:r>
              <a:rPr lang="en-US" dirty="0" smtClean="0"/>
              <a:t> bacteria in total darkness in acid caves…</a:t>
            </a:r>
            <a:endParaRPr lang="en-US" dirty="0"/>
          </a:p>
        </p:txBody>
      </p:sp>
      <p:sp>
        <p:nvSpPr>
          <p:cNvPr id="3" name="Text Placeholder 2"/>
          <p:cNvSpPr>
            <a:spLocks noGrp="1"/>
          </p:cNvSpPr>
          <p:nvPr>
            <p:ph type="body" idx="1"/>
          </p:nvPr>
        </p:nvSpPr>
        <p:spPr/>
        <p:txBody>
          <a:bodyPr/>
          <a:lstStyle/>
          <a:p>
            <a:r>
              <a:rPr lang="en-US" dirty="0" smtClean="0"/>
              <a:t>They are </a:t>
            </a:r>
            <a:r>
              <a:rPr lang="en-US" dirty="0"/>
              <a:t>found hanging from the walls and ceilings of toxic </a:t>
            </a:r>
            <a:r>
              <a:rPr lang="en-US" dirty="0" err="1"/>
              <a:t>sulphur</a:t>
            </a:r>
            <a:r>
              <a:rPr lang="en-US" dirty="0"/>
              <a:t> caves (most notably </a:t>
            </a:r>
            <a:r>
              <a:rPr lang="en-US" dirty="0" err="1"/>
              <a:t>Cueva</a:t>
            </a:r>
            <a:r>
              <a:rPr lang="en-US" dirty="0"/>
              <a:t> de Villa Luz in Tabasco, Mexico).</a:t>
            </a:r>
          </a:p>
        </p:txBody>
      </p:sp>
      <p:pic>
        <p:nvPicPr>
          <p:cNvPr id="2050" name="Picture 2" descr="http://www.scifiideas.com/wp-content/uploads/2011/10/snottites-300x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962400"/>
            <a:ext cx="3429000" cy="25374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2641" name="Ink 1"/>
              <p14:cNvContentPartPr>
                <a14:cpLocks xmlns:a14="http://schemas.microsoft.com/office/drawing/2010/main" noRot="1" noChangeAspect="1" noEditPoints="1" noChangeArrowheads="1" noChangeShapeType="1"/>
              </p14:cNvContentPartPr>
              <p14:nvPr/>
            </p14:nvContentPartPr>
            <p14:xfrm>
              <a:off x="6021388" y="1406525"/>
              <a:ext cx="73025" cy="7938"/>
            </p14:xfrm>
          </p:contentPart>
        </mc:Choice>
        <mc:Fallback xmlns="">
          <p:pic>
            <p:nvPicPr>
              <p:cNvPr id="112641" name="Ink 1"/>
              <p:cNvPicPr>
                <a:picLocks noRot="1" noChangeAspect="1" noEditPoints="1" noChangeArrowheads="1" noChangeShapeType="1"/>
              </p:cNvPicPr>
              <p:nvPr/>
            </p:nvPicPr>
            <p:blipFill>
              <a:blip r:embed="rId4"/>
              <a:stretch>
                <a:fillRect/>
              </a:stretch>
            </p:blipFill>
            <p:spPr>
              <a:xfrm>
                <a:off x="6005560" y="1343021"/>
                <a:ext cx="104681" cy="13494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42" name="Ink 2"/>
              <p14:cNvContentPartPr>
                <a14:cpLocks xmlns:a14="http://schemas.microsoft.com/office/drawing/2010/main" noRot="1" noChangeAspect="1" noEditPoints="1" noChangeArrowheads="1" noChangeShapeType="1"/>
              </p14:cNvContentPartPr>
              <p14:nvPr/>
            </p14:nvContentPartPr>
            <p14:xfrm>
              <a:off x="6096000" y="1371600"/>
              <a:ext cx="1857375" cy="71438"/>
            </p14:xfrm>
          </p:contentPart>
        </mc:Choice>
        <mc:Fallback xmlns="">
          <p:pic>
            <p:nvPicPr>
              <p:cNvPr id="112642" name="Ink 2"/>
              <p:cNvPicPr>
                <a:picLocks noRot="1" noChangeAspect="1" noEditPoints="1" noChangeArrowheads="1" noChangeShapeType="1"/>
              </p:cNvPicPr>
              <p:nvPr/>
            </p:nvPicPr>
            <p:blipFill>
              <a:blip r:embed="rId6"/>
              <a:stretch>
                <a:fillRect/>
              </a:stretch>
            </p:blipFill>
            <p:spPr>
              <a:xfrm>
                <a:off x="6080159" y="1308100"/>
                <a:ext cx="1889057" cy="19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44" name="Ink 4"/>
              <p14:cNvContentPartPr>
                <a14:cpLocks xmlns:a14="http://schemas.microsoft.com/office/drawing/2010/main" noRot="1" noChangeAspect="1" noEditPoints="1" noChangeArrowheads="1" noChangeShapeType="1"/>
              </p14:cNvContentPartPr>
              <p14:nvPr/>
            </p14:nvContentPartPr>
            <p14:xfrm>
              <a:off x="8305800" y="1143000"/>
              <a:ext cx="149225" cy="422275"/>
            </p14:xfrm>
          </p:contentPart>
        </mc:Choice>
        <mc:Fallback xmlns="">
          <p:pic>
            <p:nvPicPr>
              <p:cNvPr id="112644" name="Ink 4"/>
              <p:cNvPicPr>
                <a:picLocks noRot="1" noChangeAspect="1" noEditPoints="1" noChangeArrowheads="1" noChangeShapeType="1"/>
              </p:cNvPicPr>
              <p:nvPr/>
            </p:nvPicPr>
            <p:blipFill>
              <a:blip r:embed="rId8"/>
              <a:stretch>
                <a:fillRect/>
              </a:stretch>
            </p:blipFill>
            <p:spPr>
              <a:xfrm>
                <a:off x="8296451" y="1133640"/>
                <a:ext cx="167923" cy="4409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45" name="Ink 5"/>
              <p14:cNvContentPartPr>
                <a14:cpLocks xmlns:a14="http://schemas.microsoft.com/office/drawing/2010/main" noRot="1" noChangeAspect="1" noEditPoints="1" noChangeArrowheads="1" noChangeShapeType="1"/>
              </p14:cNvContentPartPr>
              <p14:nvPr/>
            </p14:nvContentPartPr>
            <p14:xfrm>
              <a:off x="857250" y="1985963"/>
              <a:ext cx="1343025" cy="57150"/>
            </p14:xfrm>
          </p:contentPart>
        </mc:Choice>
        <mc:Fallback xmlns="">
          <p:pic>
            <p:nvPicPr>
              <p:cNvPr id="112645" name="Ink 5"/>
              <p:cNvPicPr>
                <a:picLocks noRot="1" noChangeAspect="1" noEditPoints="1" noChangeArrowheads="1" noChangeShapeType="1"/>
              </p:cNvPicPr>
              <p:nvPr/>
            </p:nvPicPr>
            <p:blipFill>
              <a:blip r:embed="rId10"/>
              <a:stretch>
                <a:fillRect/>
              </a:stretch>
            </p:blipFill>
            <p:spPr>
              <a:xfrm>
                <a:off x="841412" y="1922703"/>
                <a:ext cx="1374702" cy="18403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646" name="Ink 6"/>
              <p14:cNvContentPartPr>
                <a14:cpLocks xmlns:a14="http://schemas.microsoft.com/office/drawing/2010/main" noRot="1" noChangeAspect="1" noEditPoints="1" noChangeArrowheads="1" noChangeShapeType="1"/>
              </p14:cNvContentPartPr>
              <p14:nvPr/>
            </p14:nvContentPartPr>
            <p14:xfrm>
              <a:off x="7935913" y="1465263"/>
              <a:ext cx="701675" cy="1587"/>
            </p14:xfrm>
          </p:contentPart>
        </mc:Choice>
        <mc:Fallback xmlns="">
          <p:pic>
            <p:nvPicPr>
              <p:cNvPr id="112646" name="Ink 6"/>
              <p:cNvPicPr>
                <a:picLocks noRot="1" noChangeAspect="1" noEditPoints="1" noChangeArrowheads="1" noChangeShapeType="1"/>
              </p:cNvPicPr>
              <p:nvPr/>
            </p:nvPicPr>
            <p:blipFill>
              <a:blip r:embed="rId12"/>
              <a:stretch>
                <a:fillRect/>
              </a:stretch>
            </p:blipFill>
            <p:spPr>
              <a:xfrm>
                <a:off x="7920072" y="1185951"/>
                <a:ext cx="733357" cy="560211"/>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Ink 3"/>
              <p14:cNvContentPartPr/>
              <p14:nvPr/>
            </p14:nvContentPartPr>
            <p14:xfrm>
              <a:off x="6129360" y="1328760"/>
              <a:ext cx="2407680" cy="57240"/>
            </p14:xfrm>
          </p:contentPart>
        </mc:Choice>
        <mc:Fallback>
          <p:pic>
            <p:nvPicPr>
              <p:cNvPr id="4" name="Ink 3"/>
              <p:cNvPicPr/>
              <p:nvPr/>
            </p:nvPicPr>
            <p:blipFill>
              <a:blip r:embed="rId14"/>
              <a:stretch>
                <a:fillRect/>
              </a:stretch>
            </p:blipFill>
            <p:spPr>
              <a:xfrm>
                <a:off x="6113520" y="1265040"/>
                <a:ext cx="2439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Ink 4"/>
              <p14:cNvContentPartPr/>
              <p14:nvPr/>
            </p14:nvContentPartPr>
            <p14:xfrm>
              <a:off x="650160" y="1950120"/>
              <a:ext cx="1593360" cy="72000"/>
            </p14:xfrm>
          </p:contentPart>
        </mc:Choice>
        <mc:Fallback>
          <p:pic>
            <p:nvPicPr>
              <p:cNvPr id="5" name="Ink 4"/>
              <p:cNvPicPr/>
              <p:nvPr/>
            </p:nvPicPr>
            <p:blipFill>
              <a:blip r:embed="rId16"/>
              <a:stretch>
                <a:fillRect/>
              </a:stretch>
            </p:blipFill>
            <p:spPr>
              <a:xfrm>
                <a:off x="634320" y="1886760"/>
                <a:ext cx="1625040" cy="198720"/>
              </a:xfrm>
              <a:prstGeom prst="rect">
                <a:avLst/>
              </a:prstGeom>
            </p:spPr>
          </p:pic>
        </mc:Fallback>
      </mc:AlternateContent>
    </p:spTree>
    <p:extLst>
      <p:ext uri="{BB962C8B-B14F-4D97-AF65-F5344CB8AC3E}">
        <p14:creationId xmlns:p14="http://schemas.microsoft.com/office/powerpoint/2010/main" val="4050796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normAutofit fontScale="90000"/>
          </a:bodyPr>
          <a:lstStyle/>
          <a:p>
            <a:r>
              <a:rPr lang="en-US" dirty="0" smtClean="0"/>
              <a:t>Chemosynthetic bacteria live under great ocean pressure in toxic gas!</a:t>
            </a:r>
            <a:endParaRPr lang="en-US" dirty="0"/>
          </a:p>
        </p:txBody>
      </p:sp>
      <p:sp>
        <p:nvSpPr>
          <p:cNvPr id="6" name="Rectangle 5"/>
          <p:cNvSpPr/>
          <p:nvPr/>
        </p:nvSpPr>
        <p:spPr>
          <a:xfrm>
            <a:off x="0" y="1524000"/>
            <a:ext cx="5410200" cy="5016758"/>
          </a:xfrm>
          <a:prstGeom prst="rect">
            <a:avLst/>
          </a:prstGeom>
        </p:spPr>
        <p:txBody>
          <a:bodyPr wrap="square">
            <a:spAutoFit/>
          </a:bodyPr>
          <a:lstStyle/>
          <a:p>
            <a:r>
              <a:rPr lang="en-US" sz="2000" dirty="0"/>
              <a:t>Recently discovered in 1977, hydrothermal vents, also known as </a:t>
            </a:r>
            <a:r>
              <a:rPr lang="en-US" sz="2000" b="1" dirty="0"/>
              <a:t>"black smokers", revolutionized our understanding of life</a:t>
            </a:r>
            <a:r>
              <a:rPr lang="en-US" sz="2000" dirty="0"/>
              <a:t>. Until the discovery of these vent systems, all known ecosystems on Earth had photosynthetic organisms at the base of their food chain. </a:t>
            </a:r>
          </a:p>
          <a:p>
            <a:r>
              <a:rPr lang="en-US" sz="2000" dirty="0"/>
              <a:t>However, this particular type of ecosystem is dependent on </a:t>
            </a:r>
            <a:r>
              <a:rPr lang="en-US" sz="2000" b="1" dirty="0"/>
              <a:t>chemosynthetic bacteria that generate energy from hydrogen sulfide, the chemical responsible for the smell of rotten eggs. </a:t>
            </a:r>
            <a:endParaRPr lang="en-US" sz="2000" dirty="0"/>
          </a:p>
          <a:p>
            <a:r>
              <a:rPr lang="en-US" sz="2000" dirty="0"/>
              <a:t>These chemotrophic (chemical eating) bacteria exist in symbiotic relationships with other members of the ecosystem including mussels and </a:t>
            </a:r>
            <a:r>
              <a:rPr lang="en-US" sz="2000" b="1" dirty="0"/>
              <a:t>8 foot long tubeworms</a:t>
            </a:r>
            <a:r>
              <a:rPr lang="en-US" sz="2000" dirty="0"/>
              <a:t>.</a:t>
            </a:r>
            <a:endParaRPr lang="en-US" sz="2000" dirty="0">
              <a:effectLst/>
            </a:endParaRPr>
          </a:p>
        </p:txBody>
      </p:sp>
      <p:pic>
        <p:nvPicPr>
          <p:cNvPr id="1026" name="Picture 2" descr="http://www.calacademy.org/exhibits/xtremelife/images/smoker_gre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67295"/>
            <a:ext cx="3810000" cy="2857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1617" name="Ink 1"/>
              <p14:cNvContentPartPr>
                <a14:cpLocks xmlns:a14="http://schemas.microsoft.com/office/drawing/2010/main" noRot="1" noChangeAspect="1" noEditPoints="1" noChangeArrowheads="1" noChangeShapeType="1"/>
              </p14:cNvContentPartPr>
              <p14:nvPr/>
            </p14:nvContentPartPr>
            <p14:xfrm>
              <a:off x="5235575" y="565150"/>
              <a:ext cx="2930525" cy="57150"/>
            </p14:xfrm>
          </p:contentPart>
        </mc:Choice>
        <mc:Fallback xmlns="">
          <p:pic>
            <p:nvPicPr>
              <p:cNvPr id="111617" name="Ink 1"/>
              <p:cNvPicPr>
                <a:picLocks noRot="1" noChangeAspect="1" noEditPoints="1" noChangeArrowheads="1" noChangeShapeType="1"/>
              </p:cNvPicPr>
              <p:nvPr/>
            </p:nvPicPr>
            <p:blipFill>
              <a:blip r:embed="rId4"/>
              <a:stretch>
                <a:fillRect/>
              </a:stretch>
            </p:blipFill>
            <p:spPr>
              <a:xfrm>
                <a:off x="5219734" y="501530"/>
                <a:ext cx="2962566" cy="1843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8" name="Ink 2"/>
              <p14:cNvContentPartPr>
                <a14:cpLocks xmlns:a14="http://schemas.microsoft.com/office/drawing/2010/main" noRot="1" noChangeAspect="1" noEditPoints="1" noChangeArrowheads="1" noChangeShapeType="1"/>
              </p14:cNvContentPartPr>
              <p14:nvPr/>
            </p14:nvContentPartPr>
            <p14:xfrm>
              <a:off x="285750" y="1000125"/>
              <a:ext cx="5600700" cy="93663"/>
            </p14:xfrm>
          </p:contentPart>
        </mc:Choice>
        <mc:Fallback xmlns="">
          <p:pic>
            <p:nvPicPr>
              <p:cNvPr id="111618" name="Ink 2"/>
              <p:cNvPicPr>
                <a:picLocks noRot="1" noChangeAspect="1" noEditPoints="1" noChangeArrowheads="1" noChangeShapeType="1"/>
              </p:cNvPicPr>
              <p:nvPr/>
            </p:nvPicPr>
            <p:blipFill>
              <a:blip r:embed="rId6"/>
              <a:stretch>
                <a:fillRect/>
              </a:stretch>
            </p:blipFill>
            <p:spPr>
              <a:xfrm>
                <a:off x="269911" y="936965"/>
                <a:ext cx="5632379" cy="219982"/>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 name="Ink 1"/>
              <p14:cNvContentPartPr/>
              <p14:nvPr/>
            </p14:nvContentPartPr>
            <p14:xfrm>
              <a:off x="5357880" y="507240"/>
              <a:ext cx="2443320" cy="43200"/>
            </p14:xfrm>
          </p:contentPart>
        </mc:Choice>
        <mc:Fallback>
          <p:pic>
            <p:nvPicPr>
              <p:cNvPr id="2" name="Ink 1"/>
              <p:cNvPicPr/>
              <p:nvPr/>
            </p:nvPicPr>
            <p:blipFill>
              <a:blip r:embed="rId8"/>
              <a:stretch>
                <a:fillRect/>
              </a:stretch>
            </p:blipFill>
            <p:spPr>
              <a:xfrm>
                <a:off x="5342040" y="443520"/>
                <a:ext cx="2475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p14:cNvContentPartPr/>
              <p14:nvPr/>
            </p14:nvContentPartPr>
            <p14:xfrm>
              <a:off x="464400" y="1064160"/>
              <a:ext cx="5258160" cy="114840"/>
            </p14:xfrm>
          </p:contentPart>
        </mc:Choice>
        <mc:Fallback>
          <p:pic>
            <p:nvPicPr>
              <p:cNvPr id="3" name="Ink 2"/>
              <p:cNvPicPr/>
              <p:nvPr/>
            </p:nvPicPr>
            <p:blipFill>
              <a:blip r:embed="rId10"/>
              <a:stretch>
                <a:fillRect/>
              </a:stretch>
            </p:blipFill>
            <p:spPr>
              <a:xfrm>
                <a:off x="448560" y="1000800"/>
                <a:ext cx="5289840" cy="241560"/>
              </a:xfrm>
              <a:prstGeom prst="rect">
                <a:avLst/>
              </a:prstGeom>
            </p:spPr>
          </p:pic>
        </mc:Fallback>
      </mc:AlternateContent>
    </p:spTree>
    <p:extLst>
      <p:ext uri="{BB962C8B-B14F-4D97-AF65-F5344CB8AC3E}">
        <p14:creationId xmlns:p14="http://schemas.microsoft.com/office/powerpoint/2010/main" val="313226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yellow bacteria live in boiling hot chemical soups!</a:t>
            </a:r>
            <a:endParaRPr lang="en-US" dirty="0"/>
          </a:p>
        </p:txBody>
      </p:sp>
      <p:sp>
        <p:nvSpPr>
          <p:cNvPr id="3" name="Content Placeholder 2"/>
          <p:cNvSpPr>
            <a:spLocks noGrp="1"/>
          </p:cNvSpPr>
          <p:nvPr>
            <p:ph sz="quarter" idx="1"/>
          </p:nvPr>
        </p:nvSpPr>
        <p:spPr/>
        <p:txBody>
          <a:bodyPr/>
          <a:lstStyle/>
          <a:p>
            <a:r>
              <a:rPr lang="en-US" dirty="0"/>
              <a:t>This vast bacterial mat is found in regions around hot springs such as the Grand Prismatic Springs. There are more bacteria alive in one inch of this bacterial mat than there are humans in existence.</a:t>
            </a:r>
          </a:p>
        </p:txBody>
      </p:sp>
      <p:pic>
        <p:nvPicPr>
          <p:cNvPr id="2050" name="Picture 2" descr="http://www.calacademy.org/exhibits/xtremelife/images/microbe_ma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493" y="3181350"/>
            <a:ext cx="6077107" cy="3676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10593" name="Ink 1"/>
              <p14:cNvContentPartPr>
                <a14:cpLocks xmlns:a14="http://schemas.microsoft.com/office/drawing/2010/main" noRot="1" noChangeAspect="1" noEditPoints="1" noChangeArrowheads="1" noChangeShapeType="1"/>
              </p14:cNvContentPartPr>
              <p14:nvPr/>
            </p14:nvContentPartPr>
            <p14:xfrm>
              <a:off x="6465888" y="620713"/>
              <a:ext cx="1820862" cy="44450"/>
            </p14:xfrm>
          </p:contentPart>
        </mc:Choice>
        <mc:Fallback xmlns="">
          <p:pic>
            <p:nvPicPr>
              <p:cNvPr id="110593" name="Ink 1"/>
              <p:cNvPicPr>
                <a:picLocks noRot="1" noChangeAspect="1" noEditPoints="1" noChangeArrowheads="1" noChangeShapeType="1"/>
              </p:cNvPicPr>
              <p:nvPr/>
            </p:nvPicPr>
            <p:blipFill>
              <a:blip r:embed="rId4"/>
              <a:stretch>
                <a:fillRect/>
              </a:stretch>
            </p:blipFill>
            <p:spPr>
              <a:xfrm>
                <a:off x="6449688" y="557110"/>
                <a:ext cx="1852902" cy="1720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0594" name="Ink 2"/>
              <p14:cNvContentPartPr>
                <a14:cpLocks xmlns:a14="http://schemas.microsoft.com/office/drawing/2010/main" noRot="1" noChangeAspect="1" noEditPoints="1" noChangeArrowheads="1" noChangeShapeType="1"/>
              </p14:cNvContentPartPr>
              <p14:nvPr/>
            </p14:nvContentPartPr>
            <p14:xfrm>
              <a:off x="928688" y="1120775"/>
              <a:ext cx="1779587" cy="36513"/>
            </p14:xfrm>
          </p:contentPart>
        </mc:Choice>
        <mc:Fallback xmlns="">
          <p:pic>
            <p:nvPicPr>
              <p:cNvPr id="110594" name="Ink 2"/>
              <p:cNvPicPr>
                <a:picLocks noRot="1" noChangeAspect="1" noEditPoints="1" noChangeArrowheads="1" noChangeShapeType="1"/>
              </p:cNvPicPr>
              <p:nvPr/>
            </p:nvPicPr>
            <p:blipFill>
              <a:blip r:embed="rId6"/>
              <a:stretch>
                <a:fillRect/>
              </a:stretch>
            </p:blipFill>
            <p:spPr>
              <a:xfrm>
                <a:off x="912847" y="1057148"/>
                <a:ext cx="1811269" cy="16376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6593760" y="571320"/>
              <a:ext cx="1957680" cy="50400"/>
            </p14:xfrm>
          </p:contentPart>
        </mc:Choice>
        <mc:Fallback>
          <p:pic>
            <p:nvPicPr>
              <p:cNvPr id="4" name="Ink 3"/>
              <p:cNvPicPr/>
              <p:nvPr/>
            </p:nvPicPr>
            <p:blipFill>
              <a:blip r:embed="rId8"/>
              <a:stretch>
                <a:fillRect/>
              </a:stretch>
            </p:blipFill>
            <p:spPr>
              <a:xfrm>
                <a:off x="6577920" y="507960"/>
                <a:ext cx="1989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978840" y="1064160"/>
              <a:ext cx="1600560" cy="100440"/>
            </p14:xfrm>
          </p:contentPart>
        </mc:Choice>
        <mc:Fallback>
          <p:pic>
            <p:nvPicPr>
              <p:cNvPr id="5" name="Ink 4"/>
              <p:cNvPicPr/>
              <p:nvPr/>
            </p:nvPicPr>
            <p:blipFill>
              <a:blip r:embed="rId10"/>
              <a:stretch>
                <a:fillRect/>
              </a:stretch>
            </p:blipFill>
            <p:spPr>
              <a:xfrm>
                <a:off x="962640" y="1000800"/>
                <a:ext cx="1632600" cy="227520"/>
              </a:xfrm>
              <a:prstGeom prst="rect">
                <a:avLst/>
              </a:prstGeom>
            </p:spPr>
          </p:pic>
        </mc:Fallback>
      </mc:AlternateContent>
    </p:spTree>
    <p:extLst>
      <p:ext uri="{BB962C8B-B14F-4D97-AF65-F5344CB8AC3E}">
        <p14:creationId xmlns:p14="http://schemas.microsoft.com/office/powerpoint/2010/main" val="379051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fontScale="90000"/>
          </a:bodyPr>
          <a:lstStyle/>
          <a:p>
            <a:r>
              <a:rPr lang="en-US" dirty="0" smtClean="0"/>
              <a:t>Ancient bacteria living in frozen glaciers!</a:t>
            </a:r>
            <a:endParaRPr lang="en-US" dirty="0"/>
          </a:p>
        </p:txBody>
      </p:sp>
      <p:sp>
        <p:nvSpPr>
          <p:cNvPr id="3" name="Content Placeholder 2"/>
          <p:cNvSpPr>
            <a:spLocks noGrp="1"/>
          </p:cNvSpPr>
          <p:nvPr>
            <p:ph sz="quarter" idx="1"/>
          </p:nvPr>
        </p:nvSpPr>
        <p:spPr>
          <a:xfrm>
            <a:off x="228600" y="1143000"/>
            <a:ext cx="8686800" cy="5410200"/>
          </a:xfrm>
        </p:spPr>
        <p:txBody>
          <a:bodyPr>
            <a:normAutofit/>
          </a:bodyPr>
          <a:lstStyle/>
          <a:p>
            <a:r>
              <a:rPr lang="en-US" dirty="0"/>
              <a:t>The </a:t>
            </a:r>
            <a:r>
              <a:rPr lang="en-US" b="1" dirty="0"/>
              <a:t>coldest temperature recorded on Earth was recorded at </a:t>
            </a:r>
            <a:r>
              <a:rPr lang="en-US" b="1" dirty="0" err="1"/>
              <a:t>Vostok</a:t>
            </a:r>
            <a:r>
              <a:rPr lang="en-US" b="1" dirty="0"/>
              <a:t> Station</a:t>
            </a:r>
            <a:r>
              <a:rPr lang="en-US" dirty="0"/>
              <a:t> in Russia. With the help of radar, in 1996, a </a:t>
            </a:r>
            <a:r>
              <a:rPr lang="en-US" b="1" dirty="0"/>
              <a:t>vast sub-glacial lake was discovered nearby</a:t>
            </a:r>
            <a:r>
              <a:rPr lang="en-US" b="1" dirty="0" smtClean="0"/>
              <a:t>.</a:t>
            </a:r>
          </a:p>
          <a:p>
            <a:endParaRPr lang="en-US" b="1" dirty="0"/>
          </a:p>
          <a:p>
            <a:endParaRPr lang="en-US" b="1" dirty="0" smtClean="0"/>
          </a:p>
          <a:p>
            <a:endParaRPr lang="en-US" b="1" dirty="0"/>
          </a:p>
          <a:p>
            <a:endParaRPr lang="en-US" b="1" dirty="0" smtClean="0"/>
          </a:p>
          <a:p>
            <a:endParaRPr lang="en-US" b="1" dirty="0" smtClean="0"/>
          </a:p>
          <a:p>
            <a:endParaRPr lang="en-US" b="1" dirty="0"/>
          </a:p>
          <a:p>
            <a:r>
              <a:rPr lang="en-US" dirty="0"/>
              <a:t>The ice core samples have proven valuable, and have resulted in the </a:t>
            </a:r>
            <a:r>
              <a:rPr lang="en-US" b="1" dirty="0"/>
              <a:t>discovery of new bacteria that are 400,000 years old</a:t>
            </a:r>
            <a:r>
              <a:rPr lang="en-US" dirty="0"/>
              <a:t>.</a:t>
            </a:r>
          </a:p>
        </p:txBody>
      </p:sp>
      <p:pic>
        <p:nvPicPr>
          <p:cNvPr id="3074" name="Picture 2" descr="http://www.csmonitor.com/var/ezflow_site/storage/images/media/images/0625-antarctic-glacier-melt/8217841-1-eng-US/0625-antarctic-glacier-melt_full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438400"/>
            <a:ext cx="4114800" cy="2743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9569" name="Ink 1"/>
              <p14:cNvContentPartPr>
                <a14:cpLocks xmlns:a14="http://schemas.microsoft.com/office/drawing/2010/main" noRot="1" noChangeAspect="1" noEditPoints="1" noChangeArrowheads="1" noChangeShapeType="1"/>
              </p14:cNvContentPartPr>
              <p14:nvPr/>
            </p14:nvContentPartPr>
            <p14:xfrm>
              <a:off x="5149850" y="814388"/>
              <a:ext cx="2636838" cy="50800"/>
            </p14:xfrm>
          </p:contentPart>
        </mc:Choice>
        <mc:Fallback xmlns="">
          <p:pic>
            <p:nvPicPr>
              <p:cNvPr id="109569" name="Ink 1"/>
              <p:cNvPicPr>
                <a:picLocks noRot="1" noChangeAspect="1" noEditPoints="1" noChangeArrowheads="1" noChangeShapeType="1"/>
              </p:cNvPicPr>
              <p:nvPr/>
            </p:nvPicPr>
            <p:blipFill>
              <a:blip r:embed="rId4"/>
              <a:stretch>
                <a:fillRect/>
              </a:stretch>
            </p:blipFill>
            <p:spPr>
              <a:xfrm>
                <a:off x="5134011" y="750978"/>
                <a:ext cx="2668516" cy="1779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143680" y="857160"/>
              <a:ext cx="2679120" cy="71640"/>
            </p14:xfrm>
          </p:contentPart>
        </mc:Choice>
        <mc:Fallback>
          <p:pic>
            <p:nvPicPr>
              <p:cNvPr id="4" name="Ink 3"/>
              <p:cNvPicPr/>
              <p:nvPr/>
            </p:nvPicPr>
            <p:blipFill>
              <a:blip r:embed="rId6"/>
              <a:stretch>
                <a:fillRect/>
              </a:stretch>
            </p:blipFill>
            <p:spPr>
              <a:xfrm>
                <a:off x="5127480" y="793800"/>
                <a:ext cx="2711160" cy="198720"/>
              </a:xfrm>
              <a:prstGeom prst="rect">
                <a:avLst/>
              </a:prstGeom>
            </p:spPr>
          </p:pic>
        </mc:Fallback>
      </mc:AlternateContent>
    </p:spTree>
    <p:extLst>
      <p:ext uri="{BB962C8B-B14F-4D97-AF65-F5344CB8AC3E}">
        <p14:creationId xmlns:p14="http://schemas.microsoft.com/office/powerpoint/2010/main" val="1456605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8875" y="274638"/>
            <a:ext cx="8776525" cy="1000402"/>
          </a:xfrm>
        </p:spPr>
        <p:txBody>
          <a:bodyPr>
            <a:normAutofit fontScale="90000"/>
          </a:bodyPr>
          <a:lstStyle/>
          <a:p>
            <a:r>
              <a:rPr lang="en-US" dirty="0"/>
              <a:t>Bacteria </a:t>
            </a:r>
            <a:r>
              <a:rPr lang="en-US" dirty="0" smtClean="0"/>
              <a:t>living </a:t>
            </a:r>
            <a:r>
              <a:rPr lang="en-US" b="1" dirty="0"/>
              <a:t>inside</a:t>
            </a:r>
            <a:r>
              <a:rPr lang="en-US" dirty="0"/>
              <a:t> </a:t>
            </a:r>
            <a:r>
              <a:rPr lang="en-US" dirty="0" smtClean="0"/>
              <a:t>the rock. (not just the cracks, nope, that’s too easy.) </a:t>
            </a:r>
            <a:endParaRPr lang="en-US" dirty="0"/>
          </a:p>
        </p:txBody>
      </p:sp>
      <p:sp>
        <p:nvSpPr>
          <p:cNvPr id="6" name="Rectangle 1"/>
          <p:cNvSpPr>
            <a:spLocks noChangeArrowheads="1"/>
          </p:cNvSpPr>
          <p:nvPr/>
        </p:nvSpPr>
        <p:spPr bwMode="auto">
          <a:xfrm>
            <a:off x="138875" y="1275040"/>
            <a:ext cx="8984343" cy="251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96" tIns="88872" rIns="12696" bIns="88872" numCol="1" anchor="ctr" anchorCtr="0" compatLnSpc="1">
            <a:prstTxWarp prst="textNoShape">
              <a:avLst/>
            </a:prstTxWarp>
            <a:spAutoFit/>
          </a:bodyPr>
          <a:lstStyle/>
          <a:p>
            <a:pPr lvl="0" eaLnBrk="0" fontAlgn="ctr" hangingPunct="0">
              <a:spcBef>
                <a:spcPct val="0"/>
              </a:spcBef>
              <a:spcAft>
                <a:spcPct val="0"/>
              </a:spcAft>
            </a:pPr>
            <a:r>
              <a:rPr lang="en-US" sz="2400" dirty="0" smtClean="0">
                <a:solidFill>
                  <a:srgbClr val="000000"/>
                </a:solidFill>
                <a:latin typeface="Verdana" pitchFamily="34" charset="0"/>
                <a:cs typeface="Arial" pitchFamily="34" charset="0"/>
              </a:rPr>
              <a:t>These </a:t>
            </a:r>
            <a:r>
              <a:rPr lang="en-US" sz="2400" dirty="0">
                <a:solidFill>
                  <a:srgbClr val="000000"/>
                </a:solidFill>
                <a:latin typeface="Verdana" pitchFamily="34" charset="0"/>
                <a:cs typeface="Arial" pitchFamily="34" charset="0"/>
              </a:rPr>
              <a:t>bacteria </a:t>
            </a:r>
            <a:r>
              <a:rPr lang="en-US" sz="2400" dirty="0" smtClean="0">
                <a:solidFill>
                  <a:srgbClr val="000000"/>
                </a:solidFill>
                <a:latin typeface="Verdana" pitchFamily="34" charset="0"/>
                <a:cs typeface="Arial" pitchFamily="34" charset="0"/>
              </a:rPr>
              <a:t>are</a:t>
            </a:r>
            <a:r>
              <a:rPr lang="en-US" sz="2400" b="1" dirty="0" smtClean="0">
                <a:solidFill>
                  <a:srgbClr val="000000"/>
                </a:solidFill>
                <a:latin typeface="Verdana" pitchFamily="34" charset="0"/>
                <a:cs typeface="Arial" pitchFamily="34" charset="0"/>
              </a:rPr>
              <a:t> </a:t>
            </a:r>
            <a:r>
              <a:rPr lang="en-US" sz="2400" b="1" dirty="0">
                <a:solidFill>
                  <a:srgbClr val="000000"/>
                </a:solidFill>
                <a:latin typeface="Verdana" pitchFamily="34" charset="0"/>
                <a:cs typeface="Arial" pitchFamily="34" charset="0"/>
              </a:rPr>
              <a:t>exciting to </a:t>
            </a:r>
            <a:r>
              <a:rPr lang="en-US" sz="2400" b="1" dirty="0" err="1">
                <a:solidFill>
                  <a:srgbClr val="000000"/>
                </a:solidFill>
                <a:latin typeface="Verdana" pitchFamily="34" charset="0"/>
                <a:cs typeface="Arial" pitchFamily="34" charset="0"/>
              </a:rPr>
              <a:t>astrobiologists</a:t>
            </a:r>
            <a:r>
              <a:rPr lang="en-US" sz="2400" b="1" dirty="0">
                <a:solidFill>
                  <a:srgbClr val="000000"/>
                </a:solidFill>
                <a:latin typeface="Verdana" pitchFamily="34" charset="0"/>
                <a:cs typeface="Arial" pitchFamily="34" charset="0"/>
              </a:rPr>
              <a:t> because if life were to exist on Mars, it would have to be in the subsurface, with no access to light or oxygen.</a:t>
            </a:r>
            <a:r>
              <a:rPr lang="en-US" sz="2400" dirty="0">
                <a:solidFill>
                  <a:srgbClr val="000000"/>
                </a:solidFill>
                <a:latin typeface="Verdana" pitchFamily="34" charset="0"/>
                <a:cs typeface="Arial" pitchFamily="34" charset="0"/>
              </a:rPr>
              <a:t> The types of rocks that support these rock eaters on Earth </a:t>
            </a:r>
            <a:r>
              <a:rPr lang="en-US" sz="2400" dirty="0" smtClean="0">
                <a:solidFill>
                  <a:srgbClr val="000000"/>
                </a:solidFill>
                <a:latin typeface="Verdana" pitchFamily="34" charset="0"/>
                <a:cs typeface="Arial" pitchFamily="34" charset="0"/>
              </a:rPr>
              <a:t>are also found on Mars. </a:t>
            </a:r>
            <a:r>
              <a:rPr lang="en-US" sz="2400" b="1" dirty="0" smtClean="0">
                <a:solidFill>
                  <a:srgbClr val="000000"/>
                </a:solidFill>
                <a:latin typeface="Verdana" pitchFamily="34" charset="0"/>
                <a:cs typeface="Arial" pitchFamily="34" charset="0"/>
              </a:rPr>
              <a:t>Mars!?                          </a:t>
            </a:r>
            <a:r>
              <a:rPr kumimoji="0" lang="en-US" sz="800" b="0" i="0" u="none" strike="noStrike" cap="none" normalizeH="0" baseline="0" dirty="0" smtClean="0">
                <a:ln>
                  <a:noFill/>
                </a:ln>
                <a:solidFill>
                  <a:schemeClr val="tx1"/>
                </a:solidFill>
                <a:effectLst/>
                <a:latin typeface="Verdana" pitchFamily="34"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100" b="0" i="0" u="none" strike="noStrike" cap="none" normalizeH="0" baseline="0" dirty="0" smtClean="0">
              <a:ln>
                <a:noFill/>
              </a:ln>
              <a:solidFill>
                <a:srgbClr val="000000"/>
              </a:solidFill>
              <a:effectLst/>
              <a:latin typeface="Verdana" pitchFamily="34" charset="0"/>
              <a:cs typeface="Arial" pitchFamily="34" charset="0"/>
            </a:endParaRPr>
          </a:p>
        </p:txBody>
      </p:sp>
      <p:pic>
        <p:nvPicPr>
          <p:cNvPr id="3074" name="Picture 2" descr="Basalt Ea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6887" y="3276600"/>
            <a:ext cx="5608317"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8545" name="Ink 1"/>
              <p14:cNvContentPartPr>
                <a14:cpLocks xmlns:a14="http://schemas.microsoft.com/office/drawing/2010/main" noRot="1" noChangeAspect="1" noEditPoints="1" noChangeArrowheads="1" noChangeShapeType="1"/>
              </p14:cNvContentPartPr>
              <p14:nvPr/>
            </p14:nvContentPartPr>
            <p14:xfrm>
              <a:off x="3128963" y="422275"/>
              <a:ext cx="2636837" cy="42863"/>
            </p14:xfrm>
          </p:contentPart>
        </mc:Choice>
        <mc:Fallback xmlns="">
          <p:pic>
            <p:nvPicPr>
              <p:cNvPr id="108545" name="Ink 1"/>
              <p:cNvPicPr>
                <a:picLocks noRot="1" noChangeAspect="1" noEditPoints="1" noChangeArrowheads="1" noChangeShapeType="1"/>
              </p:cNvPicPr>
              <p:nvPr/>
            </p:nvPicPr>
            <p:blipFill>
              <a:blip r:embed="rId4"/>
              <a:stretch>
                <a:fillRect/>
              </a:stretch>
            </p:blipFill>
            <p:spPr>
              <a:xfrm>
                <a:off x="3112764" y="359052"/>
                <a:ext cx="2668875" cy="16895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3093120" y="392760"/>
              <a:ext cx="2679480" cy="64800"/>
            </p14:xfrm>
          </p:contentPart>
        </mc:Choice>
        <mc:Fallback>
          <p:pic>
            <p:nvPicPr>
              <p:cNvPr id="2" name="Ink 1"/>
              <p:cNvPicPr/>
              <p:nvPr/>
            </p:nvPicPr>
            <p:blipFill>
              <a:blip r:embed="rId6"/>
              <a:stretch>
                <a:fillRect/>
              </a:stretch>
            </p:blipFill>
            <p:spPr>
              <a:xfrm>
                <a:off x="3077280" y="329400"/>
                <a:ext cx="2711160" cy="191520"/>
              </a:xfrm>
              <a:prstGeom prst="rect">
                <a:avLst/>
              </a:prstGeom>
            </p:spPr>
          </p:pic>
        </mc:Fallback>
      </mc:AlternateContent>
    </p:spTree>
    <p:extLst>
      <p:ext uri="{BB962C8B-B14F-4D97-AF65-F5344CB8AC3E}">
        <p14:creationId xmlns:p14="http://schemas.microsoft.com/office/powerpoint/2010/main" val="1824615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715962"/>
          </a:xfrm>
        </p:spPr>
        <p:txBody>
          <a:bodyPr>
            <a:normAutofit fontScale="90000"/>
          </a:bodyPr>
          <a:lstStyle/>
          <a:p>
            <a:r>
              <a:rPr lang="en-US" dirty="0" smtClean="0"/>
              <a:t>Warm Up 	Hough Trip 	    3/6/2017	</a:t>
            </a:r>
            <a:endParaRPr lang="en-US" dirty="0"/>
          </a:p>
        </p:txBody>
      </p:sp>
      <p:sp>
        <p:nvSpPr>
          <p:cNvPr id="3" name="Content Placeholder 2"/>
          <p:cNvSpPr>
            <a:spLocks noGrp="1"/>
          </p:cNvSpPr>
          <p:nvPr>
            <p:ph sz="quarter" idx="1"/>
          </p:nvPr>
        </p:nvSpPr>
        <p:spPr>
          <a:xfrm>
            <a:off x="914400" y="1447800"/>
            <a:ext cx="8001000" cy="5410200"/>
          </a:xfrm>
        </p:spPr>
        <p:txBody>
          <a:bodyPr>
            <a:normAutofit lnSpcReduction="10000"/>
          </a:bodyPr>
          <a:lstStyle/>
          <a:p>
            <a:pPr>
              <a:buNone/>
            </a:pPr>
            <a:r>
              <a:rPr lang="en-US" dirty="0" smtClean="0"/>
              <a:t>Directions: Write and answer the following questions in your notebook. </a:t>
            </a:r>
          </a:p>
          <a:p>
            <a:pPr>
              <a:buNone/>
            </a:pPr>
            <a:r>
              <a:rPr lang="en-US" dirty="0" smtClean="0"/>
              <a:t>Answer the following questions from your test: </a:t>
            </a:r>
          </a:p>
          <a:p>
            <a:pPr marL="0" indent="0">
              <a:buNone/>
            </a:pPr>
            <a:r>
              <a:rPr lang="en-US" dirty="0" smtClean="0"/>
              <a:t>1</a:t>
            </a:r>
            <a:r>
              <a:rPr lang="en-US" smtClean="0"/>
              <a:t>.  Which </a:t>
            </a:r>
            <a:r>
              <a:rPr lang="en-US" dirty="0"/>
              <a:t>process results from an increase in the </a:t>
            </a:r>
            <a:r>
              <a:rPr lang="en-US" b="1" dirty="0" smtClean="0"/>
              <a:t>number </a:t>
            </a:r>
            <a:r>
              <a:rPr lang="en-US" dirty="0" smtClean="0"/>
              <a:t>of </a:t>
            </a:r>
            <a:r>
              <a:rPr lang="en-US" dirty="0"/>
              <a:t>cells that make up an organism? </a:t>
            </a:r>
            <a:endParaRPr lang="en-US" dirty="0" smtClean="0"/>
          </a:p>
          <a:p>
            <a:pPr marL="274320" lvl="1" indent="0">
              <a:buNone/>
            </a:pPr>
            <a:r>
              <a:rPr lang="en-US" dirty="0" smtClean="0"/>
              <a:t>a) growth   b) reproduction   c) respiration   d) digestion </a:t>
            </a:r>
          </a:p>
          <a:p>
            <a:pPr marL="0" indent="0">
              <a:buNone/>
            </a:pPr>
            <a:r>
              <a:rPr lang="en-US" dirty="0" smtClean="0"/>
              <a:t>2.  Which process do animals use to make reproductive cells?   </a:t>
            </a:r>
          </a:p>
          <a:p>
            <a:pPr marL="0" indent="0">
              <a:buNone/>
            </a:pPr>
            <a:r>
              <a:rPr lang="en-US" dirty="0" smtClean="0"/>
              <a:t>    a) cell respiration  b) mitosis  c) meiosis  d) protein synthesis</a:t>
            </a:r>
          </a:p>
          <a:p>
            <a:pPr marL="731520" lvl="1" indent="-457200">
              <a:buAutoNum type="arabicPeriod" startAt="2"/>
            </a:pPr>
            <a:endParaRPr lang="en-US" dirty="0" smtClean="0"/>
          </a:p>
          <a:p>
            <a:pPr marL="514350" indent="-514350">
              <a:buNone/>
            </a:pPr>
            <a:r>
              <a:rPr lang="en-US" sz="1800" u="sng" dirty="0" smtClean="0">
                <a:solidFill>
                  <a:srgbClr val="FF0000"/>
                </a:solidFill>
              </a:rPr>
              <a:t>Objectives: 8.L.5.1 and 8.L.1.1</a:t>
            </a:r>
          </a:p>
          <a:p>
            <a:pPr marL="514350" indent="-514350">
              <a:buNone/>
            </a:pPr>
            <a:r>
              <a:rPr lang="en-US" sz="1800" dirty="0" smtClean="0">
                <a:solidFill>
                  <a:srgbClr val="FF0000"/>
                </a:solidFill>
              </a:rPr>
              <a:t>-TSW review the Unit 1E Assessment.</a:t>
            </a:r>
          </a:p>
          <a:p>
            <a:pPr marL="514350" indent="-514350">
              <a:buNone/>
            </a:pPr>
            <a:r>
              <a:rPr lang="en-US" sz="1800" dirty="0" smtClean="0">
                <a:solidFill>
                  <a:srgbClr val="FF0000"/>
                </a:solidFill>
              </a:rPr>
              <a:t>-TSW understand the structure and characteristics of bacteria.</a:t>
            </a:r>
          </a:p>
          <a:p>
            <a:pPr marL="514350" indent="-514350">
              <a:buNone/>
            </a:pPr>
            <a:r>
              <a:rPr lang="en-US" sz="1800" dirty="0" smtClean="0">
                <a:solidFill>
                  <a:srgbClr val="FF0000"/>
                </a:solidFill>
              </a:rPr>
              <a:t>Essential Question: </a:t>
            </a:r>
          </a:p>
          <a:p>
            <a:pPr marL="514350" indent="-514350">
              <a:buNone/>
            </a:pPr>
            <a:r>
              <a:rPr lang="en-US" sz="1800" dirty="0" smtClean="0">
                <a:solidFill>
                  <a:srgbClr val="FF0000"/>
                </a:solidFill>
              </a:rPr>
              <a:t>-What are the basic characteristics of bacteria and where can they be found? </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extremes…</a:t>
            </a:r>
            <a:endParaRPr lang="en-US" dirty="0"/>
          </a:p>
        </p:txBody>
      </p:sp>
      <p:sp>
        <p:nvSpPr>
          <p:cNvPr id="3" name="Text Placeholder 2"/>
          <p:cNvSpPr>
            <a:spLocks noGrp="1"/>
          </p:cNvSpPr>
          <p:nvPr>
            <p:ph type="body" idx="1"/>
          </p:nvPr>
        </p:nvSpPr>
        <p:spPr>
          <a:xfrm>
            <a:off x="533400" y="2547938"/>
            <a:ext cx="7961313" cy="1338262"/>
          </a:xfrm>
        </p:spPr>
        <p:txBody>
          <a:bodyPr/>
          <a:lstStyle/>
          <a:p>
            <a:r>
              <a:rPr lang="en-US" dirty="0">
                <a:hlinkClick r:id="rId2"/>
              </a:rPr>
              <a:t>http://</a:t>
            </a:r>
            <a:r>
              <a:rPr lang="en-US" dirty="0" smtClean="0">
                <a:hlinkClick r:id="rId2"/>
              </a:rPr>
              <a:t>www.calacademy.org/exhibits/xtremelife/life_on_earth.php</a:t>
            </a:r>
            <a:endParaRPr lang="en-US" dirty="0" smtClean="0"/>
          </a:p>
          <a:p>
            <a:endParaRPr lang="en-US" dirty="0"/>
          </a:p>
        </p:txBody>
      </p:sp>
      <p:sp>
        <p:nvSpPr>
          <p:cNvPr id="4" name="TextBox 3"/>
          <p:cNvSpPr txBox="1"/>
          <p:nvPr/>
        </p:nvSpPr>
        <p:spPr>
          <a:xfrm>
            <a:off x="533400" y="3905534"/>
            <a:ext cx="8458200" cy="1200329"/>
          </a:xfrm>
          <a:prstGeom prst="rect">
            <a:avLst/>
          </a:prstGeom>
          <a:noFill/>
        </p:spPr>
        <p:txBody>
          <a:bodyPr wrap="square" rtlCol="0">
            <a:spAutoFit/>
          </a:bodyPr>
          <a:lstStyle/>
          <a:p>
            <a:r>
              <a:rPr lang="en-US" b="1" dirty="0"/>
              <a:t>Explore More</a:t>
            </a:r>
          </a:p>
          <a:p>
            <a:r>
              <a:rPr lang="en-US" dirty="0" smtClean="0"/>
              <a:t>1. What </a:t>
            </a:r>
            <a:r>
              <a:rPr lang="en-US" dirty="0"/>
              <a:t>characteristics do you feel are essential to consider something alive?</a:t>
            </a:r>
          </a:p>
          <a:p>
            <a:r>
              <a:rPr lang="en-US" dirty="0" smtClean="0"/>
              <a:t>2. How </a:t>
            </a:r>
            <a:r>
              <a:rPr lang="en-US" dirty="0"/>
              <a:t>does a “</a:t>
            </a:r>
            <a:r>
              <a:rPr lang="en-US" dirty="0" err="1"/>
              <a:t>snottite</a:t>
            </a:r>
            <a:r>
              <a:rPr lang="en-US" dirty="0"/>
              <a:t>” differ from organisms you are more familiar with?</a:t>
            </a:r>
          </a:p>
          <a:p>
            <a:r>
              <a:rPr lang="en-US" dirty="0" smtClean="0"/>
              <a:t>3. What </a:t>
            </a:r>
            <a:r>
              <a:rPr lang="en-US" dirty="0"/>
              <a:t>do </a:t>
            </a:r>
            <a:r>
              <a:rPr lang="en-US" dirty="0" err="1"/>
              <a:t>snottites</a:t>
            </a:r>
            <a:r>
              <a:rPr lang="en-US" dirty="0"/>
              <a:t> use as an energy source? How is this connected to the environment they live in?</a:t>
            </a:r>
          </a:p>
        </p:txBody>
      </p:sp>
    </p:spTree>
    <p:extLst>
      <p:ext uri="{BB962C8B-B14F-4D97-AF65-F5344CB8AC3E}">
        <p14:creationId xmlns:p14="http://schemas.microsoft.com/office/powerpoint/2010/main" val="1461942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hearty living things!</a:t>
            </a:r>
            <a:endParaRPr lang="en-US" dirty="0"/>
          </a:p>
        </p:txBody>
      </p:sp>
      <p:sp>
        <p:nvSpPr>
          <p:cNvPr id="8" name="Text Placeholder 7"/>
          <p:cNvSpPr>
            <a:spLocks noGrp="1"/>
          </p:cNvSpPr>
          <p:nvPr>
            <p:ph type="body" idx="1"/>
          </p:nvPr>
        </p:nvSpPr>
        <p:spPr>
          <a:xfrm>
            <a:off x="722313" y="2547938"/>
            <a:ext cx="3925887" cy="3395662"/>
          </a:xfrm>
        </p:spPr>
        <p:txBody>
          <a:bodyPr/>
          <a:lstStyle/>
          <a:p>
            <a:r>
              <a:rPr lang="en-US" b="1" dirty="0" smtClean="0">
                <a:solidFill>
                  <a:schemeClr val="tx1"/>
                </a:solidFill>
              </a:rPr>
              <a:t>HOW DO WE KNOW?</a:t>
            </a:r>
            <a:endParaRPr lang="en-US" b="1" dirty="0">
              <a:solidFill>
                <a:schemeClr val="tx1"/>
              </a:solidFill>
            </a:endParaRPr>
          </a:p>
        </p:txBody>
      </p:sp>
      <p:pic>
        <p:nvPicPr>
          <p:cNvPr id="4098" name="Picture 2" descr="http://upload.wikimedia.org/wikipedia/commons/1/1b/Stromatolites_in_Sharkb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50815"/>
            <a:ext cx="6330950" cy="47133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rc.carleton.edu/images/NAGTWorkshops/sedimentary/images/paleo_stromatolit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225" y="3032414"/>
            <a:ext cx="50577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81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very </a:t>
            </a:r>
            <a:r>
              <a:rPr lang="en-US" dirty="0" smtClean="0"/>
              <a:t>tough </a:t>
            </a:r>
            <a:r>
              <a:rPr lang="en-US" dirty="0" smtClean="0"/>
              <a:t>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b="1" dirty="0">
              <a:solidFill>
                <a:schemeClr val="tx1"/>
              </a:solidFill>
            </a:endParaRPr>
          </a:p>
        </p:txBody>
      </p:sp>
      <p:pic>
        <p:nvPicPr>
          <p:cNvPr id="9218" name="Picture 2" descr="http://affotd.files.wordpress.com/2011/06/super-ge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3785" y="3581400"/>
            <a:ext cx="341636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334000"/>
            <a:ext cx="4572000" cy="1277273"/>
          </a:xfrm>
          <a:prstGeom prst="rect">
            <a:avLst/>
          </a:prstGeom>
        </p:spPr>
        <p:txBody>
          <a:bodyPr>
            <a:spAutoFit/>
          </a:bodyPr>
          <a:lstStyle/>
          <a:p>
            <a:pPr lvl="0">
              <a:spcBef>
                <a:spcPts val="580"/>
              </a:spcBef>
              <a:buClr>
                <a:srgbClr val="D34817"/>
              </a:buClr>
              <a:buSzPct val="85000"/>
            </a:pPr>
            <a:r>
              <a:rPr lang="en-US" sz="2400" dirty="0">
                <a:solidFill>
                  <a:prstClr val="black">
                    <a:tint val="75000"/>
                  </a:prstClr>
                </a:solidFill>
                <a:hlinkClick r:id="rId3"/>
              </a:rPr>
              <a:t>http://www.calacademy.org/exhibits/xtremelife/life_on_earth.php</a:t>
            </a:r>
            <a:endParaRPr lang="en-US" sz="2400" dirty="0">
              <a:solidFill>
                <a:prstClr val="black">
                  <a:tint val="75000"/>
                </a:prstClr>
              </a:solidFill>
            </a:endParaRPr>
          </a:p>
          <a:p>
            <a:pPr lvl="0">
              <a:spcBef>
                <a:spcPts val="580"/>
              </a:spcBef>
              <a:buClr>
                <a:srgbClr val="D34817"/>
              </a:buClr>
              <a:buSzPct val="85000"/>
            </a:pPr>
            <a:endParaRPr lang="en-US" sz="2400" dirty="0">
              <a:solidFill>
                <a:prstClr val="black">
                  <a:tint val="75000"/>
                </a:prstClr>
              </a:solidFill>
            </a:endParaRPr>
          </a:p>
        </p:txBody>
      </p:sp>
    </p:spTree>
    <p:extLst>
      <p:ext uri="{BB962C8B-B14F-4D97-AF65-F5344CB8AC3E}">
        <p14:creationId xmlns:p14="http://schemas.microsoft.com/office/powerpoint/2010/main" val="1036141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295400" y="3200400"/>
            <a:ext cx="6629400" cy="1600200"/>
          </a:xfrm>
        </p:spPr>
        <p:txBody>
          <a:bodyPr/>
          <a:lstStyle/>
          <a:p>
            <a:r>
              <a:rPr lang="en-US" dirty="0" smtClean="0"/>
              <a:t>No air, burned by acids, squeezed under pressure, boiled in chemicals, frozen in ice, even INSIDE ROCK!</a:t>
            </a:r>
            <a:endParaRPr lang="en-US" dirty="0"/>
          </a:p>
        </p:txBody>
      </p:sp>
      <p:sp>
        <p:nvSpPr>
          <p:cNvPr id="7" name="Title 6"/>
          <p:cNvSpPr>
            <a:spLocks noGrp="1"/>
          </p:cNvSpPr>
          <p:nvPr>
            <p:ph type="ctrTitle"/>
          </p:nvPr>
        </p:nvSpPr>
        <p:spPr/>
        <p:txBody>
          <a:bodyPr/>
          <a:lstStyle/>
          <a:p>
            <a:r>
              <a:rPr lang="en-US" dirty="0" smtClean="0"/>
              <a:t>Bacteria can live in </a:t>
            </a:r>
            <a:r>
              <a:rPr lang="en-US" b="1" u="sng" dirty="0" smtClean="0"/>
              <a:t>extreme</a:t>
            </a:r>
            <a:r>
              <a:rPr lang="en-US" dirty="0" smtClean="0"/>
              <a:t> conditions.</a:t>
            </a:r>
            <a:endParaRPr lang="en-US" dirty="0"/>
          </a:p>
        </p:txBody>
      </p:sp>
    </p:spTree>
    <p:extLst>
      <p:ext uri="{BB962C8B-B14F-4D97-AF65-F5344CB8AC3E}">
        <p14:creationId xmlns:p14="http://schemas.microsoft.com/office/powerpoint/2010/main" val="887315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952500"/>
            <a:ext cx="8686799" cy="1362075"/>
          </a:xfrm>
        </p:spPr>
        <p:txBody>
          <a:bodyPr/>
          <a:lstStyle/>
          <a:p>
            <a:r>
              <a:rPr lang="en-US" dirty="0" smtClean="0"/>
              <a:t>Bacteria are very </a:t>
            </a:r>
            <a:r>
              <a:rPr lang="en-US" dirty="0" smtClean="0"/>
              <a:t>tough </a:t>
            </a:r>
            <a:r>
              <a:rPr lang="en-US" dirty="0" smtClean="0"/>
              <a:t>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a:t>
            </a:r>
            <a:r>
              <a:rPr lang="en-US" sz="2000" b="1" u="sng" dirty="0" smtClean="0">
                <a:solidFill>
                  <a:schemeClr val="tx1"/>
                </a:solidFill>
              </a:rPr>
              <a:t>EXTREME</a:t>
            </a:r>
            <a:r>
              <a:rPr lang="en-US" sz="2000" b="1" dirty="0" smtClean="0">
                <a:solidFill>
                  <a:schemeClr val="tx1"/>
                </a:solidFill>
              </a:rPr>
              <a:t> CONDITIONS!</a:t>
            </a:r>
          </a:p>
          <a:p>
            <a:endParaRPr lang="en-US" sz="2000" b="1" dirty="0" smtClean="0">
              <a:solidFill>
                <a:schemeClr val="tx1"/>
              </a:solidFill>
            </a:endParaRPr>
          </a:p>
          <a:p>
            <a:r>
              <a:rPr lang="en-US" b="1" dirty="0" smtClean="0">
                <a:solidFill>
                  <a:schemeClr val="tx1"/>
                </a:solidFill>
              </a:rPr>
              <a:t>WHY ARE THEY SO</a:t>
            </a:r>
            <a:r>
              <a:rPr lang="en-US" dirty="0" smtClean="0"/>
              <a:t> </a:t>
            </a:r>
            <a:r>
              <a:rPr lang="en-US" b="1" dirty="0" smtClean="0"/>
              <a:t>resilient</a:t>
            </a:r>
            <a:r>
              <a:rPr lang="en-US" b="1" dirty="0" smtClean="0">
                <a:solidFill>
                  <a:schemeClr val="tx1"/>
                </a:solidFill>
              </a:rPr>
              <a:t>?</a:t>
            </a:r>
            <a:endParaRPr lang="en-US" b="1" dirty="0">
              <a:solidFill>
                <a:schemeClr val="tx1"/>
              </a:solidFill>
            </a:endParaRPr>
          </a:p>
        </p:txBody>
      </p:sp>
      <p:pic>
        <p:nvPicPr>
          <p:cNvPr id="9218" name="Picture 2" descr="http://affotd.files.wordpress.com/2011/06/super-ge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3874896"/>
            <a:ext cx="3110345" cy="29831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9221" name="Ink 5"/>
              <p14:cNvContentPartPr>
                <a14:cpLocks xmlns:a14="http://schemas.microsoft.com/office/drawing/2010/main" noRot="1" noChangeAspect="1" noEditPoints="1" noChangeArrowheads="1" noChangeShapeType="1"/>
              </p14:cNvContentPartPr>
              <p14:nvPr/>
            </p14:nvContentPartPr>
            <p14:xfrm>
              <a:off x="446088" y="411163"/>
              <a:ext cx="2670175" cy="803275"/>
            </p14:xfrm>
          </p:contentPart>
        </mc:Choice>
        <mc:Fallback xmlns="">
          <p:pic>
            <p:nvPicPr>
              <p:cNvPr id="9221" name="Ink 5"/>
              <p:cNvPicPr>
                <a:picLocks noRot="1" noChangeAspect="1" noEditPoints="1" noChangeArrowheads="1" noChangeShapeType="1"/>
              </p:cNvPicPr>
              <p:nvPr/>
            </p:nvPicPr>
            <p:blipFill>
              <a:blip r:embed="rId4" cstate="print"/>
              <a:stretch>
                <a:fillRect/>
              </a:stretch>
            </p:blipFill>
            <p:spPr>
              <a:xfrm>
                <a:off x="436729" y="401848"/>
                <a:ext cx="2688893" cy="82190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2" name="Ink 6"/>
              <p14:cNvContentPartPr>
                <a14:cpLocks xmlns:a14="http://schemas.microsoft.com/office/drawing/2010/main" noRot="1" noChangeAspect="1" noEditPoints="1" noChangeArrowheads="1" noChangeShapeType="1"/>
              </p14:cNvContentPartPr>
              <p14:nvPr/>
            </p14:nvContentPartPr>
            <p14:xfrm>
              <a:off x="3544888" y="839788"/>
              <a:ext cx="876300" cy="258762"/>
            </p14:xfrm>
          </p:contentPart>
        </mc:Choice>
        <mc:Fallback xmlns="">
          <p:pic>
            <p:nvPicPr>
              <p:cNvPr id="9222" name="Ink 6"/>
              <p:cNvPicPr>
                <a:picLocks noRot="1" noChangeAspect="1" noEditPoints="1" noChangeArrowheads="1" noChangeShapeType="1"/>
              </p:cNvPicPr>
              <p:nvPr/>
            </p:nvPicPr>
            <p:blipFill>
              <a:blip r:embed="rId6" cstate="print"/>
              <a:stretch>
                <a:fillRect/>
              </a:stretch>
            </p:blipFill>
            <p:spPr>
              <a:xfrm>
                <a:off x="3535527" y="830495"/>
                <a:ext cx="895021" cy="27734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3" name="Ink 7"/>
              <p14:cNvContentPartPr>
                <a14:cpLocks xmlns:a14="http://schemas.microsoft.com/office/drawing/2010/main" noRot="1" noChangeAspect="1" noEditPoints="1" noChangeArrowheads="1" noChangeShapeType="1"/>
              </p14:cNvContentPartPr>
              <p14:nvPr/>
            </p14:nvContentPartPr>
            <p14:xfrm>
              <a:off x="4786313" y="534988"/>
              <a:ext cx="2643187" cy="742950"/>
            </p14:xfrm>
          </p:contentPart>
        </mc:Choice>
        <mc:Fallback xmlns="">
          <p:pic>
            <p:nvPicPr>
              <p:cNvPr id="9223" name="Ink 7"/>
              <p:cNvPicPr>
                <a:picLocks noRot="1" noChangeAspect="1" noEditPoints="1" noChangeArrowheads="1" noChangeShapeType="1"/>
              </p:cNvPicPr>
              <p:nvPr/>
            </p:nvPicPr>
            <p:blipFill>
              <a:blip r:embed="rId8" cstate="print"/>
              <a:stretch>
                <a:fillRect/>
              </a:stretch>
            </p:blipFill>
            <p:spPr>
              <a:xfrm>
                <a:off x="4776954" y="525634"/>
                <a:ext cx="2661905" cy="7616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4" name="Ink 8"/>
              <p14:cNvContentPartPr>
                <a14:cpLocks xmlns:a14="http://schemas.microsoft.com/office/drawing/2010/main" noRot="1" noChangeAspect="1" noEditPoints="1" noChangeArrowheads="1" noChangeShapeType="1"/>
              </p14:cNvContentPartPr>
              <p14:nvPr/>
            </p14:nvContentPartPr>
            <p14:xfrm>
              <a:off x="1044575" y="1446213"/>
              <a:ext cx="6742113" cy="196850"/>
            </p14:xfrm>
          </p:contentPart>
        </mc:Choice>
        <mc:Fallback xmlns="">
          <p:pic>
            <p:nvPicPr>
              <p:cNvPr id="9224" name="Ink 8"/>
              <p:cNvPicPr>
                <a:picLocks noRot="1" noChangeAspect="1" noEditPoints="1" noChangeArrowheads="1" noChangeShapeType="1"/>
              </p:cNvPicPr>
              <p:nvPr/>
            </p:nvPicPr>
            <p:blipFill>
              <a:blip r:embed="rId10" cstate="print"/>
              <a:stretch>
                <a:fillRect/>
              </a:stretch>
            </p:blipFill>
            <p:spPr>
              <a:xfrm>
                <a:off x="1035215" y="1435617"/>
                <a:ext cx="6760832" cy="218043"/>
              </a:xfrm>
              <a:prstGeom prst="rect">
                <a:avLst/>
              </a:prstGeom>
            </p:spPr>
          </p:pic>
        </mc:Fallback>
      </mc:AlternateContent>
    </p:spTree>
    <p:extLst>
      <p:ext uri="{BB962C8B-B14F-4D97-AF65-F5344CB8AC3E}">
        <p14:creationId xmlns:p14="http://schemas.microsoft.com/office/powerpoint/2010/main" val="3505620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Why do you think “simple” prokaryotic bacteria are so successful at survival?</a:t>
            </a:r>
            <a:endParaRPr lang="en-US" dirty="0"/>
          </a:p>
        </p:txBody>
      </p:sp>
      <p:sp>
        <p:nvSpPr>
          <p:cNvPr id="5" name="Text Placeholder 4"/>
          <p:cNvSpPr>
            <a:spLocks noGrp="1"/>
          </p:cNvSpPr>
          <p:nvPr>
            <p:ph type="body" idx="1"/>
          </p:nvPr>
        </p:nvSpPr>
        <p:spPr/>
        <p:txBody>
          <a:bodyPr/>
          <a:lstStyle/>
          <a:p>
            <a:r>
              <a:rPr lang="en-US" dirty="0" smtClean="0"/>
              <a:t>discussion point</a:t>
            </a:r>
            <a:endParaRPr lang="en-US" dirty="0"/>
          </a:p>
        </p:txBody>
      </p:sp>
      <p:sp>
        <p:nvSpPr>
          <p:cNvPr id="6" name="AutoShape 2" descr="data:image/jpeg;base64,/9j/4AAQSkZJRgABAQAAAQABAAD/2wCEAAkGBhQSERQUEhIVFRQUGBoUGBcUGBYYFxgVFhgWFhQWHBQYHCgfFxojGRUYHy8gJCcpLCwsFx42NTIrNSYrLSkBCQoKDgwOGg8PGjUkHiQtKiwpMi81KiksLzI0NSkuLCwyKiwyNSo1LyktLy81LCwsLSkqKiwqKSwpKS0sNCwsNP/AABEIAFkBGAMBIgACEQEDEQH/xAAcAAEAAQUBAQAAAAAAAAAAAAAABQEEBgcIAwL/xABHEAACAQIEAgYECgcGBwEAAAABAhEAAwQSITEFQQYHEyJRYVRxgdEUFRYyQpGTobHwI1JTlMHS1AgzNGJzkiQ1VbKz0/EX/8QAGwEBAAIDAQEAAAAAAAAAAAAAAAIEAwUGAQf/xAAxEQACAQMCAwUHBAMAAAAAAAAAAQIDBBEhMQUSQQZRYXGBEyKRobHw8RQj0eEVQsH/2gAMAwEAAhEDEQA/AN40pSgFKUoBSlKAUpSgFKUoBSlKAUpQ0BDfLTA+nYX7ez/NT5aYH07C/b2f5qmAKRQEP8tMD6dhft7P81PlpgfTsL9vZ/mqYikUBD/LTA+nYX7ez/NVpx+3a4jgb6Ya7bumO41q4jZb6Rctd9SchzBddCAZEb1kcUih6njU0z0O61LlhQmJDX7RgrczTeRSNiCP0qxB1OYa/OkRn+A6ycBdgfCVQkTF0G3EeLOAoPtrUPTPA9jj8SkQO0Nwazpd/STPjLNpUNWrd1OlJxlrg7tcAtr6lGvSfI5LON1nrp5nTGFxaXUD23V0bUMhDKR5MNDXtXNXD+J3bDBrN17bBs/cYhSw5sk5X0Ed4HTSs+4N1yOqkYqx2jCMr2cqk6Qcyu0TOsrA72wjWzTu4T30NJednrq31gudeG/w/JtiqGsH/wD2LA+GI+yPvqzx/XPYA/QYe7cMaF8tpZnYzLbayFO9Z3VguqNXHh91J4VKXwZsSlaZ4h1v4x5Fq3ZsgjTRrrqeZDsVU+op9e9W+A61sdbPfa1eBI0dMpAG4DWyInxIaIGm4OF3dLOMl9dn79x5uT0ysm7qrWN9DOmdviFtiFyXbcdpb1IXNmyEOVAdTlbWNwR68jmrKaayjTThKnJxmsNblaUpXpAUqk1WgFKUoBSlKAUpSgFKUoBSlKAUpSgFKUoBUZjeIX0eLeFNxYHeF22vrGVjNSdKAhfjfFegt9tZ99PjfFegN9tZ99TVKAUpUViuEXXcsuNxFsE6Iq4UqvkC9hm+smgJWvkmsZw1i41xrTY7F27gmFdMGM6gxmRvg2W4IKk5SSuYBgCRP1i71nDNGM4n3XVl7PEPg7QYQA0FbSPoGGzcxQGu+uEKuPU6CcOhJ0EntLwkn1AD2CsHS+p2YH1EGrrrK40l7HNlxC4i3aRbdu4CDIEuVLgxcYM57/P174ubyzupB9XtrWV6HNNs7nhfEnQtoU9NO966v77yfRp9Y0933V9VjxxIUyHIneGnXkYr0+NWgd86H9Uer9WsP6OctYr5M2sOOUorFTdeK/onJ1j2+z8imfWOe/1R76gvjNsxOYnQfRHInkRXyeLv3W8oMgRBEnbzArIuH1ntF/Mi+0FBb9/g9DIKVA3OKuR/AQPZO/314rfYevxkz+dPurPDg9y/9SE+0dBP3VlGb9G+PNg8Sl9NY7rqIGe2YLJJGmqqR5qNq3/wniqYmyl60SUuCRIIPMEEHYggj2VyWMdd2z+rTl7an+EdOcbg7UWL5QXCWKlLbLKwMwVlOUmdSN8oq7Rsbig1Ca3eEc1xatQv37ajFqSWudn/AGdJ8H4l29rtMuXvXFiZ/u7j25mBvkn214/KK325tEMFBCdrp2Ru6k2c06OFAPh3onMCK5qTp7xBURFxl1FtottVQhVCooVRAHgBrzrxHTLGhOz+F3ShLEoxBU5mLNKkQZZidfGtj/j6vXBz/s2dOYTGsMTds3DyW9aMATbMpcT/ADFHAJI2F63Op1kya5Kw3SXF22DW8XfVhz7RyYIIIlidNfw8BWx+i3XLdvFMPjnW0rGGxSLlaDyIBC2pO90Duj6I+eIVbKrTWdzxwaN0WsajO6K0tbjNEwpaSATtmgTG4BBO4lVMFgktIEtoEUbBRGp1J8yTqSdTSqRAuKUpQClKUApSlAKUpQClKUApVJr5e6AJJAA3J0A9tAfdK1x0j69eH4ZilstiXEf3MdnruO1Jg6a92RrvvGvsZ/aOxpcm1h8MiaaOLjnz7wdR91AdEUrQXBf7R98MfheFtuh2NjMjDfk7MGnTwjXes44X188Mur+kuXLBAGly251MyAbQaYjcxuI5wBsWozF8XFl4vAJaIlbpbuAgSyuTAtmASDMEA6gwDYWesThrKGHEMLDAEZr1tTBE6qxBU+RAI51hnXh0mtnAWbVq6j/CHD9wlptWxnzBl0jM1vfcNptInThzyUe89WphPT3rVvYxjbsN2eGBDIcgS8TA1L5mKkHMAUKmGIO9YM9wsSWJZjuzElj62Op9tfEiqequoo0KdFYiv5LCikA8TPL8Pz+FfJ09X5M+z87VX11VRpU8Z0PQ22vtqnr5iff/AAqpNVqTjlnuAB+fz66ookeVFFXXD8EWIkd0b+ccqx1asaceeeiwZaVGVaahBasveD8NVmU3pVG1BEMQJ1OTc6AwJHI7VknGOjFi6e0sXgyMyoXbR7bXGABu2wJuLv3lg66gxX3x7gtuxawr2mJF20WJOneDa+WmcDf6PnU1iuhCrw5cVadzcCi6y6FSuhYAASuWM067GeUcLccaftoV1NxTfKl09fgdDK0to28eZvVtbdfqvvQ1Qa9sSkC2P8gP1sxH3GvfjVrLiLoAQAsWAt6oA/fVV8gGAjlEcqjcRcPdAOuUfx38o/hXWXFT9ylU6a/Q0EZqEJprfH1R9ZdI+qqjxpNK2GEYcA0J8IpNKjuMHQHVLx3F4vBIDctRh37J3cXblx1GVgvzlAORwM8nb5tKiOovigs4S92qkW3xEC7BKBuytDK0D9GNoY92ZBIMBlctWSU2vEqPc2N8Cx3pdj91b+op8Cx3pdj91b+oqapUDwhfgWO9Lsfurf1FPgWO9Lsfurf1FTVKAisLhcWHBuYmyyDdVw7ISPJjfMfUa8+N2caWX4JdwyLHeF+1cczOhDJcXSORHLzqZpQGG4yzxsLNu7w12/Va1iEEc+92p/CofHY7pLbUFcPw66SYy2i4I8z2t1BHqM67VsqlAa2wnSjpAFi5wey7frJibKCOXdNxo+uvb5V8c/6Jb/e7H81bDpQGr24t0lvOyrgsJhkYGGuOjlNNDK3WzNO36OPERUXf6ouJ445uJcUkGZS2CyjaIXuIAcoJGXlW5KUBg/BOpnhmGH+H7dtQWxB7QwSD83RBERIUHz1rKviPD+j2fs091W13pNaVipTEyCQcuExbCQY0ZbRDDzBg18/Ku1+zxX7njP8A00BY8X6s+G4kzdwdrMTmLJNpiYjVrRUkeW1YRj/7OOEaOxxV+3Ezn7O5O0RATLGvjvy57R4fxZL2bIt1csT2tm9a3mI7VFzbcpjSdxV7QGh8R/Ztu5j2eOTJyz22zR5w0Vj3S3qgxHDLQvm7bvW5yPlBUpmjIYO4J08tPGR0wagulbWLtl8LeFy4byR2dlXa4QT3WlRCDMAM7kIDGYxNZKU3TmpLoep4OVJE7a+XvpHl+fZV9xrg13C33s37bI6cmiSp+awyllgjwYjcSYqxmunhOM1zdH4Flan1VDVBQVkbySAHn+FJ58qZtYoRUc9wwe+CtK7qrNlUmCx5D26D1nQc9K2CnBrQwFyXnE2ipyNM27Sv3goO8kmWHn51rdDoKv8Ah/GGt9099NsjEwJjVSPmtAifuO1aridnO8hHknjGvmXbS4VGWX3rVb6Gy+mOAVcBgGtk5QCuvM3FDsZ9dsip3hfF0Tg03GA/R3LSjYsxzKoAjXfwNa6PSQ4jD27GcBbTFlRozjQDRiAGUZmgDXeRoDWU4/o8zcOwr2WV2sm4zsroqorwzEliNQUQeIk6V8+vLCVGMKNy8e+2n6to3TdKrQhGU85m36a7muOPWCHRioAuICNZkqSjEgkkHMpEabbVEXcISpddwQDG+skNJ08qnukVxStomDdY3HZplsrFcoYTAOYXG2khwZOkR/DLoz5T81xl/iPz513lRydnGfWOH6fg1M6MJ3UqUno215Pp8yz2FJ1r3xOGK3Mg706jL3jEwNB9X/2pler7iBt3X+BXlW0pdi4FswAxlVuEFzCnRQTt4ibkLqnKCkpaFCrF0puEtGiAr6s2XdgqKXZiFVVBLMx0CgDck6AVsvAdQmLcE3MRh0GmUoXuhgZ12WOXjM8qzzoR0Bw/DcSyFe0uuouWb9wDNCjJftqBItkFlbkWF36WQ5cVa+gl7m5hlUXQkegfA7mDwtvCXcOMsMWuLcW4jO0m5mVspUEmAAGETOXmrLqVpW8vLK5WlKUApSlAKUpQClKUApSlAKUpQFIpFVpQHy7hQSSAAJJOgAGpJPIVY/KLDek2Ptbfvq+ZARBEg6EHwq3+KrP7G3/sX3UB4/KLDek2Ptbfvqnyhw3pNj7W3769/iqz+xt/7F91Piqz+xt/7F91AYT054ZhuK5bAuWFdfmYg3EzK7bIlsGbwJgMCQBIglgculOOdCsXhnuDsXu27bFO2tIzWmIOXcDQzoRuDI8z1CvDLQMi1bBGshFmfHarnLVijc1KWkdiSk0cevw+6ASbVwDck23AA5mY00qhwdwTNq4IEmUcZV1gnTQaH6j4GuqOLH4RcGGXVBD4j9U2mzZbU/SLldVH0Ac0ZlD+j8BzjFdowY4kG2TBhbWQolv50wMztoRq7ERNWP1898E/aM5OA33+o19JZY6hWiY2O/vrKsZgTbd7TGTbd7bGIzFGKkxyDZZjwIrzK6g+H4+P1fjWunxypF4UVp5nZUOzyqRU1PR4e3f69PqY42DuAHuNoPCPvNelvhd2fmx5kiNvI1O3RJA8TJ9Q1/GK+2MDUwPHaPOsEuNXDxhJFuHZ2hzPmk8LyRB2+DuSdVAGk6mfuFTeAuXbaFGuZkJErqAYMgMQQSJ8/URWV9HerXF4lQ2UYe3AyteBlt4y2hDRpuxXcEZtYydOpMQJxjzGuW0kTziTMeuoVa13cL3np44KcavCLSWMuUuuMtf8Rp9eDqTLZj6zufHTWPbXqOFoSioilndUUEiWdjlVQzHSSR5c623b6kx2gzYxjajUC2ocmRIzSQBlnlMn2Vl/R3oPhcGD2dvM53uXcrXIkHLmgQsgaADUTvrUVTrzf7ktDBX4rw+nTat6eZPq0iM4N1c28LhnW03/ABLhGN4gx2los9qEnuoGYggQWUkEyZGVcPxBuWkZrZtsQMyNurfSWdmgyMw0O40Iq4y1WriWFhHJTm5ycpbsjuj3D2sYXD2XjNas27bZdVzIiqYJA0kaaCry7h1YqWUEoSVJAJUkFSQeRysR6ia9aV6RApSlAKUpQClKUApSlAKUpQClKUApSlAKoTVaiulf+BxX+he/8b0BKTSa5AFVoDr6aTXINKA6+mk1yDSgOt7GERC5VYNxs7HUlmgLJJ8FUADYACvaa5CqlAdFdKurGzima7aY2b7tmZu86OSAO8hbTRR80r5zywTH9VmPtmEt27wJMG3cCmBEFlu5IJnZS0QZO06xroXqa/5Vb/1Lv/eawVLenPVo2lrxe7tY8tOenc9Ua9wXV1j7rEDDFIYoWusqKCOehLMvgyqwPKtj9FOrKxhSLl09veBlWIhE0I7tuTJ13aSOUc8yWlKdvTg8pErvjF1drlnLC7lofUVWvmvqs5qRSlKAUpSgFKUoBSlKA//Z"/>
          <p:cNvSpPr>
            <a:spLocks noChangeAspect="1" noChangeArrowheads="1"/>
          </p:cNvSpPr>
          <p:nvPr/>
        </p:nvSpPr>
        <p:spPr bwMode="auto">
          <a:xfrm>
            <a:off x="63500" y="-403225"/>
            <a:ext cx="2667000" cy="84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267200"/>
            <a:ext cx="4449993"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609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easier to maintain?</a:t>
            </a:r>
            <a:endParaRPr lang="en-US" dirty="0"/>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half" idx="4"/>
          </p:nvPr>
        </p:nvSpPr>
        <p:spPr/>
        <p:txBody>
          <a:bodyPr/>
          <a:lstStyle/>
          <a:p>
            <a:endParaRPr lang="en-US"/>
          </a:p>
        </p:txBody>
      </p:sp>
    </p:spTree>
    <p:extLst>
      <p:ext uri="{BB962C8B-B14F-4D97-AF65-F5344CB8AC3E}">
        <p14:creationId xmlns:p14="http://schemas.microsoft.com/office/powerpoint/2010/main" val="561052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easier to maintain?</a:t>
            </a:r>
            <a:endParaRPr lang="en-US" dirty="0"/>
          </a:p>
        </p:txBody>
      </p:sp>
      <p:sp>
        <p:nvSpPr>
          <p:cNvPr id="5" name="Text Placeholder 4"/>
          <p:cNvSpPr>
            <a:spLocks noGrp="1"/>
          </p:cNvSpPr>
          <p:nvPr>
            <p:ph type="body" idx="1"/>
          </p:nvPr>
        </p:nvSpPr>
        <p:spPr/>
        <p:txBody>
          <a:bodyPr/>
          <a:lstStyle/>
          <a:p>
            <a:r>
              <a:rPr lang="en-US" dirty="0" smtClean="0"/>
              <a:t>Pedal car?</a:t>
            </a:r>
            <a:endParaRPr lang="en-US" dirty="0"/>
          </a:p>
        </p:txBody>
      </p:sp>
      <p:sp>
        <p:nvSpPr>
          <p:cNvPr id="7" name="Text Placeholder 6"/>
          <p:cNvSpPr>
            <a:spLocks noGrp="1"/>
          </p:cNvSpPr>
          <p:nvPr>
            <p:ph type="body" sz="half" idx="3"/>
          </p:nvPr>
        </p:nvSpPr>
        <p:spPr/>
        <p:txBody>
          <a:bodyPr/>
          <a:lstStyle/>
          <a:p>
            <a:endParaRPr lang="en-US"/>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endParaRPr lang="en-US"/>
          </a:p>
        </p:txBody>
      </p:sp>
      <p:pic>
        <p:nvPicPr>
          <p:cNvPr id="5122" name="Picture 2" descr="http://www.user-agent.org/stuff/images/kettler_pedal_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37343"/>
            <a:ext cx="4660900" cy="317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42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easier to maintain?</a:t>
            </a:r>
            <a:endParaRPr lang="en-US" dirty="0"/>
          </a:p>
        </p:txBody>
      </p:sp>
      <p:sp>
        <p:nvSpPr>
          <p:cNvPr id="5" name="Text Placeholder 4"/>
          <p:cNvSpPr>
            <a:spLocks noGrp="1"/>
          </p:cNvSpPr>
          <p:nvPr>
            <p:ph type="body" idx="1"/>
          </p:nvPr>
        </p:nvSpPr>
        <p:spPr/>
        <p:txBody>
          <a:bodyPr/>
          <a:lstStyle/>
          <a:p>
            <a:r>
              <a:rPr lang="en-US" dirty="0" smtClean="0"/>
              <a:t>Pedal car?</a:t>
            </a:r>
            <a:endParaRPr lang="en-US" dirty="0"/>
          </a:p>
        </p:txBody>
      </p:sp>
      <p:sp>
        <p:nvSpPr>
          <p:cNvPr id="7" name="Text Placeholder 6"/>
          <p:cNvSpPr>
            <a:spLocks noGrp="1"/>
          </p:cNvSpPr>
          <p:nvPr>
            <p:ph type="body" sz="half" idx="3"/>
          </p:nvPr>
        </p:nvSpPr>
        <p:spPr/>
        <p:txBody>
          <a:bodyPr/>
          <a:lstStyle/>
          <a:p>
            <a:pPr algn="ctr"/>
            <a:r>
              <a:rPr lang="en-US" dirty="0" smtClean="0"/>
              <a:t>Ferrari </a:t>
            </a:r>
            <a:r>
              <a:rPr lang="en-US" dirty="0" err="1" smtClean="0"/>
              <a:t>Enzo</a:t>
            </a:r>
            <a:r>
              <a:rPr lang="en-US" dirty="0" smtClean="0"/>
              <a:t>?</a:t>
            </a:r>
            <a:endParaRPr lang="en-US" dirty="0"/>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endParaRPr lang="en-US"/>
          </a:p>
        </p:txBody>
      </p:sp>
      <p:pic>
        <p:nvPicPr>
          <p:cNvPr id="5122" name="Picture 2" descr="http://www.user-agent.org/stuff/images/kettler_pedal_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837343"/>
            <a:ext cx="4660900" cy="317441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012-Ferrari-Enzo-Engi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255" y="2837343"/>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839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survives a fall?</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Content Placeholder 5"/>
          <p:cNvSpPr>
            <a:spLocks noGrp="1"/>
          </p:cNvSpPr>
          <p:nvPr>
            <p:ph sz="half" idx="4"/>
          </p:nvPr>
        </p:nvSpPr>
        <p:spPr/>
        <p:txBody>
          <a:bodyPr/>
          <a:lstStyle/>
          <a:p>
            <a:endParaRPr lang="en-US"/>
          </a:p>
        </p:txBody>
      </p:sp>
    </p:spTree>
    <p:extLst>
      <p:ext uri="{BB962C8B-B14F-4D97-AF65-F5344CB8AC3E}">
        <p14:creationId xmlns:p14="http://schemas.microsoft.com/office/powerpoint/2010/main" val="356463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715962"/>
          </a:xfrm>
        </p:spPr>
        <p:txBody>
          <a:bodyPr>
            <a:normAutofit fontScale="90000"/>
          </a:bodyPr>
          <a:lstStyle/>
          <a:p>
            <a:r>
              <a:rPr lang="en-US" dirty="0" smtClean="0"/>
              <a:t>Warm Up 				3/1/2016	</a:t>
            </a:r>
            <a:endParaRPr lang="en-US" dirty="0"/>
          </a:p>
        </p:txBody>
      </p:sp>
      <p:sp>
        <p:nvSpPr>
          <p:cNvPr id="3" name="Content Placeholder 2"/>
          <p:cNvSpPr>
            <a:spLocks noGrp="1"/>
          </p:cNvSpPr>
          <p:nvPr>
            <p:ph sz="quarter" idx="1"/>
          </p:nvPr>
        </p:nvSpPr>
        <p:spPr>
          <a:xfrm>
            <a:off x="914400" y="1447800"/>
            <a:ext cx="8001000" cy="5410200"/>
          </a:xfrm>
        </p:spPr>
        <p:txBody>
          <a:bodyPr>
            <a:normAutofit/>
          </a:bodyPr>
          <a:lstStyle/>
          <a:p>
            <a:pPr>
              <a:buNone/>
            </a:pPr>
            <a:r>
              <a:rPr lang="en-US" dirty="0" smtClean="0"/>
              <a:t>Directions: Write and answer the following questions in your notebook. </a:t>
            </a:r>
          </a:p>
          <a:p>
            <a:pPr>
              <a:buNone/>
            </a:pPr>
            <a:r>
              <a:rPr lang="en-US" dirty="0" smtClean="0"/>
              <a:t>Answer the following questions on your test: </a:t>
            </a:r>
          </a:p>
          <a:p>
            <a:pPr marL="514350" indent="-514350">
              <a:buNone/>
            </a:pPr>
            <a:r>
              <a:rPr lang="en-US" dirty="0" smtClean="0"/>
              <a:t>1.  What is a mutagen and provide one example.</a:t>
            </a:r>
          </a:p>
          <a:p>
            <a:pPr marL="514350" indent="-514350">
              <a:buNone/>
            </a:pPr>
            <a:r>
              <a:rPr lang="en-US" dirty="0" smtClean="0"/>
              <a:t>2.  Which organelle is responsible for cellular respiration? </a:t>
            </a:r>
          </a:p>
          <a:p>
            <a:pPr marL="514350" indent="-514350">
              <a:buNone/>
            </a:pPr>
            <a:r>
              <a:rPr lang="en-US" dirty="0" smtClean="0"/>
              <a:t>3.  Which organelles are responsible for protein synthesis?</a:t>
            </a:r>
          </a:p>
          <a:p>
            <a:pPr marL="514350" indent="-514350">
              <a:buNone/>
            </a:pPr>
            <a:endParaRPr lang="en-US" sz="1800" u="sng" dirty="0" smtClean="0">
              <a:solidFill>
                <a:srgbClr val="FF0000"/>
              </a:solidFill>
            </a:endParaRPr>
          </a:p>
          <a:p>
            <a:pPr marL="514350" indent="-514350">
              <a:buNone/>
            </a:pPr>
            <a:r>
              <a:rPr lang="en-US" sz="1800" u="sng" dirty="0" smtClean="0">
                <a:solidFill>
                  <a:srgbClr val="FF0000"/>
                </a:solidFill>
              </a:rPr>
              <a:t>Objectives: 8.L.5.1 and 8.L.1.1</a:t>
            </a:r>
          </a:p>
          <a:p>
            <a:pPr marL="514350" indent="-514350">
              <a:buNone/>
            </a:pPr>
            <a:r>
              <a:rPr lang="en-US" sz="1800" dirty="0" smtClean="0">
                <a:solidFill>
                  <a:srgbClr val="FF0000"/>
                </a:solidFill>
              </a:rPr>
              <a:t>-TSW review the Unit 1E Assessment.</a:t>
            </a:r>
          </a:p>
          <a:p>
            <a:pPr marL="514350" indent="-514350">
              <a:buNone/>
            </a:pPr>
            <a:r>
              <a:rPr lang="en-US" sz="1800" dirty="0" smtClean="0">
                <a:solidFill>
                  <a:srgbClr val="FF0000"/>
                </a:solidFill>
              </a:rPr>
              <a:t>-TSW understand the structure and characteristics of bacteria.</a:t>
            </a:r>
          </a:p>
          <a:p>
            <a:pPr marL="514350" indent="-514350">
              <a:buNone/>
            </a:pPr>
            <a:r>
              <a:rPr lang="en-US" sz="1800" dirty="0" smtClean="0">
                <a:solidFill>
                  <a:srgbClr val="FF0000"/>
                </a:solidFill>
              </a:rPr>
              <a:t>Essential Question: </a:t>
            </a:r>
          </a:p>
          <a:p>
            <a:pPr marL="514350" indent="-514350">
              <a:buNone/>
            </a:pPr>
            <a:r>
              <a:rPr lang="en-US" sz="1800" dirty="0" smtClean="0">
                <a:solidFill>
                  <a:srgbClr val="FF0000"/>
                </a:solidFill>
              </a:rPr>
              <a:t>-What are the basic characteristics of bacteria and where can they be found? </a:t>
            </a:r>
            <a:endParaRPr lang="en-US" sz="1800" dirty="0">
              <a:solidFill>
                <a:srgbClr val="FF0000"/>
              </a:solidFill>
            </a:endParaRPr>
          </a:p>
        </p:txBody>
      </p:sp>
    </p:spTree>
    <p:extLst>
      <p:ext uri="{BB962C8B-B14F-4D97-AF65-F5344CB8AC3E}">
        <p14:creationId xmlns:p14="http://schemas.microsoft.com/office/powerpoint/2010/main" val="3632558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survives a fall?</a:t>
            </a:r>
            <a:endParaRPr lang="en-US" dirty="0"/>
          </a:p>
        </p:txBody>
      </p:sp>
      <p:sp>
        <p:nvSpPr>
          <p:cNvPr id="3" name="Text Placeholder 2"/>
          <p:cNvSpPr>
            <a:spLocks noGrp="1"/>
          </p:cNvSpPr>
          <p:nvPr>
            <p:ph type="body" idx="1"/>
          </p:nvPr>
        </p:nvSpPr>
        <p:spPr/>
        <p:txBody>
          <a:bodyPr/>
          <a:lstStyle/>
          <a:p>
            <a:r>
              <a:rPr lang="en-US" dirty="0" smtClean="0"/>
              <a:t>A beanbag chair?</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Content Placeholder 5"/>
          <p:cNvSpPr>
            <a:spLocks noGrp="1"/>
          </p:cNvSpPr>
          <p:nvPr>
            <p:ph sz="half" idx="4"/>
          </p:nvPr>
        </p:nvSpPr>
        <p:spPr/>
        <p:txBody>
          <a:bodyPr/>
          <a:lstStyle/>
          <a:p>
            <a:endParaRPr lang="en-US" dirty="0"/>
          </a:p>
        </p:txBody>
      </p:sp>
      <p:pic>
        <p:nvPicPr>
          <p:cNvPr id="1026" name="Picture 2" descr="http://t3.gstatic.com/images?q=tbn:ANd9GcT82GpC4lgLEPEsfWh1pO6mD4JLvEyQyaq01_fsQk0Cb7im2m9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57" y="2286000"/>
            <a:ext cx="47625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00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survives a fall?</a:t>
            </a:r>
            <a:endParaRPr lang="en-US" dirty="0"/>
          </a:p>
        </p:txBody>
      </p:sp>
      <p:sp>
        <p:nvSpPr>
          <p:cNvPr id="3" name="Text Placeholder 2"/>
          <p:cNvSpPr>
            <a:spLocks noGrp="1"/>
          </p:cNvSpPr>
          <p:nvPr>
            <p:ph type="body" idx="1"/>
          </p:nvPr>
        </p:nvSpPr>
        <p:spPr/>
        <p:txBody>
          <a:bodyPr/>
          <a:lstStyle/>
          <a:p>
            <a:r>
              <a:rPr lang="en-US" dirty="0" smtClean="0"/>
              <a:t>A beanbag chair?</a:t>
            </a:r>
            <a:endParaRPr lang="en-US" dirty="0"/>
          </a:p>
        </p:txBody>
      </p:sp>
      <p:sp>
        <p:nvSpPr>
          <p:cNvPr id="4" name="Text Placeholder 3"/>
          <p:cNvSpPr>
            <a:spLocks noGrp="1"/>
          </p:cNvSpPr>
          <p:nvPr>
            <p:ph type="body" sz="half" idx="3"/>
          </p:nvPr>
        </p:nvSpPr>
        <p:spPr/>
        <p:txBody>
          <a:bodyPr/>
          <a:lstStyle/>
          <a:p>
            <a:pPr algn="ctr"/>
            <a:r>
              <a:rPr lang="en-US" dirty="0" smtClean="0"/>
              <a:t>A </a:t>
            </a:r>
            <a:r>
              <a:rPr lang="en-US" dirty="0" err="1" smtClean="0"/>
              <a:t>snowglobe</a:t>
            </a:r>
            <a:r>
              <a:rPr lang="en-US" dirty="0" smtClean="0"/>
              <a:t>?</a:t>
            </a:r>
            <a:endParaRPr lang="en-US" dirty="0"/>
          </a:p>
        </p:txBody>
      </p:sp>
      <p:sp>
        <p:nvSpPr>
          <p:cNvPr id="5" name="Content Placeholder 4"/>
          <p:cNvSpPr>
            <a:spLocks noGrp="1"/>
          </p:cNvSpPr>
          <p:nvPr>
            <p:ph sz="half" idx="2"/>
          </p:nvPr>
        </p:nvSpPr>
        <p:spPr/>
        <p:txBody>
          <a:bodyPr/>
          <a:lstStyle/>
          <a:p>
            <a:endParaRPr lang="en-US"/>
          </a:p>
        </p:txBody>
      </p:sp>
      <p:sp>
        <p:nvSpPr>
          <p:cNvPr id="6" name="Content Placeholder 5"/>
          <p:cNvSpPr>
            <a:spLocks noGrp="1"/>
          </p:cNvSpPr>
          <p:nvPr>
            <p:ph sz="half" idx="4"/>
          </p:nvPr>
        </p:nvSpPr>
        <p:spPr/>
        <p:txBody>
          <a:bodyPr/>
          <a:lstStyle/>
          <a:p>
            <a:endParaRPr lang="en-US" dirty="0"/>
          </a:p>
        </p:txBody>
      </p:sp>
      <p:pic>
        <p:nvPicPr>
          <p:cNvPr id="8194" name="Picture 2" descr="http://www.howehouse.com/images/custom_snowglo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3215856" cy="3552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10691"/>
            <a:ext cx="4760913" cy="370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393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a:t>
            </a:r>
            <a:r>
              <a:rPr lang="en-US" dirty="0" smtClean="0"/>
              <a:t>tough </a:t>
            </a:r>
            <a:r>
              <a:rPr lang="en-US" dirty="0" smtClean="0"/>
              <a:t>living things!</a:t>
            </a:r>
            <a:endParaRPr lang="en-US" dirty="0"/>
          </a:p>
        </p:txBody>
      </p:sp>
      <p:sp>
        <p:nvSpPr>
          <p:cNvPr id="8" name="Text Placeholder 7"/>
          <p:cNvSpPr>
            <a:spLocks noGrp="1"/>
          </p:cNvSpPr>
          <p:nvPr>
            <p:ph type="body" idx="1"/>
          </p:nvPr>
        </p:nvSpPr>
        <p:spPr>
          <a:xfrm>
            <a:off x="722312" y="2547938"/>
            <a:ext cx="72786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a:t>
            </a:r>
            <a:r>
              <a:rPr lang="en-US" sz="2000" b="1" u="sng" dirty="0" smtClean="0">
                <a:solidFill>
                  <a:schemeClr val="tx1"/>
                </a:solidFill>
              </a:rPr>
              <a:t>EXTREME</a:t>
            </a:r>
            <a:r>
              <a:rPr lang="en-US" sz="2000" b="1" dirty="0" smtClean="0">
                <a:solidFill>
                  <a:schemeClr val="tx1"/>
                </a:solidFill>
              </a:rPr>
              <a:t> CONDITIONS!</a:t>
            </a:r>
          </a:p>
          <a:p>
            <a:endParaRPr lang="en-US" sz="2000" b="1" dirty="0" smtClean="0">
              <a:solidFill>
                <a:schemeClr val="tx1"/>
              </a:solidFill>
            </a:endParaRPr>
          </a:p>
          <a:p>
            <a:r>
              <a:rPr lang="en-US" b="1" dirty="0" smtClean="0">
                <a:solidFill>
                  <a:schemeClr val="tx1"/>
                </a:solidFill>
              </a:rPr>
              <a:t>WHY ARE THEY SO REILIENT?</a:t>
            </a:r>
          </a:p>
          <a:p>
            <a:r>
              <a:rPr lang="en-US" b="1" dirty="0">
                <a:solidFill>
                  <a:schemeClr val="tx1"/>
                </a:solidFill>
              </a:rPr>
              <a:t>	</a:t>
            </a:r>
            <a:r>
              <a:rPr lang="en-US" b="1" dirty="0" smtClean="0">
                <a:solidFill>
                  <a:schemeClr val="tx1"/>
                </a:solidFill>
              </a:rPr>
              <a:t>1.  </a:t>
            </a:r>
            <a:endParaRPr lang="en-US" sz="2000" b="1" dirty="0" smtClean="0">
              <a:solidFill>
                <a:schemeClr val="tx1"/>
              </a:solidFill>
            </a:endParaRP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00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a:t>
            </a:r>
            <a:r>
              <a:rPr lang="en-US" dirty="0" smtClean="0"/>
              <a:t>tough </a:t>
            </a:r>
            <a:r>
              <a:rPr lang="en-US" dirty="0" smtClean="0"/>
              <a:t>living things!</a:t>
            </a:r>
            <a:endParaRPr lang="en-US" dirty="0"/>
          </a:p>
        </p:txBody>
      </p:sp>
      <p:sp>
        <p:nvSpPr>
          <p:cNvPr id="8" name="Text Placeholder 7"/>
          <p:cNvSpPr>
            <a:spLocks noGrp="1"/>
          </p:cNvSpPr>
          <p:nvPr>
            <p:ph type="body" idx="1"/>
          </p:nvPr>
        </p:nvSpPr>
        <p:spPr>
          <a:xfrm>
            <a:off x="722312" y="2547938"/>
            <a:ext cx="75834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EXTREME CONDITIONS!</a:t>
            </a:r>
          </a:p>
          <a:p>
            <a:endParaRPr lang="en-US" sz="2000" b="1" dirty="0" smtClean="0">
              <a:solidFill>
                <a:schemeClr val="tx1"/>
              </a:solidFill>
            </a:endParaRPr>
          </a:p>
          <a:p>
            <a:r>
              <a:rPr lang="en-US" b="1" dirty="0" smtClean="0">
                <a:solidFill>
                  <a:schemeClr val="tx1"/>
                </a:solidFill>
              </a:rPr>
              <a:t>WHY ARE THEY SO REILIENT?</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 ARE VERY SMALL, SIMPLE CREATURES.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25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But what bacteria lack in size…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But what bacteria lack in size…</a:t>
            </a:r>
            <a:br>
              <a:rPr lang="en-US" dirty="0" smtClean="0"/>
            </a:br>
            <a:r>
              <a:rPr lang="en-US" dirty="0" smtClean="0"/>
              <a:t>they make up in REPRODUCTION!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Bacteria ARE </a:t>
            </a:r>
            <a:r>
              <a:rPr lang="en-US" dirty="0" err="1" smtClean="0"/>
              <a:t>versitile</a:t>
            </a:r>
            <a:r>
              <a:rPr lang="en-US" dirty="0" smtClean="0"/>
              <a:t> </a:t>
            </a:r>
            <a:r>
              <a:rPr lang="en-US" dirty="0" smtClean="0"/>
              <a:t>living things!</a:t>
            </a:r>
            <a:endParaRPr lang="en-US" dirty="0"/>
          </a:p>
        </p:txBody>
      </p:sp>
      <p:sp>
        <p:nvSpPr>
          <p:cNvPr id="8" name="Text Placeholder 7"/>
          <p:cNvSpPr>
            <a:spLocks noGrp="1"/>
          </p:cNvSpPr>
          <p:nvPr>
            <p:ph type="body" idx="1"/>
          </p:nvPr>
        </p:nvSpPr>
        <p:spPr>
          <a:xfrm>
            <a:off x="722312" y="2547938"/>
            <a:ext cx="7583488" cy="3395662"/>
          </a:xfrm>
        </p:spPr>
        <p:txBody>
          <a:bodyPr/>
          <a:lstStyle/>
          <a:p>
            <a:r>
              <a:rPr lang="en-US" b="1" dirty="0" smtClean="0">
                <a:solidFill>
                  <a:schemeClr val="tx1"/>
                </a:solidFill>
              </a:rPr>
              <a:t>HOW DO WE KNOW?</a:t>
            </a:r>
          </a:p>
          <a:p>
            <a:r>
              <a:rPr lang="en-US" b="1" dirty="0">
                <a:solidFill>
                  <a:schemeClr val="tx1"/>
                </a:solidFill>
              </a:rPr>
              <a:t>	</a:t>
            </a:r>
            <a:r>
              <a:rPr lang="en-US" b="1" dirty="0" smtClean="0">
                <a:solidFill>
                  <a:schemeClr val="tx1"/>
                </a:solidFill>
              </a:rPr>
              <a:t>1.  </a:t>
            </a:r>
            <a:r>
              <a:rPr lang="en-US" sz="2000" b="1" dirty="0" smtClean="0">
                <a:solidFill>
                  <a:schemeClr val="tx1"/>
                </a:solidFill>
              </a:rPr>
              <a:t>THEY’VE BEEN AROUND 3.5 BILLION YEARS!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LIVE IN EXTREME CONDITIONS!</a:t>
            </a:r>
          </a:p>
          <a:p>
            <a:endParaRPr lang="en-US" sz="2000" b="1" dirty="0" smtClean="0">
              <a:solidFill>
                <a:schemeClr val="tx1"/>
              </a:solidFill>
            </a:endParaRPr>
          </a:p>
          <a:p>
            <a:r>
              <a:rPr lang="en-US" b="1" dirty="0" smtClean="0">
                <a:solidFill>
                  <a:schemeClr val="tx1"/>
                </a:solidFill>
              </a:rPr>
              <a:t>WHY ARE THEY SO </a:t>
            </a:r>
            <a:r>
              <a:rPr lang="en-US" b="1" dirty="0" smtClean="0">
                <a:solidFill>
                  <a:schemeClr val="tx1"/>
                </a:solidFill>
              </a:rPr>
              <a:t>tough?</a:t>
            </a:r>
            <a:endParaRPr lang="en-US" b="1" dirty="0" smtClean="0">
              <a:solidFill>
                <a:schemeClr val="tx1"/>
              </a:solidFill>
            </a:endParaRPr>
          </a:p>
          <a:p>
            <a:r>
              <a:rPr lang="en-US" b="1" dirty="0">
                <a:solidFill>
                  <a:schemeClr val="tx1"/>
                </a:solidFill>
              </a:rPr>
              <a:t>	</a:t>
            </a:r>
            <a:r>
              <a:rPr lang="en-US" b="1" dirty="0" smtClean="0">
                <a:solidFill>
                  <a:schemeClr val="tx1"/>
                </a:solidFill>
              </a:rPr>
              <a:t>1.  </a:t>
            </a:r>
            <a:r>
              <a:rPr lang="en-US" sz="2000" b="1" dirty="0" smtClean="0">
                <a:solidFill>
                  <a:schemeClr val="tx1"/>
                </a:solidFill>
              </a:rPr>
              <a:t>THEY ARE VERY SMALL, SIMPLE CREATURES.</a:t>
            </a:r>
          </a:p>
          <a:p>
            <a:r>
              <a:rPr lang="en-US" sz="2000" b="1" dirty="0">
                <a:solidFill>
                  <a:schemeClr val="tx1"/>
                </a:solidFill>
              </a:rPr>
              <a:t>	</a:t>
            </a:r>
            <a:r>
              <a:rPr lang="en-US" b="1" dirty="0" smtClean="0">
                <a:solidFill>
                  <a:schemeClr val="tx1"/>
                </a:solidFill>
              </a:rPr>
              <a:t>2.</a:t>
            </a:r>
            <a:r>
              <a:rPr lang="en-US" sz="2000" b="1" dirty="0" smtClean="0">
                <a:solidFill>
                  <a:schemeClr val="tx1"/>
                </a:solidFill>
              </a:rPr>
              <a:t>   THEY CAN REPRODUCE LIKE CRAZY!</a:t>
            </a:r>
            <a:endParaRPr lang="en-US" sz="2000" b="1"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8719" y="152400"/>
            <a:ext cx="4445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0" y="5943600"/>
            <a:ext cx="3581400" cy="584775"/>
          </a:xfrm>
          <a:prstGeom prst="rect">
            <a:avLst/>
          </a:prstGeom>
        </p:spPr>
        <p:txBody>
          <a:bodyPr wrap="square">
            <a:spAutoFit/>
          </a:bodyPr>
          <a:lstStyle/>
          <a:p>
            <a:pPr marL="274320" lvl="0" indent="-274320">
              <a:spcBef>
                <a:spcPts val="580"/>
              </a:spcBef>
              <a:buClr>
                <a:srgbClr val="D34817"/>
              </a:buClr>
              <a:buSzPct val="85000"/>
            </a:pPr>
            <a:r>
              <a:rPr lang="en-US" sz="1600" dirty="0">
                <a:solidFill>
                  <a:prstClr val="black"/>
                </a:solidFill>
                <a:hlinkClick r:id="rId3"/>
              </a:rPr>
              <a:t>http://www.youtube.com/watch?v=gEwzDydciWc</a:t>
            </a:r>
            <a:endParaRPr lang="en-US" sz="1600" dirty="0">
              <a:solidFill>
                <a:prstClr val="black"/>
              </a:solidFill>
            </a:endParaRPr>
          </a:p>
        </p:txBody>
      </p:sp>
      <mc:AlternateContent xmlns:mc="http://schemas.openxmlformats.org/markup-compatibility/2006" xmlns:p14="http://schemas.microsoft.com/office/powerpoint/2010/main">
        <mc:Choice Requires="p14">
          <p:contentPart p14:bwMode="auto" r:id="rId4">
            <p14:nvContentPartPr>
              <p14:cNvPr id="10246" name="Ink 6"/>
              <p14:cNvContentPartPr>
                <a14:cpLocks xmlns:a14="http://schemas.microsoft.com/office/drawing/2010/main" noRot="1" noChangeAspect="1" noEditPoints="1" noChangeArrowheads="1" noChangeShapeType="1"/>
              </p14:cNvContentPartPr>
              <p14:nvPr/>
            </p14:nvContentPartPr>
            <p14:xfrm>
              <a:off x="196850" y="223838"/>
              <a:ext cx="1241425" cy="508000"/>
            </p14:xfrm>
          </p:contentPart>
        </mc:Choice>
        <mc:Fallback xmlns="">
          <p:pic>
            <p:nvPicPr>
              <p:cNvPr id="10246" name="Ink 6"/>
              <p:cNvPicPr>
                <a:picLocks noRot="1" noChangeAspect="1" noEditPoints="1" noChangeArrowheads="1" noChangeShapeType="1"/>
              </p:cNvPicPr>
              <p:nvPr/>
            </p:nvPicPr>
            <p:blipFill>
              <a:blip r:embed="rId6" cstate="print"/>
              <a:stretch>
                <a:fillRect/>
              </a:stretch>
            </p:blipFill>
            <p:spPr>
              <a:xfrm>
                <a:off x="187492" y="214504"/>
                <a:ext cx="1260142" cy="52666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48" name="Ink 8"/>
              <p14:cNvContentPartPr>
                <a14:cpLocks xmlns:a14="http://schemas.microsoft.com/office/drawing/2010/main" noRot="1" noChangeAspect="1" noEditPoints="1" noChangeArrowheads="1" noChangeShapeType="1"/>
              </p14:cNvContentPartPr>
              <p14:nvPr/>
            </p14:nvContentPartPr>
            <p14:xfrm>
              <a:off x="285750" y="874713"/>
              <a:ext cx="134938" cy="9525"/>
            </p14:xfrm>
          </p:contentPart>
        </mc:Choice>
        <mc:Fallback xmlns="">
          <p:pic>
            <p:nvPicPr>
              <p:cNvPr id="10248" name="Ink 8"/>
              <p:cNvPicPr>
                <a:picLocks noRot="1" noChangeAspect="1" noEditPoints="1" noChangeArrowheads="1" noChangeShapeType="1"/>
              </p:cNvPicPr>
              <p:nvPr/>
            </p:nvPicPr>
            <p:blipFill>
              <a:blip r:embed="rId10" cstate="print"/>
              <a:stretch>
                <a:fillRect/>
              </a:stretch>
            </p:blipFill>
            <p:spPr>
              <a:xfrm>
                <a:off x="276344" y="865868"/>
                <a:ext cx="153750" cy="2721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49" name="Ink 9"/>
              <p14:cNvContentPartPr>
                <a14:cpLocks xmlns:a14="http://schemas.microsoft.com/office/drawing/2010/main" noRot="1" noChangeAspect="1" noEditPoints="1" noChangeArrowheads="1" noChangeShapeType="1"/>
              </p14:cNvContentPartPr>
              <p14:nvPr/>
            </p14:nvContentPartPr>
            <p14:xfrm>
              <a:off x="534988" y="687388"/>
              <a:ext cx="1277937" cy="420687"/>
            </p14:xfrm>
          </p:contentPart>
        </mc:Choice>
        <mc:Fallback xmlns="">
          <p:pic>
            <p:nvPicPr>
              <p:cNvPr id="10249" name="Ink 9"/>
              <p:cNvPicPr>
                <a:picLocks noRot="1" noChangeAspect="1" noEditPoints="1" noChangeArrowheads="1" noChangeShapeType="1"/>
              </p:cNvPicPr>
              <p:nvPr/>
            </p:nvPicPr>
            <p:blipFill>
              <a:blip r:embed="rId12" cstate="print"/>
              <a:stretch>
                <a:fillRect/>
              </a:stretch>
            </p:blipFill>
            <p:spPr>
              <a:xfrm>
                <a:off x="525623" y="678015"/>
                <a:ext cx="1296667" cy="43943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51" name="Ink 11"/>
              <p14:cNvContentPartPr>
                <a14:cpLocks xmlns:a14="http://schemas.microsoft.com/office/drawing/2010/main" noRot="1" noChangeAspect="1" noEditPoints="1" noChangeArrowheads="1" noChangeShapeType="1"/>
              </p14:cNvContentPartPr>
              <p14:nvPr/>
            </p14:nvContentPartPr>
            <p14:xfrm>
              <a:off x="220663" y="1249363"/>
              <a:ext cx="152400" cy="19050"/>
            </p14:xfrm>
          </p:contentPart>
        </mc:Choice>
        <mc:Fallback xmlns="">
          <p:pic>
            <p:nvPicPr>
              <p:cNvPr id="10251" name="Ink 11"/>
              <p:cNvPicPr>
                <a:picLocks noRot="1" noChangeAspect="1" noEditPoints="1" noChangeArrowheads="1" noChangeShapeType="1"/>
              </p:cNvPicPr>
              <p:nvPr/>
            </p:nvPicPr>
            <p:blipFill>
              <a:blip r:embed="rId14"/>
              <a:stretch>
                <a:fillRect/>
              </a:stretch>
            </p:blipFill>
            <p:spPr>
              <a:xfrm>
                <a:off x="211296" y="1240018"/>
                <a:ext cx="171135" cy="3774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252" name="Ink 12"/>
              <p14:cNvContentPartPr>
                <a14:cpLocks xmlns:a14="http://schemas.microsoft.com/office/drawing/2010/main" noRot="1" noChangeAspect="1" noEditPoints="1" noChangeArrowheads="1" noChangeShapeType="1"/>
              </p14:cNvContentPartPr>
              <p14:nvPr/>
            </p14:nvContentPartPr>
            <p14:xfrm>
              <a:off x="569506" y="1121569"/>
              <a:ext cx="1643063" cy="304800"/>
            </p14:xfrm>
          </p:contentPart>
        </mc:Choice>
        <mc:Fallback xmlns="">
          <p:pic>
            <p:nvPicPr>
              <p:cNvPr id="10252" name="Ink 12"/>
              <p:cNvPicPr>
                <a:picLocks noRot="1" noChangeAspect="1" noEditPoints="1" noChangeArrowheads="1" noChangeShapeType="1"/>
              </p:cNvPicPr>
              <p:nvPr/>
            </p:nvPicPr>
            <p:blipFill>
              <a:blip r:embed="rId16"/>
              <a:stretch>
                <a:fillRect/>
              </a:stretch>
            </p:blipFill>
            <p:spPr>
              <a:xfrm>
                <a:off x="560146" y="1112213"/>
                <a:ext cx="1661783" cy="32351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54" name="Ink 14"/>
              <p14:cNvContentPartPr>
                <a14:cpLocks xmlns:a14="http://schemas.microsoft.com/office/drawing/2010/main" noRot="1" noChangeAspect="1" noEditPoints="1" noChangeArrowheads="1" noChangeShapeType="1"/>
              </p14:cNvContentPartPr>
              <p14:nvPr/>
            </p14:nvContentPartPr>
            <p14:xfrm>
              <a:off x="6848475" y="223838"/>
              <a:ext cx="482600" cy="268287"/>
            </p14:xfrm>
          </p:contentPart>
        </mc:Choice>
        <mc:Fallback xmlns="">
          <p:pic>
            <p:nvPicPr>
              <p:cNvPr id="10254" name="Ink 14"/>
              <p:cNvPicPr>
                <a:picLocks noRot="1" noChangeAspect="1" noEditPoints="1" noChangeArrowheads="1" noChangeShapeType="1"/>
              </p:cNvPicPr>
              <p:nvPr/>
            </p:nvPicPr>
            <p:blipFill>
              <a:blip r:embed="rId22" cstate="print"/>
              <a:stretch>
                <a:fillRect/>
              </a:stretch>
            </p:blipFill>
            <p:spPr>
              <a:xfrm>
                <a:off x="6839076" y="214450"/>
                <a:ext cx="501398" cy="28706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55" name="Ink 15"/>
              <p14:cNvContentPartPr>
                <a14:cpLocks xmlns:a14="http://schemas.microsoft.com/office/drawing/2010/main" noRot="1" noChangeAspect="1" noEditPoints="1" noChangeArrowheads="1" noChangeShapeType="1"/>
              </p14:cNvContentPartPr>
              <p14:nvPr/>
            </p14:nvContentPartPr>
            <p14:xfrm>
              <a:off x="7473950" y="187325"/>
              <a:ext cx="777875" cy="258763"/>
            </p14:xfrm>
          </p:contentPart>
        </mc:Choice>
        <mc:Fallback xmlns="">
          <p:pic>
            <p:nvPicPr>
              <p:cNvPr id="10255" name="Ink 15"/>
              <p:cNvPicPr>
                <a:picLocks noRot="1" noChangeAspect="1" noEditPoints="1" noChangeArrowheads="1" noChangeShapeType="1"/>
              </p:cNvPicPr>
              <p:nvPr/>
            </p:nvPicPr>
            <p:blipFill>
              <a:blip r:embed="rId24" cstate="print"/>
              <a:stretch>
                <a:fillRect/>
              </a:stretch>
            </p:blipFill>
            <p:spPr>
              <a:xfrm>
                <a:off x="7464526" y="177981"/>
                <a:ext cx="796724" cy="27745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256" name="Ink 16"/>
              <p14:cNvContentPartPr>
                <a14:cpLocks xmlns:a14="http://schemas.microsoft.com/office/drawing/2010/main" noRot="1" noChangeAspect="1" noEditPoints="1" noChangeArrowheads="1" noChangeShapeType="1"/>
              </p14:cNvContentPartPr>
              <p14:nvPr/>
            </p14:nvContentPartPr>
            <p14:xfrm>
              <a:off x="6840538" y="625475"/>
              <a:ext cx="473075" cy="285750"/>
            </p14:xfrm>
          </p:contentPart>
        </mc:Choice>
        <mc:Fallback xmlns="">
          <p:pic>
            <p:nvPicPr>
              <p:cNvPr id="10256" name="Ink 16"/>
              <p:cNvPicPr>
                <a:picLocks noRot="1" noChangeAspect="1" noEditPoints="1" noChangeArrowheads="1" noChangeShapeType="1"/>
              </p:cNvPicPr>
              <p:nvPr/>
            </p:nvPicPr>
            <p:blipFill>
              <a:blip r:embed="rId26" cstate="print"/>
              <a:stretch>
                <a:fillRect/>
              </a:stretch>
            </p:blipFill>
            <p:spPr>
              <a:xfrm>
                <a:off x="6831192" y="616130"/>
                <a:ext cx="491768" cy="30444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257" name="Ink 17"/>
              <p14:cNvContentPartPr>
                <a14:cpLocks xmlns:a14="http://schemas.microsoft.com/office/drawing/2010/main" noRot="1" noChangeAspect="1" noEditPoints="1" noChangeArrowheads="1" noChangeShapeType="1"/>
              </p14:cNvContentPartPr>
              <p14:nvPr/>
            </p14:nvContentPartPr>
            <p14:xfrm>
              <a:off x="7419975" y="571500"/>
              <a:ext cx="1563688" cy="393700"/>
            </p14:xfrm>
          </p:contentPart>
        </mc:Choice>
        <mc:Fallback xmlns="">
          <p:pic>
            <p:nvPicPr>
              <p:cNvPr id="10257" name="Ink 17"/>
              <p:cNvPicPr>
                <a:picLocks noRot="1" noChangeAspect="1" noEditPoints="1" noChangeArrowheads="1" noChangeShapeType="1"/>
              </p:cNvPicPr>
              <p:nvPr/>
            </p:nvPicPr>
            <p:blipFill>
              <a:blip r:embed="rId28" cstate="print"/>
              <a:stretch>
                <a:fillRect/>
              </a:stretch>
            </p:blipFill>
            <p:spPr>
              <a:xfrm>
                <a:off x="7410640" y="562126"/>
                <a:ext cx="1582359" cy="41244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258" name="Ink 18"/>
              <p14:cNvContentPartPr>
                <a14:cpLocks xmlns:a14="http://schemas.microsoft.com/office/drawing/2010/main" noRot="1" noChangeAspect="1" noEditPoints="1" noChangeArrowheads="1" noChangeShapeType="1"/>
              </p14:cNvContentPartPr>
              <p14:nvPr/>
            </p14:nvContentPartPr>
            <p14:xfrm>
              <a:off x="6892925" y="1054100"/>
              <a:ext cx="322263" cy="320675"/>
            </p14:xfrm>
          </p:contentPart>
        </mc:Choice>
        <mc:Fallback xmlns="">
          <p:pic>
            <p:nvPicPr>
              <p:cNvPr id="10258" name="Ink 18"/>
              <p:cNvPicPr>
                <a:picLocks noRot="1" noChangeAspect="1" noEditPoints="1" noChangeArrowheads="1" noChangeShapeType="1"/>
              </p:cNvPicPr>
              <p:nvPr/>
            </p:nvPicPr>
            <p:blipFill>
              <a:blip r:embed="rId30" cstate="print"/>
              <a:stretch>
                <a:fillRect/>
              </a:stretch>
            </p:blipFill>
            <p:spPr>
              <a:xfrm>
                <a:off x="6883626" y="1044795"/>
                <a:ext cx="340862" cy="33928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59" name="Ink 19"/>
              <p14:cNvContentPartPr>
                <a14:cpLocks xmlns:a14="http://schemas.microsoft.com/office/drawing/2010/main" noRot="1" noChangeAspect="1" noEditPoints="1" noChangeArrowheads="1" noChangeShapeType="1"/>
              </p14:cNvContentPartPr>
              <p14:nvPr/>
            </p14:nvContentPartPr>
            <p14:xfrm>
              <a:off x="7419975" y="965200"/>
              <a:ext cx="1304925" cy="293688"/>
            </p14:xfrm>
          </p:contentPart>
        </mc:Choice>
        <mc:Fallback xmlns="">
          <p:pic>
            <p:nvPicPr>
              <p:cNvPr id="10259" name="Ink 19"/>
              <p:cNvPicPr>
                <a:picLocks noRot="1" noChangeAspect="1" noEditPoints="1" noChangeArrowheads="1" noChangeShapeType="1"/>
              </p:cNvPicPr>
              <p:nvPr/>
            </p:nvPicPr>
            <p:blipFill>
              <a:blip r:embed="rId32" cstate="print"/>
              <a:stretch>
                <a:fillRect/>
              </a:stretch>
            </p:blipFill>
            <p:spPr>
              <a:xfrm>
                <a:off x="7410616" y="955922"/>
                <a:ext cx="1323644" cy="312244"/>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60" name="Ink 20"/>
              <p14:cNvContentPartPr>
                <a14:cpLocks xmlns:a14="http://schemas.microsoft.com/office/drawing/2010/main" noRot="1" noChangeAspect="1" noEditPoints="1" noChangeArrowheads="1" noChangeShapeType="1"/>
              </p14:cNvContentPartPr>
              <p14:nvPr/>
            </p14:nvContentPartPr>
            <p14:xfrm>
              <a:off x="6759575" y="1339850"/>
              <a:ext cx="2214563" cy="438150"/>
            </p14:xfrm>
          </p:contentPart>
        </mc:Choice>
        <mc:Fallback xmlns="">
          <p:pic>
            <p:nvPicPr>
              <p:cNvPr id="10260" name="Ink 20"/>
              <p:cNvPicPr>
                <a:picLocks noRot="1" noChangeAspect="1" noEditPoints="1" noChangeArrowheads="1" noChangeShapeType="1"/>
              </p:cNvPicPr>
              <p:nvPr/>
            </p:nvPicPr>
            <p:blipFill>
              <a:blip r:embed="rId34" cstate="print"/>
              <a:stretch>
                <a:fillRect/>
              </a:stretch>
            </p:blipFill>
            <p:spPr>
              <a:xfrm>
                <a:off x="6750197" y="1330505"/>
                <a:ext cx="2233318" cy="45684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9089" name="Ink 1"/>
              <p14:cNvContentPartPr>
                <a14:cpLocks xmlns:a14="http://schemas.microsoft.com/office/drawing/2010/main" noRot="1" noChangeAspect="1" noEditPoints="1" noChangeArrowheads="1" noChangeShapeType="1"/>
              </p14:cNvContentPartPr>
              <p14:nvPr/>
            </p14:nvContentPartPr>
            <p14:xfrm>
              <a:off x="2808288" y="3165475"/>
              <a:ext cx="4114800" cy="63500"/>
            </p14:xfrm>
          </p:contentPart>
        </mc:Choice>
        <mc:Fallback xmlns="">
          <p:pic>
            <p:nvPicPr>
              <p:cNvPr id="89089" name="Ink 1"/>
              <p:cNvPicPr>
                <a:picLocks noRot="1" noChangeAspect="1" noEditPoints="1" noChangeArrowheads="1" noChangeShapeType="1"/>
              </p:cNvPicPr>
              <p:nvPr/>
            </p:nvPicPr>
            <p:blipFill>
              <a:blip r:embed="rId36"/>
              <a:stretch>
                <a:fillRect/>
              </a:stretch>
            </p:blipFill>
            <p:spPr>
              <a:xfrm>
                <a:off x="2792088" y="3101975"/>
                <a:ext cx="4146840" cy="1905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9090" name="Ink 2"/>
              <p14:cNvContentPartPr>
                <a14:cpLocks xmlns:a14="http://schemas.microsoft.com/office/drawing/2010/main" noRot="1" noChangeAspect="1" noEditPoints="1" noChangeArrowheads="1" noChangeShapeType="1"/>
              </p14:cNvContentPartPr>
              <p14:nvPr/>
            </p14:nvContentPartPr>
            <p14:xfrm>
              <a:off x="1635125" y="3622675"/>
              <a:ext cx="5316538" cy="106363"/>
            </p14:xfrm>
          </p:contentPart>
        </mc:Choice>
        <mc:Fallback xmlns="">
          <p:pic>
            <p:nvPicPr>
              <p:cNvPr id="89090" name="Ink 2"/>
              <p:cNvPicPr>
                <a:picLocks noRot="1" noChangeAspect="1" noEditPoints="1" noChangeArrowheads="1" noChangeShapeType="1"/>
              </p:cNvPicPr>
              <p:nvPr/>
            </p:nvPicPr>
            <p:blipFill>
              <a:blip r:embed="rId38"/>
              <a:stretch>
                <a:fillRect/>
              </a:stretch>
            </p:blipFill>
            <p:spPr>
              <a:xfrm>
                <a:off x="1619282" y="3559073"/>
                <a:ext cx="5348225" cy="233567"/>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9091" name="Ink 3"/>
              <p14:cNvContentPartPr>
                <a14:cpLocks xmlns:a14="http://schemas.microsoft.com/office/drawing/2010/main" noRot="1" noChangeAspect="1" noEditPoints="1" noChangeArrowheads="1" noChangeShapeType="1"/>
              </p14:cNvContentPartPr>
              <p14:nvPr/>
            </p14:nvContentPartPr>
            <p14:xfrm>
              <a:off x="2065338" y="4814888"/>
              <a:ext cx="5092700" cy="142875"/>
            </p14:xfrm>
          </p:contentPart>
        </mc:Choice>
        <mc:Fallback xmlns="">
          <p:pic>
            <p:nvPicPr>
              <p:cNvPr id="89091" name="Ink 3"/>
              <p:cNvPicPr>
                <a:picLocks noRot="1" noChangeAspect="1" noEditPoints="1" noChangeArrowheads="1" noChangeShapeType="1"/>
              </p:cNvPicPr>
              <p:nvPr/>
            </p:nvPicPr>
            <p:blipFill>
              <a:blip r:embed="rId40"/>
              <a:stretch>
                <a:fillRect/>
              </a:stretch>
            </p:blipFill>
            <p:spPr>
              <a:xfrm>
                <a:off x="2049500" y="4748513"/>
                <a:ext cx="5124736" cy="27525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9092" name="Ink 4"/>
              <p14:cNvContentPartPr>
                <a14:cpLocks xmlns:a14="http://schemas.microsoft.com/office/drawing/2010/main" noRot="1" noChangeAspect="1" noEditPoints="1" noChangeArrowheads="1" noChangeShapeType="1"/>
              </p14:cNvContentPartPr>
              <p14:nvPr/>
            </p14:nvContentPartPr>
            <p14:xfrm>
              <a:off x="1893888" y="5343525"/>
              <a:ext cx="4435475" cy="50800"/>
            </p14:xfrm>
          </p:contentPart>
        </mc:Choice>
        <mc:Fallback xmlns="">
          <p:pic>
            <p:nvPicPr>
              <p:cNvPr id="89092" name="Ink 4"/>
              <p:cNvPicPr>
                <a:picLocks noRot="1" noChangeAspect="1" noEditPoints="1" noChangeArrowheads="1" noChangeShapeType="1"/>
              </p:cNvPicPr>
              <p:nvPr/>
            </p:nvPicPr>
            <p:blipFill>
              <a:blip r:embed="rId42"/>
              <a:stretch>
                <a:fillRect/>
              </a:stretch>
            </p:blipFill>
            <p:spPr>
              <a:xfrm>
                <a:off x="1877691" y="5280115"/>
                <a:ext cx="4467509" cy="1776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9095" name="Ink 7"/>
              <p14:cNvContentPartPr>
                <a14:cpLocks xmlns:a14="http://schemas.microsoft.com/office/drawing/2010/main" noRot="1" noChangeAspect="1" noEditPoints="1" noChangeArrowheads="1" noChangeShapeType="1"/>
              </p14:cNvContentPartPr>
              <p14:nvPr/>
            </p14:nvContentPartPr>
            <p14:xfrm>
              <a:off x="0" y="849313"/>
              <a:ext cx="7938" cy="7937"/>
            </p14:xfrm>
          </p:contentPart>
        </mc:Choice>
        <mc:Fallback xmlns="">
          <p:pic>
            <p:nvPicPr>
              <p:cNvPr id="89095" name="Ink 7"/>
              <p:cNvPicPr>
                <a:picLocks noRot="1" noChangeAspect="1" noEditPoints="1" noChangeArrowheads="1" noChangeShapeType="1"/>
              </p:cNvPicPr>
              <p:nvPr/>
            </p:nvPicPr>
            <p:blipFill>
              <a:blip r:embed="rId48"/>
              <a:stretch>
                <a:fillRect/>
              </a:stretch>
            </p:blipFill>
            <p:spPr>
              <a:xfrm>
                <a:off x="-16632" y="779467"/>
                <a:ext cx="41202" cy="14802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9096" name="Ink 8"/>
              <p14:cNvContentPartPr>
                <a14:cpLocks xmlns:a14="http://schemas.microsoft.com/office/drawing/2010/main" noRot="1" noChangeAspect="1" noEditPoints="1" noChangeArrowheads="1" noChangeShapeType="1"/>
              </p14:cNvContentPartPr>
              <p14:nvPr/>
            </p14:nvContentPartPr>
            <p14:xfrm>
              <a:off x="0" y="849313"/>
              <a:ext cx="36513" cy="22225"/>
            </p14:xfrm>
          </p:contentPart>
        </mc:Choice>
        <mc:Fallback xmlns="">
          <p:pic>
            <p:nvPicPr>
              <p:cNvPr id="89096" name="Ink 8"/>
              <p:cNvPicPr>
                <a:picLocks noRot="1" noChangeAspect="1" noEditPoints="1" noChangeArrowheads="1" noChangeShapeType="1"/>
              </p:cNvPicPr>
              <p:nvPr/>
            </p:nvPicPr>
            <p:blipFill>
              <a:blip r:embed="rId50"/>
              <a:stretch>
                <a:fillRect/>
              </a:stretch>
            </p:blipFill>
            <p:spPr>
              <a:xfrm>
                <a:off x="-16066" y="785188"/>
                <a:ext cx="68644" cy="150474"/>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9097" name="Ink 9"/>
              <p14:cNvContentPartPr>
                <a14:cpLocks xmlns:a14="http://schemas.microsoft.com/office/drawing/2010/main" noRot="1" noChangeAspect="1" noEditPoints="1" noChangeArrowheads="1" noChangeShapeType="1"/>
              </p14:cNvContentPartPr>
              <p14:nvPr/>
            </p14:nvContentPartPr>
            <p14:xfrm>
              <a:off x="34925" y="871538"/>
              <a:ext cx="36513" cy="14287"/>
            </p14:xfrm>
          </p:contentPart>
        </mc:Choice>
        <mc:Fallback xmlns="">
          <p:pic>
            <p:nvPicPr>
              <p:cNvPr id="89097" name="Ink 9"/>
              <p:cNvPicPr>
                <a:picLocks noRot="1" noChangeAspect="1" noEditPoints="1" noChangeArrowheads="1" noChangeShapeType="1"/>
              </p:cNvPicPr>
              <p:nvPr/>
            </p:nvPicPr>
            <p:blipFill>
              <a:blip r:embed="rId52"/>
              <a:stretch>
                <a:fillRect/>
              </a:stretch>
            </p:blipFill>
            <p:spPr>
              <a:xfrm>
                <a:off x="18697" y="810208"/>
                <a:ext cx="69338" cy="13694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098" name="Ink 10"/>
              <p14:cNvContentPartPr>
                <a14:cpLocks xmlns:a14="http://schemas.microsoft.com/office/drawing/2010/main" noRot="1" noChangeAspect="1" noEditPoints="1" noChangeArrowheads="1" noChangeShapeType="1"/>
              </p14:cNvContentPartPr>
              <p14:nvPr/>
            </p14:nvContentPartPr>
            <p14:xfrm>
              <a:off x="71438" y="885825"/>
              <a:ext cx="1865312" cy="65088"/>
            </p14:xfrm>
          </p:contentPart>
        </mc:Choice>
        <mc:Fallback xmlns="">
          <p:pic>
            <p:nvPicPr>
              <p:cNvPr id="89098" name="Ink 10"/>
              <p:cNvPicPr>
                <a:picLocks noRot="1" noChangeAspect="1" noEditPoints="1" noChangeArrowheads="1" noChangeShapeType="1"/>
              </p:cNvPicPr>
              <p:nvPr/>
            </p:nvPicPr>
            <p:blipFill>
              <a:blip r:embed="rId54"/>
              <a:stretch>
                <a:fillRect/>
              </a:stretch>
            </p:blipFill>
            <p:spPr>
              <a:xfrm>
                <a:off x="55597" y="820737"/>
                <a:ext cx="1896995" cy="195264"/>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9099" name="Ink 11"/>
              <p14:cNvContentPartPr>
                <a14:cpLocks xmlns:a14="http://schemas.microsoft.com/office/drawing/2010/main" noRot="1" noChangeAspect="1" noEditPoints="1" noChangeArrowheads="1" noChangeShapeType="1"/>
              </p14:cNvContentPartPr>
              <p14:nvPr/>
            </p14:nvContentPartPr>
            <p14:xfrm>
              <a:off x="6800850" y="322263"/>
              <a:ext cx="1685925" cy="34925"/>
            </p14:xfrm>
          </p:contentPart>
        </mc:Choice>
        <mc:Fallback xmlns="">
          <p:pic>
            <p:nvPicPr>
              <p:cNvPr id="89099" name="Ink 11"/>
              <p:cNvPicPr>
                <a:picLocks noRot="1" noChangeAspect="1" noEditPoints="1" noChangeArrowheads="1" noChangeShapeType="1"/>
              </p:cNvPicPr>
              <p:nvPr/>
            </p:nvPicPr>
            <p:blipFill>
              <a:blip r:embed="rId56"/>
              <a:stretch>
                <a:fillRect/>
              </a:stretch>
            </p:blipFill>
            <p:spPr>
              <a:xfrm>
                <a:off x="6785013" y="262000"/>
                <a:ext cx="1717599" cy="15579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9100" name="Ink 12"/>
              <p14:cNvContentPartPr>
                <a14:cpLocks xmlns:a14="http://schemas.microsoft.com/office/drawing/2010/main" noRot="1" noChangeAspect="1" noEditPoints="1" noChangeArrowheads="1" noChangeShapeType="1"/>
              </p14:cNvContentPartPr>
              <p14:nvPr/>
            </p14:nvContentPartPr>
            <p14:xfrm>
              <a:off x="6835775" y="793750"/>
              <a:ext cx="2165350" cy="85725"/>
            </p14:xfrm>
          </p:contentPart>
        </mc:Choice>
        <mc:Fallback xmlns="">
          <p:pic>
            <p:nvPicPr>
              <p:cNvPr id="89100" name="Ink 12"/>
              <p:cNvPicPr>
                <a:picLocks noRot="1" noChangeAspect="1" noEditPoints="1" noChangeArrowheads="1" noChangeShapeType="1"/>
              </p:cNvPicPr>
              <p:nvPr/>
            </p:nvPicPr>
            <p:blipFill>
              <a:blip r:embed="rId58"/>
              <a:stretch>
                <a:fillRect/>
              </a:stretch>
            </p:blipFill>
            <p:spPr>
              <a:xfrm>
                <a:off x="6819933" y="732070"/>
                <a:ext cx="2197035" cy="208737"/>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9101" name="Ink 13"/>
              <p14:cNvContentPartPr>
                <a14:cpLocks xmlns:a14="http://schemas.microsoft.com/office/drawing/2010/main" noRot="1" noChangeAspect="1" noEditPoints="1" noChangeArrowheads="1" noChangeShapeType="1"/>
              </p14:cNvContentPartPr>
              <p14:nvPr/>
            </p14:nvContentPartPr>
            <p14:xfrm>
              <a:off x="6780213" y="1128713"/>
              <a:ext cx="2214562" cy="185737"/>
            </p14:xfrm>
          </p:contentPart>
        </mc:Choice>
        <mc:Fallback xmlns="">
          <p:pic>
            <p:nvPicPr>
              <p:cNvPr id="89101" name="Ink 13"/>
              <p:cNvPicPr>
                <a:picLocks noRot="1" noChangeAspect="1" noEditPoints="1" noChangeArrowheads="1" noChangeShapeType="1"/>
              </p:cNvPicPr>
              <p:nvPr/>
            </p:nvPicPr>
            <p:blipFill>
              <a:blip r:embed="rId60"/>
              <a:stretch>
                <a:fillRect/>
              </a:stretch>
            </p:blipFill>
            <p:spPr>
              <a:xfrm>
                <a:off x="6764374" y="1065361"/>
                <a:ext cx="2246240" cy="312801"/>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9102" name="Ink 14"/>
              <p14:cNvContentPartPr>
                <a14:cpLocks xmlns:a14="http://schemas.microsoft.com/office/drawing/2010/main" noRot="1" noChangeAspect="1" noEditPoints="1" noChangeArrowheads="1" noChangeShapeType="1"/>
              </p14:cNvContentPartPr>
              <p14:nvPr/>
            </p14:nvContentPartPr>
            <p14:xfrm>
              <a:off x="6750050" y="1543050"/>
              <a:ext cx="2101850" cy="114300"/>
            </p14:xfrm>
          </p:contentPart>
        </mc:Choice>
        <mc:Fallback xmlns="">
          <p:pic>
            <p:nvPicPr>
              <p:cNvPr id="89102" name="Ink 14"/>
              <p:cNvPicPr>
                <a:picLocks noRot="1" noChangeAspect="1" noEditPoints="1" noChangeArrowheads="1" noChangeShapeType="1"/>
              </p:cNvPicPr>
              <p:nvPr/>
            </p:nvPicPr>
            <p:blipFill>
              <a:blip r:embed="rId62"/>
              <a:stretch>
                <a:fillRect/>
              </a:stretch>
            </p:blipFill>
            <p:spPr>
              <a:xfrm>
                <a:off x="6734198" y="1484229"/>
                <a:ext cx="2133915" cy="231942"/>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103" name="Ink 15"/>
              <p14:cNvContentPartPr>
                <a14:cpLocks xmlns:a14="http://schemas.microsoft.com/office/drawing/2010/main" noRot="1" noChangeAspect="1" noEditPoints="1" noChangeArrowheads="1" noChangeShapeType="1"/>
              </p14:cNvContentPartPr>
              <p14:nvPr/>
            </p14:nvContentPartPr>
            <p14:xfrm>
              <a:off x="100013" y="793750"/>
              <a:ext cx="165100" cy="200025"/>
            </p14:xfrm>
          </p:contentPart>
        </mc:Choice>
        <mc:Fallback xmlns="">
          <p:pic>
            <p:nvPicPr>
              <p:cNvPr id="89103" name="Ink 15"/>
              <p:cNvPicPr>
                <a:picLocks noRot="1" noChangeAspect="1" noEditPoints="1" noChangeArrowheads="1" noChangeShapeType="1"/>
              </p:cNvPicPr>
              <p:nvPr/>
            </p:nvPicPr>
            <p:blipFill>
              <a:blip r:embed="rId64"/>
              <a:stretch>
                <a:fillRect/>
              </a:stretch>
            </p:blipFill>
            <p:spPr>
              <a:xfrm>
                <a:off x="90620" y="784396"/>
                <a:ext cx="183886"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9104" name="Ink 16"/>
              <p14:cNvContentPartPr>
                <a14:cpLocks xmlns:a14="http://schemas.microsoft.com/office/drawing/2010/main" noRot="1" noChangeAspect="1" noEditPoints="1" noChangeArrowheads="1" noChangeShapeType="1"/>
              </p14:cNvContentPartPr>
              <p14:nvPr/>
            </p14:nvContentPartPr>
            <p14:xfrm>
              <a:off x="220663" y="936625"/>
              <a:ext cx="7937" cy="14288"/>
            </p14:xfrm>
          </p:contentPart>
        </mc:Choice>
        <mc:Fallback xmlns="">
          <p:pic>
            <p:nvPicPr>
              <p:cNvPr id="89104" name="Ink 16"/>
              <p:cNvPicPr>
                <a:picLocks noRot="1" noChangeAspect="1" noEditPoints="1" noChangeArrowheads="1" noChangeShapeType="1"/>
              </p:cNvPicPr>
              <p:nvPr/>
            </p:nvPicPr>
            <p:blipFill>
              <a:blip r:embed="rId66"/>
              <a:stretch>
                <a:fillRect/>
              </a:stretch>
            </p:blipFill>
            <p:spPr>
              <a:xfrm>
                <a:off x="210836" y="927338"/>
                <a:ext cx="27591" cy="3286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9105" name="Ink 17"/>
              <p14:cNvContentPartPr>
                <a14:cpLocks xmlns:a14="http://schemas.microsoft.com/office/drawing/2010/main" noRot="1" noChangeAspect="1" noEditPoints="1" noChangeArrowheads="1" noChangeShapeType="1"/>
              </p14:cNvContentPartPr>
              <p14:nvPr/>
            </p14:nvContentPartPr>
            <p14:xfrm>
              <a:off x="6615113" y="157163"/>
              <a:ext cx="279400" cy="257175"/>
            </p14:xfrm>
          </p:contentPart>
        </mc:Choice>
        <mc:Fallback xmlns="">
          <p:pic>
            <p:nvPicPr>
              <p:cNvPr id="89105" name="Ink 17"/>
              <p:cNvPicPr>
                <a:picLocks noRot="1" noChangeAspect="1" noEditPoints="1" noChangeArrowheads="1" noChangeShapeType="1"/>
              </p:cNvPicPr>
              <p:nvPr/>
            </p:nvPicPr>
            <p:blipFill>
              <a:blip r:embed="rId68"/>
              <a:stretch>
                <a:fillRect/>
              </a:stretch>
            </p:blipFill>
            <p:spPr>
              <a:xfrm>
                <a:off x="6605740" y="147811"/>
                <a:ext cx="298147" cy="275879"/>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 name="Ink 2"/>
              <p14:cNvContentPartPr/>
              <p14:nvPr/>
            </p14:nvContentPartPr>
            <p14:xfrm>
              <a:off x="196560" y="1205640"/>
              <a:ext cx="1589760" cy="330480"/>
            </p14:xfrm>
          </p:contentPart>
        </mc:Choice>
        <mc:Fallback xmlns="">
          <p:pic>
            <p:nvPicPr>
              <p:cNvPr id="3" name="Ink 2"/>
              <p:cNvPicPr/>
              <p:nvPr/>
            </p:nvPicPr>
            <p:blipFill>
              <a:blip r:embed="rId70"/>
              <a:stretch>
                <a:fillRect/>
              </a:stretch>
            </p:blipFill>
            <p:spPr>
              <a:xfrm>
                <a:off x="180720" y="1141920"/>
                <a:ext cx="162144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 name="Ink 3"/>
              <p14:cNvContentPartPr/>
              <p14:nvPr/>
            </p14:nvContentPartPr>
            <p14:xfrm>
              <a:off x="124920" y="464400"/>
              <a:ext cx="1045080" cy="80640"/>
            </p14:xfrm>
          </p:contentPart>
        </mc:Choice>
        <mc:Fallback xmlns="">
          <p:pic>
            <p:nvPicPr>
              <p:cNvPr id="4" name="Ink 3"/>
              <p:cNvPicPr/>
              <p:nvPr/>
            </p:nvPicPr>
            <p:blipFill>
              <a:blip r:embed="rId72"/>
              <a:stretch>
                <a:fillRect/>
              </a:stretch>
            </p:blipFill>
            <p:spPr>
              <a:xfrm>
                <a:off x="109080" y="400680"/>
                <a:ext cx="1077120" cy="207720"/>
              </a:xfrm>
              <a:prstGeom prst="rect">
                <a:avLst/>
              </a:prstGeom>
            </p:spPr>
          </p:pic>
        </mc:Fallback>
      </mc:AlternateContent>
    </p:spTree>
    <p:extLst>
      <p:ext uri="{BB962C8B-B14F-4D97-AF65-F5344CB8AC3E}">
        <p14:creationId xmlns:p14="http://schemas.microsoft.com/office/powerpoint/2010/main" val="1604635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371600"/>
          </a:xfrm>
        </p:spPr>
        <p:txBody>
          <a:bodyPr>
            <a:normAutofit fontScale="90000"/>
          </a:bodyPr>
          <a:lstStyle/>
          <a:p>
            <a:pPr algn="ctr"/>
            <a:r>
              <a:rPr lang="en-US" sz="5000" dirty="0" smtClean="0"/>
              <a:t/>
            </a:r>
            <a:br>
              <a:rPr lang="en-US" sz="5000" dirty="0" smtClean="0"/>
            </a:br>
            <a:r>
              <a:rPr lang="en-US" sz="5000" dirty="0"/>
              <a:t/>
            </a:r>
            <a:br>
              <a:rPr lang="en-US" sz="5000" dirty="0"/>
            </a:br>
            <a:r>
              <a:rPr lang="en-US" sz="5000" dirty="0" smtClean="0"/>
              <a:t/>
            </a:r>
            <a:br>
              <a:rPr lang="en-US" sz="5000" dirty="0" smtClean="0"/>
            </a:br>
            <a:r>
              <a:rPr lang="en-US" sz="5000" dirty="0" smtClean="0"/>
              <a:t/>
            </a:r>
            <a:br>
              <a:rPr lang="en-US" sz="5000" dirty="0" smtClean="0"/>
            </a:br>
            <a:r>
              <a:rPr lang="en-US" sz="5000" dirty="0"/>
              <a:t/>
            </a:r>
            <a:br>
              <a:rPr lang="en-US" sz="5000" dirty="0"/>
            </a:br>
            <a:r>
              <a:rPr lang="en-US" sz="5000" dirty="0" smtClean="0"/>
              <a:t/>
            </a:r>
            <a:br>
              <a:rPr lang="en-US" sz="5000" dirty="0" smtClean="0"/>
            </a:br>
            <a:r>
              <a:rPr lang="en-US" sz="5000" dirty="0"/>
              <a:t/>
            </a:r>
            <a:br>
              <a:rPr lang="en-US" sz="5000" dirty="0"/>
            </a:br>
            <a:r>
              <a:rPr lang="en-US" sz="5000" dirty="0" smtClean="0"/>
              <a:t>Ace Reward</a:t>
            </a:r>
            <a:br>
              <a:rPr lang="en-US" sz="5000" dirty="0" smtClean="0"/>
            </a:br>
            <a:r>
              <a:rPr lang="en-US" sz="5000" dirty="0" smtClean="0"/>
              <a:t>Which </a:t>
            </a:r>
            <a:r>
              <a:rPr lang="en-US" sz="5000" dirty="0" smtClean="0"/>
              <a:t>one would you choose</a:t>
            </a:r>
            <a:r>
              <a:rPr lang="en-US" sz="5000" dirty="0" smtClean="0"/>
              <a:t>?</a:t>
            </a:r>
            <a:endParaRPr lang="en-US" sz="5000" dirty="0"/>
          </a:p>
        </p:txBody>
      </p:sp>
      <p:sp>
        <p:nvSpPr>
          <p:cNvPr id="3" name="Content Placeholder 2"/>
          <p:cNvSpPr>
            <a:spLocks noGrp="1"/>
          </p:cNvSpPr>
          <p:nvPr>
            <p:ph sz="quarter" idx="1"/>
          </p:nvPr>
        </p:nvSpPr>
        <p:spPr>
          <a:xfrm>
            <a:off x="762000" y="1473724"/>
            <a:ext cx="7772400" cy="4572000"/>
          </a:xfrm>
        </p:spPr>
        <p:txBody>
          <a:bodyPr>
            <a:normAutofit/>
          </a:bodyPr>
          <a:lstStyle/>
          <a:p>
            <a:pPr marL="514350" indent="-514350">
              <a:buFont typeface="+mj-lt"/>
              <a:buAutoNum type="arabicPeriod"/>
            </a:pPr>
            <a:r>
              <a:rPr lang="en-US" sz="3500" dirty="0" smtClean="0"/>
              <a:t>Mr. Black give you $100.00 every day for 30 days? </a:t>
            </a:r>
          </a:p>
          <a:p>
            <a:pPr marL="514350" indent="-514350">
              <a:buNone/>
            </a:pPr>
            <a:r>
              <a:rPr lang="en-US" sz="3500" dirty="0" smtClean="0"/>
              <a:t>-----------------------OR---------------------------</a:t>
            </a:r>
          </a:p>
          <a:p>
            <a:pPr marL="514350" indent="-514350">
              <a:buNone/>
            </a:pPr>
            <a:r>
              <a:rPr lang="en-US" sz="3500" dirty="0" smtClean="0"/>
              <a:t>2. Mr. Black give you .01 cent and double it every day for 30 days?  </a:t>
            </a:r>
            <a:endParaRPr lang="en-US" sz="3500" dirty="0"/>
          </a:p>
        </p:txBody>
      </p:sp>
      <p:pic>
        <p:nvPicPr>
          <p:cNvPr id="1029" name="Picture 5" descr="http://dirtinyourskirt.com/wp-content/uploads/2013/08/money1.jpg"/>
          <p:cNvPicPr>
            <a:picLocks noChangeAspect="1" noChangeArrowheads="1"/>
          </p:cNvPicPr>
          <p:nvPr/>
        </p:nvPicPr>
        <p:blipFill>
          <a:blip r:embed="rId2" cstate="print"/>
          <a:srcRect/>
          <a:stretch>
            <a:fillRect/>
          </a:stretch>
        </p:blipFill>
        <p:spPr bwMode="auto">
          <a:xfrm>
            <a:off x="4921777" y="4038600"/>
            <a:ext cx="4222223" cy="2819400"/>
          </a:xfrm>
          <a:prstGeom prst="rect">
            <a:avLst/>
          </a:prstGeom>
          <a:noFill/>
        </p:spPr>
      </p:pic>
      <p:pic>
        <p:nvPicPr>
          <p:cNvPr id="1031" name="Picture 7" descr="http://findingblanche.files.wordpress.com/2014/09/pennies.jpg"/>
          <p:cNvPicPr>
            <a:picLocks noChangeAspect="1" noChangeArrowheads="1"/>
          </p:cNvPicPr>
          <p:nvPr/>
        </p:nvPicPr>
        <p:blipFill>
          <a:blip r:embed="rId3" cstate="print"/>
          <a:srcRect/>
          <a:stretch>
            <a:fillRect/>
          </a:stretch>
        </p:blipFill>
        <p:spPr bwMode="auto">
          <a:xfrm>
            <a:off x="0" y="4231954"/>
            <a:ext cx="3505200" cy="262604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325562"/>
          </a:xfrm>
        </p:spPr>
        <p:txBody>
          <a:bodyPr>
            <a:normAutofit fontScale="90000"/>
          </a:bodyPr>
          <a:lstStyle/>
          <a:p>
            <a:pPr algn="ctr"/>
            <a:r>
              <a:rPr lang="en-US" sz="5000" dirty="0" smtClean="0"/>
              <a:t>Ace Reward</a:t>
            </a:r>
            <a:br>
              <a:rPr lang="en-US" sz="5000" dirty="0" smtClean="0"/>
            </a:br>
            <a:r>
              <a:rPr lang="en-US" sz="5000" dirty="0" smtClean="0"/>
              <a:t>Which </a:t>
            </a:r>
            <a:r>
              <a:rPr lang="en-US" sz="5000" dirty="0" smtClean="0"/>
              <a:t>one would you choose?</a:t>
            </a:r>
            <a:endParaRPr lang="en-US" sz="5000"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500" dirty="0" smtClean="0"/>
              <a:t>Mr. Black give you $100.00 every day for 30 days? </a:t>
            </a:r>
            <a:r>
              <a:rPr lang="en-US" sz="3500" dirty="0" smtClean="0"/>
              <a:t> </a:t>
            </a:r>
            <a:r>
              <a:rPr lang="en-US" sz="3500" dirty="0" smtClean="0"/>
              <a:t>$3,000</a:t>
            </a:r>
            <a:endParaRPr lang="en-US" sz="3500" dirty="0" smtClean="0"/>
          </a:p>
          <a:p>
            <a:pPr marL="514350" indent="-514350">
              <a:buNone/>
            </a:pPr>
            <a:r>
              <a:rPr lang="en-US" sz="3500" dirty="0" smtClean="0"/>
              <a:t>-----------------------OR---------------------------</a:t>
            </a:r>
          </a:p>
          <a:p>
            <a:pPr marL="514350" indent="-514350">
              <a:buNone/>
            </a:pPr>
            <a:r>
              <a:rPr lang="en-US" sz="3500" dirty="0" smtClean="0"/>
              <a:t>2. Mr. Black give you .01 cent and double it every day for 30 days? </a:t>
            </a:r>
            <a:r>
              <a:rPr lang="en-US" sz="3500" dirty="0" smtClean="0"/>
              <a:t>$10,737,418.24</a:t>
            </a:r>
            <a:endParaRPr lang="en-US" sz="3500" dirty="0"/>
          </a:p>
        </p:txBody>
      </p:sp>
      <p:pic>
        <p:nvPicPr>
          <p:cNvPr id="1029" name="Picture 5" descr="http://dirtinyourskirt.com/wp-content/uploads/2013/08/money1.jpg"/>
          <p:cNvPicPr>
            <a:picLocks noChangeAspect="1" noChangeArrowheads="1"/>
          </p:cNvPicPr>
          <p:nvPr/>
        </p:nvPicPr>
        <p:blipFill>
          <a:blip r:embed="rId2" cstate="print"/>
          <a:srcRect/>
          <a:stretch>
            <a:fillRect/>
          </a:stretch>
        </p:blipFill>
        <p:spPr bwMode="auto">
          <a:xfrm>
            <a:off x="5379163" y="4267199"/>
            <a:ext cx="4024660" cy="2687477"/>
          </a:xfrm>
          <a:prstGeom prst="rect">
            <a:avLst/>
          </a:prstGeom>
          <a:noFill/>
        </p:spPr>
      </p:pic>
      <p:pic>
        <p:nvPicPr>
          <p:cNvPr id="1031" name="Picture 7" descr="http://findingblanche.files.wordpress.com/2014/09/pennies.jpg"/>
          <p:cNvPicPr>
            <a:picLocks noChangeAspect="1" noChangeArrowheads="1"/>
          </p:cNvPicPr>
          <p:nvPr/>
        </p:nvPicPr>
        <p:blipFill>
          <a:blip r:embed="rId3" cstate="print"/>
          <a:srcRect/>
          <a:stretch>
            <a:fillRect/>
          </a:stretch>
        </p:blipFill>
        <p:spPr bwMode="auto">
          <a:xfrm>
            <a:off x="0" y="4231954"/>
            <a:ext cx="3505200" cy="2626046"/>
          </a:xfrm>
          <a:prstGeom prst="rect">
            <a:avLst/>
          </a:prstGeom>
          <a:noFill/>
        </p:spPr>
      </p:pic>
    </p:spTree>
    <p:extLst>
      <p:ext uri="{BB962C8B-B14F-4D97-AF65-F5344CB8AC3E}">
        <p14:creationId xmlns:p14="http://schemas.microsoft.com/office/powerpoint/2010/main" val="30564844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763000" cy="609600"/>
          </a:xfrm>
        </p:spPr>
        <p:txBody>
          <a:bodyPr>
            <a:normAutofit fontScale="90000"/>
          </a:bodyPr>
          <a:lstStyle/>
          <a:p>
            <a:r>
              <a:rPr lang="en-US" dirty="0" smtClean="0"/>
              <a:t>---hand-out graph paper do table at bottom---</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59120156"/>
              </p:ext>
            </p:extLst>
          </p:nvPr>
        </p:nvGraphicFramePr>
        <p:xfrm>
          <a:off x="685800" y="609600"/>
          <a:ext cx="7543800" cy="6949440"/>
        </p:xfrm>
        <a:graphic>
          <a:graphicData uri="http://schemas.openxmlformats.org/drawingml/2006/table">
            <a:tbl>
              <a:tblPr firstRow="1" bandRow="1">
                <a:tableStyleId>{5940675A-B579-460E-94D1-54222C63F5DA}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137160">
                <a:tc>
                  <a:txBody>
                    <a:bodyPr/>
                    <a:lstStyle/>
                    <a:p>
                      <a:pPr algn="ctr"/>
                      <a:r>
                        <a:rPr lang="en-US" b="1" dirty="0" smtClean="0"/>
                        <a:t>Time</a:t>
                      </a:r>
                      <a:r>
                        <a:rPr lang="en-US" b="1" baseline="0" dirty="0" smtClean="0"/>
                        <a:t> passed</a:t>
                      </a:r>
                      <a:endParaRPr lang="en-US" b="1" dirty="0"/>
                    </a:p>
                  </a:txBody>
                  <a:tcPr/>
                </a:tc>
                <a:tc>
                  <a:txBody>
                    <a:bodyPr/>
                    <a:lstStyle/>
                    <a:p>
                      <a:pPr algn="ctr"/>
                      <a:r>
                        <a:rPr lang="en-US" b="1" dirty="0" smtClean="0"/>
                        <a:t># of</a:t>
                      </a:r>
                      <a:r>
                        <a:rPr lang="en-US" b="1" baseline="0" dirty="0" smtClean="0"/>
                        <a:t> bacteria</a:t>
                      </a:r>
                      <a:endParaRPr lang="en-US" b="1" dirty="0"/>
                    </a:p>
                  </a:txBody>
                  <a:tcPr/>
                </a:tc>
                <a:extLst>
                  <a:ext uri="{0D108BD9-81ED-4DB2-BD59-A6C34878D82A}">
                    <a16:rowId xmlns:a16="http://schemas.microsoft.com/office/drawing/2014/main" val="10000"/>
                  </a:ext>
                </a:extLst>
              </a:tr>
              <a:tr h="312821">
                <a:tc>
                  <a:txBody>
                    <a:bodyPr/>
                    <a:lstStyle/>
                    <a:p>
                      <a:pPr algn="ctr"/>
                      <a:r>
                        <a:rPr lang="en-US" sz="1600" dirty="0" smtClean="0"/>
                        <a:t>BEGIN</a:t>
                      </a:r>
                      <a:endParaRPr lang="en-US" sz="1600"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1"/>
                  </a:ext>
                </a:extLst>
              </a:tr>
              <a:tr h="312821">
                <a:tc>
                  <a:txBody>
                    <a:bodyPr/>
                    <a:lstStyle/>
                    <a:p>
                      <a:pPr algn="ctr"/>
                      <a:r>
                        <a:rPr lang="en-US" sz="1600" dirty="0" smtClean="0"/>
                        <a:t>:20</a:t>
                      </a:r>
                      <a:endParaRPr lang="en-US" sz="1600" dirty="0"/>
                    </a:p>
                  </a:txBody>
                  <a:tcPr/>
                </a:tc>
                <a:tc>
                  <a:txBody>
                    <a:bodyPr/>
                    <a:lstStyle/>
                    <a:p>
                      <a:pPr algn="ctr"/>
                      <a:endParaRPr lang="en-US" dirty="0"/>
                    </a:p>
                  </a:txBody>
                  <a:tcPr/>
                </a:tc>
                <a:extLst>
                  <a:ext uri="{0D108BD9-81ED-4DB2-BD59-A6C34878D82A}">
                    <a16:rowId xmlns:a16="http://schemas.microsoft.com/office/drawing/2014/main" val="10002"/>
                  </a:ext>
                </a:extLst>
              </a:tr>
              <a:tr h="312821">
                <a:tc>
                  <a:txBody>
                    <a:bodyPr/>
                    <a:lstStyle/>
                    <a:p>
                      <a:pPr algn="ctr"/>
                      <a:r>
                        <a:rPr lang="en-US" sz="1600" dirty="0" smtClean="0"/>
                        <a:t>:40</a:t>
                      </a:r>
                      <a:endParaRPr lang="en-US" sz="1600" dirty="0"/>
                    </a:p>
                  </a:txBody>
                  <a:tcPr/>
                </a:tc>
                <a:tc>
                  <a:txBody>
                    <a:bodyPr/>
                    <a:lstStyle/>
                    <a:p>
                      <a:pPr algn="ctr"/>
                      <a:endParaRPr lang="en-US"/>
                    </a:p>
                  </a:txBody>
                  <a:tcPr/>
                </a:tc>
                <a:extLst>
                  <a:ext uri="{0D108BD9-81ED-4DB2-BD59-A6C34878D82A}">
                    <a16:rowId xmlns:a16="http://schemas.microsoft.com/office/drawing/2014/main" val="10003"/>
                  </a:ext>
                </a:extLst>
              </a:tr>
              <a:tr h="312821">
                <a:tc>
                  <a:txBody>
                    <a:bodyPr/>
                    <a:lstStyle/>
                    <a:p>
                      <a:pPr algn="ctr"/>
                      <a:r>
                        <a:rPr lang="en-US" sz="1600" dirty="0" smtClean="0"/>
                        <a:t>1</a:t>
                      </a:r>
                      <a:r>
                        <a:rPr lang="en-US" sz="1600" baseline="0" dirty="0" smtClean="0"/>
                        <a:t> HOUR</a:t>
                      </a:r>
                      <a:endParaRPr lang="en-US" sz="1600" dirty="0"/>
                    </a:p>
                  </a:txBody>
                  <a:tcPr/>
                </a:tc>
                <a:tc>
                  <a:txBody>
                    <a:bodyPr/>
                    <a:lstStyle/>
                    <a:p>
                      <a:pPr algn="ctr"/>
                      <a:endParaRPr lang="en-US"/>
                    </a:p>
                  </a:txBody>
                  <a:tcPr/>
                </a:tc>
                <a:extLst>
                  <a:ext uri="{0D108BD9-81ED-4DB2-BD59-A6C34878D82A}">
                    <a16:rowId xmlns:a16="http://schemas.microsoft.com/office/drawing/2014/main" val="10004"/>
                  </a:ext>
                </a:extLst>
              </a:tr>
              <a:tr h="312821">
                <a:tc>
                  <a:txBody>
                    <a:bodyPr/>
                    <a:lstStyle/>
                    <a:p>
                      <a:pPr algn="ctr"/>
                      <a:r>
                        <a:rPr lang="en-US" sz="1600" dirty="0" smtClean="0"/>
                        <a:t>1:20</a:t>
                      </a:r>
                      <a:endParaRPr lang="en-US" sz="1600" dirty="0"/>
                    </a:p>
                  </a:txBody>
                  <a:tcPr/>
                </a:tc>
                <a:tc>
                  <a:txBody>
                    <a:bodyPr/>
                    <a:lstStyle/>
                    <a:p>
                      <a:pPr algn="ctr"/>
                      <a:endParaRPr lang="en-US" dirty="0"/>
                    </a:p>
                  </a:txBody>
                  <a:tcPr/>
                </a:tc>
                <a:extLst>
                  <a:ext uri="{0D108BD9-81ED-4DB2-BD59-A6C34878D82A}">
                    <a16:rowId xmlns:a16="http://schemas.microsoft.com/office/drawing/2014/main" val="10005"/>
                  </a:ext>
                </a:extLst>
              </a:tr>
              <a:tr h="312821">
                <a:tc>
                  <a:txBody>
                    <a:bodyPr/>
                    <a:lstStyle/>
                    <a:p>
                      <a:pPr algn="ctr"/>
                      <a:r>
                        <a:rPr lang="en-US" sz="1600" dirty="0" smtClean="0"/>
                        <a:t>1:40</a:t>
                      </a:r>
                      <a:endParaRPr lang="en-US" sz="1600" dirty="0"/>
                    </a:p>
                  </a:txBody>
                  <a:tcPr/>
                </a:tc>
                <a:tc>
                  <a:txBody>
                    <a:bodyPr/>
                    <a:lstStyle/>
                    <a:p>
                      <a:pPr algn="ctr"/>
                      <a:endParaRPr lang="en-US" dirty="0"/>
                    </a:p>
                  </a:txBody>
                  <a:tcPr/>
                </a:tc>
                <a:extLst>
                  <a:ext uri="{0D108BD9-81ED-4DB2-BD59-A6C34878D82A}">
                    <a16:rowId xmlns:a16="http://schemas.microsoft.com/office/drawing/2014/main" val="10006"/>
                  </a:ext>
                </a:extLst>
              </a:tr>
              <a:tr h="312821">
                <a:tc>
                  <a:txBody>
                    <a:bodyPr/>
                    <a:lstStyle/>
                    <a:p>
                      <a:pPr algn="ctr"/>
                      <a:r>
                        <a:rPr lang="en-US" sz="1600" dirty="0" smtClean="0"/>
                        <a:t>2 HRS</a:t>
                      </a:r>
                      <a:endParaRPr lang="en-US" sz="1600" dirty="0"/>
                    </a:p>
                  </a:txBody>
                  <a:tcPr/>
                </a:tc>
                <a:tc>
                  <a:txBody>
                    <a:bodyPr/>
                    <a:lstStyle/>
                    <a:p>
                      <a:pPr algn="ctr"/>
                      <a:endParaRPr lang="en-US"/>
                    </a:p>
                  </a:txBody>
                  <a:tcPr/>
                </a:tc>
                <a:extLst>
                  <a:ext uri="{0D108BD9-81ED-4DB2-BD59-A6C34878D82A}">
                    <a16:rowId xmlns:a16="http://schemas.microsoft.com/office/drawing/2014/main" val="10007"/>
                  </a:ext>
                </a:extLst>
              </a:tr>
              <a:tr h="312821">
                <a:tc>
                  <a:txBody>
                    <a:bodyPr/>
                    <a:lstStyle/>
                    <a:p>
                      <a:pPr algn="ctr"/>
                      <a:r>
                        <a:rPr lang="en-US" sz="1600" dirty="0" smtClean="0"/>
                        <a:t>2:20</a:t>
                      </a:r>
                      <a:endParaRPr lang="en-US" sz="1600" dirty="0"/>
                    </a:p>
                  </a:txBody>
                  <a:tcPr/>
                </a:tc>
                <a:tc>
                  <a:txBody>
                    <a:bodyPr/>
                    <a:lstStyle/>
                    <a:p>
                      <a:pPr algn="ctr"/>
                      <a:endParaRPr lang="en-US"/>
                    </a:p>
                  </a:txBody>
                  <a:tcPr/>
                </a:tc>
                <a:extLst>
                  <a:ext uri="{0D108BD9-81ED-4DB2-BD59-A6C34878D82A}">
                    <a16:rowId xmlns:a16="http://schemas.microsoft.com/office/drawing/2014/main" val="10008"/>
                  </a:ext>
                </a:extLst>
              </a:tr>
              <a:tr h="312821">
                <a:tc>
                  <a:txBody>
                    <a:bodyPr/>
                    <a:lstStyle/>
                    <a:p>
                      <a:pPr algn="ctr"/>
                      <a:r>
                        <a:rPr lang="en-US" sz="1600" dirty="0" smtClean="0"/>
                        <a:t>2:40</a:t>
                      </a:r>
                      <a:endParaRPr lang="en-US" sz="1600" dirty="0"/>
                    </a:p>
                  </a:txBody>
                  <a:tcPr/>
                </a:tc>
                <a:tc>
                  <a:txBody>
                    <a:bodyPr/>
                    <a:lstStyle/>
                    <a:p>
                      <a:pPr algn="ctr"/>
                      <a:endParaRPr lang="en-US" dirty="0"/>
                    </a:p>
                  </a:txBody>
                  <a:tcPr/>
                </a:tc>
                <a:extLst>
                  <a:ext uri="{0D108BD9-81ED-4DB2-BD59-A6C34878D82A}">
                    <a16:rowId xmlns:a16="http://schemas.microsoft.com/office/drawing/2014/main" val="10009"/>
                  </a:ext>
                </a:extLst>
              </a:tr>
              <a:tr h="312821">
                <a:tc>
                  <a:txBody>
                    <a:bodyPr/>
                    <a:lstStyle/>
                    <a:p>
                      <a:pPr algn="ctr"/>
                      <a:r>
                        <a:rPr lang="en-US" sz="1600" dirty="0" smtClean="0"/>
                        <a:t>3 HRS</a:t>
                      </a:r>
                      <a:endParaRPr lang="en-US" sz="1600" dirty="0"/>
                    </a:p>
                  </a:txBody>
                  <a:tcPr/>
                </a:tc>
                <a:tc>
                  <a:txBody>
                    <a:bodyPr/>
                    <a:lstStyle/>
                    <a:p>
                      <a:pPr algn="ctr"/>
                      <a:endParaRPr lang="en-US" dirty="0"/>
                    </a:p>
                  </a:txBody>
                  <a:tcPr/>
                </a:tc>
                <a:extLst>
                  <a:ext uri="{0D108BD9-81ED-4DB2-BD59-A6C34878D82A}">
                    <a16:rowId xmlns:a16="http://schemas.microsoft.com/office/drawing/2014/main" val="10010"/>
                  </a:ext>
                </a:extLst>
              </a:tr>
              <a:tr h="312821">
                <a:tc>
                  <a:txBody>
                    <a:bodyPr/>
                    <a:lstStyle/>
                    <a:p>
                      <a:pPr algn="ctr"/>
                      <a:r>
                        <a:rPr lang="en-US" sz="1600" dirty="0" smtClean="0"/>
                        <a:t>3:20</a:t>
                      </a:r>
                      <a:endParaRPr lang="en-US" sz="1600" dirty="0"/>
                    </a:p>
                  </a:txBody>
                  <a:tcPr/>
                </a:tc>
                <a:tc>
                  <a:txBody>
                    <a:bodyPr/>
                    <a:lstStyle/>
                    <a:p>
                      <a:pPr algn="ctr"/>
                      <a:endParaRPr lang="en-US" dirty="0"/>
                    </a:p>
                  </a:txBody>
                  <a:tcPr/>
                </a:tc>
                <a:extLst>
                  <a:ext uri="{0D108BD9-81ED-4DB2-BD59-A6C34878D82A}">
                    <a16:rowId xmlns:a16="http://schemas.microsoft.com/office/drawing/2014/main" val="10011"/>
                  </a:ext>
                </a:extLst>
              </a:tr>
              <a:tr h="312821">
                <a:tc>
                  <a:txBody>
                    <a:bodyPr/>
                    <a:lstStyle/>
                    <a:p>
                      <a:pPr algn="ctr"/>
                      <a:r>
                        <a:rPr lang="en-US" sz="1600" dirty="0" smtClean="0"/>
                        <a:t>3:40</a:t>
                      </a:r>
                      <a:endParaRPr lang="en-US" sz="1600" dirty="0"/>
                    </a:p>
                  </a:txBody>
                  <a:tcPr/>
                </a:tc>
                <a:tc>
                  <a:txBody>
                    <a:bodyPr/>
                    <a:lstStyle/>
                    <a:p>
                      <a:pPr algn="ctr"/>
                      <a:endParaRPr lang="en-US" dirty="0"/>
                    </a:p>
                  </a:txBody>
                  <a:tcPr/>
                </a:tc>
                <a:extLst>
                  <a:ext uri="{0D108BD9-81ED-4DB2-BD59-A6C34878D82A}">
                    <a16:rowId xmlns:a16="http://schemas.microsoft.com/office/drawing/2014/main" val="10012"/>
                  </a:ext>
                </a:extLst>
              </a:tr>
              <a:tr h="312821">
                <a:tc>
                  <a:txBody>
                    <a:bodyPr/>
                    <a:lstStyle/>
                    <a:p>
                      <a:pPr algn="ctr"/>
                      <a:r>
                        <a:rPr lang="en-US" sz="1600" dirty="0" smtClean="0"/>
                        <a:t>4</a:t>
                      </a:r>
                      <a:r>
                        <a:rPr lang="en-US" sz="1600" baseline="0" dirty="0" smtClean="0"/>
                        <a:t> HRS</a:t>
                      </a:r>
                      <a:endParaRPr lang="en-US" sz="1600" dirty="0"/>
                    </a:p>
                  </a:txBody>
                  <a:tcPr/>
                </a:tc>
                <a:tc>
                  <a:txBody>
                    <a:bodyPr/>
                    <a:lstStyle/>
                    <a:p>
                      <a:pPr algn="ctr"/>
                      <a:endParaRPr lang="en-US" dirty="0"/>
                    </a:p>
                  </a:txBody>
                  <a:tcPr/>
                </a:tc>
                <a:extLst>
                  <a:ext uri="{0D108BD9-81ED-4DB2-BD59-A6C34878D82A}">
                    <a16:rowId xmlns:a16="http://schemas.microsoft.com/office/drawing/2014/main" val="10013"/>
                  </a:ext>
                </a:extLst>
              </a:tr>
              <a:tr h="312821">
                <a:tc>
                  <a:txBody>
                    <a:bodyPr/>
                    <a:lstStyle/>
                    <a:p>
                      <a:pPr algn="ctr"/>
                      <a:r>
                        <a:rPr lang="en-US" sz="1600" dirty="0" smtClean="0"/>
                        <a:t>4:20</a:t>
                      </a:r>
                      <a:endParaRPr lang="en-US" sz="1600" dirty="0"/>
                    </a:p>
                  </a:txBody>
                  <a:tcPr/>
                </a:tc>
                <a:tc>
                  <a:txBody>
                    <a:bodyPr/>
                    <a:lstStyle/>
                    <a:p>
                      <a:pPr algn="ctr"/>
                      <a:endParaRPr lang="en-US" dirty="0"/>
                    </a:p>
                  </a:txBody>
                  <a:tcPr/>
                </a:tc>
                <a:extLst>
                  <a:ext uri="{0D108BD9-81ED-4DB2-BD59-A6C34878D82A}">
                    <a16:rowId xmlns:a16="http://schemas.microsoft.com/office/drawing/2014/main" val="10014"/>
                  </a:ext>
                </a:extLst>
              </a:tr>
              <a:tr h="312821">
                <a:tc>
                  <a:txBody>
                    <a:bodyPr/>
                    <a:lstStyle/>
                    <a:p>
                      <a:pPr algn="ctr"/>
                      <a:r>
                        <a:rPr lang="en-US" sz="1600" dirty="0" smtClean="0"/>
                        <a:t>4:40</a:t>
                      </a:r>
                      <a:endParaRPr lang="en-US" sz="1600" dirty="0"/>
                    </a:p>
                  </a:txBody>
                  <a:tcPr/>
                </a:tc>
                <a:tc>
                  <a:txBody>
                    <a:bodyPr/>
                    <a:lstStyle/>
                    <a:p>
                      <a:pPr algn="ctr"/>
                      <a:endParaRPr lang="en-US" dirty="0"/>
                    </a:p>
                  </a:txBody>
                  <a:tcPr/>
                </a:tc>
                <a:extLst>
                  <a:ext uri="{0D108BD9-81ED-4DB2-BD59-A6C34878D82A}">
                    <a16:rowId xmlns:a16="http://schemas.microsoft.com/office/drawing/2014/main" val="10015"/>
                  </a:ext>
                </a:extLst>
              </a:tr>
              <a:tr h="312821">
                <a:tc>
                  <a:txBody>
                    <a:bodyPr/>
                    <a:lstStyle/>
                    <a:p>
                      <a:pPr algn="ctr"/>
                      <a:r>
                        <a:rPr lang="en-US" sz="1600" dirty="0" smtClean="0"/>
                        <a:t>5 HRS</a:t>
                      </a:r>
                      <a:endParaRPr lang="en-US" sz="1600" dirty="0"/>
                    </a:p>
                  </a:txBody>
                  <a:tcPr/>
                </a:tc>
                <a:tc>
                  <a:txBody>
                    <a:bodyPr/>
                    <a:lstStyle/>
                    <a:p>
                      <a:pPr algn="ctr"/>
                      <a:endParaRPr lang="en-US" dirty="0"/>
                    </a:p>
                  </a:txBody>
                  <a:tcPr/>
                </a:tc>
                <a:extLst>
                  <a:ext uri="{0D108BD9-81ED-4DB2-BD59-A6C34878D82A}">
                    <a16:rowId xmlns:a16="http://schemas.microsoft.com/office/drawing/2014/main" val="10016"/>
                  </a:ext>
                </a:extLst>
              </a:tr>
              <a:tr h="312821">
                <a:tc>
                  <a:txBody>
                    <a:bodyPr/>
                    <a:lstStyle/>
                    <a:p>
                      <a:pPr algn="ctr"/>
                      <a:r>
                        <a:rPr lang="en-US" dirty="0" smtClean="0"/>
                        <a:t>5:20</a:t>
                      </a:r>
                      <a:r>
                        <a:rPr lang="en-US" baseline="0" dirty="0" smtClean="0"/>
                        <a:t> </a:t>
                      </a:r>
                      <a:endParaRPr lang="en-US" dirty="0"/>
                    </a:p>
                  </a:txBody>
                  <a:tcPr/>
                </a:tc>
                <a:tc>
                  <a:txBody>
                    <a:bodyPr/>
                    <a:lstStyle/>
                    <a:p>
                      <a:pPr algn="ctr"/>
                      <a:endParaRPr lang="en-US" dirty="0"/>
                    </a:p>
                  </a:txBody>
                  <a:tcPr/>
                </a:tc>
                <a:extLst>
                  <a:ext uri="{0D108BD9-81ED-4DB2-BD59-A6C34878D82A}">
                    <a16:rowId xmlns:a16="http://schemas.microsoft.com/office/drawing/2014/main" val="10017"/>
                  </a:ext>
                </a:extLst>
              </a:tr>
              <a:tr h="312821">
                <a:tc>
                  <a:txBody>
                    <a:bodyPr/>
                    <a:lstStyle/>
                    <a:p>
                      <a:pPr algn="ctr"/>
                      <a:r>
                        <a:rPr lang="en-US" dirty="0" smtClean="0"/>
                        <a:t>5:40</a:t>
                      </a:r>
                      <a:endParaRPr lang="en-US" dirty="0"/>
                    </a:p>
                  </a:txBody>
                  <a:tcPr/>
                </a:tc>
                <a:tc>
                  <a:txBody>
                    <a:bodyPr/>
                    <a:lstStyle/>
                    <a:p>
                      <a:pPr algn="ctr"/>
                      <a:endParaRPr lang="en-US" dirty="0"/>
                    </a:p>
                  </a:txBody>
                  <a:tcPr/>
                </a:tc>
                <a:extLst>
                  <a:ext uri="{0D108BD9-81ED-4DB2-BD59-A6C34878D82A}">
                    <a16:rowId xmlns:a16="http://schemas.microsoft.com/office/drawing/2014/main" val="1001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95586" name="Ink 2"/>
              <p14:cNvContentPartPr>
                <a14:cpLocks xmlns:a14="http://schemas.microsoft.com/office/drawing/2010/main" noRot="1" noChangeAspect="1" noEditPoints="1" noChangeArrowheads="1" noChangeShapeType="1"/>
              </p14:cNvContentPartPr>
              <p14:nvPr/>
            </p14:nvContentPartPr>
            <p14:xfrm>
              <a:off x="6029325" y="1735138"/>
              <a:ext cx="7938" cy="7937"/>
            </p14:xfrm>
          </p:contentPart>
        </mc:Choice>
        <mc:Fallback xmlns="">
          <p:pic>
            <p:nvPicPr>
              <p:cNvPr id="195586" name="Ink 2"/>
              <p:cNvPicPr>
                <a:picLocks noRot="1" noChangeAspect="1" noEditPoints="1" noChangeArrowheads="1" noChangeShapeType="1"/>
              </p:cNvPicPr>
              <p:nvPr/>
            </p:nvPicPr>
            <p:blipFill>
              <a:blip r:embed="rId3"/>
              <a:stretch>
                <a:fillRect/>
              </a:stretch>
            </p:blipFill>
            <p:spPr>
              <a:xfrm>
                <a:off x="6019497" y="1725311"/>
                <a:ext cx="27594" cy="2759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214280" y="4590000"/>
              <a:ext cx="9360" cy="9000"/>
            </p14:xfrm>
          </p:contentPart>
        </mc:Choice>
        <mc:Fallback xmlns="">
          <p:pic>
            <p:nvPicPr>
              <p:cNvPr id="2" name="Ink 1"/>
              <p:cNvPicPr/>
              <p:nvPr/>
            </p:nvPicPr>
            <p:blipFill>
              <a:blip r:embed="rId5"/>
              <a:stretch>
                <a:fillRect/>
              </a:stretch>
            </p:blipFill>
            <p:spPr>
              <a:xfrm>
                <a:off x="1198440" y="4526280"/>
                <a:ext cx="41040" cy="136440"/>
              </a:xfrm>
              <a:prstGeom prst="rect">
                <a:avLst/>
              </a:prstGeom>
            </p:spPr>
          </p:pic>
        </mc:Fallback>
      </mc:AlternateContent>
    </p:spTree>
    <p:extLst>
      <p:ext uri="{BB962C8B-B14F-4D97-AF65-F5344CB8AC3E}">
        <p14:creationId xmlns:p14="http://schemas.microsoft.com/office/powerpoint/2010/main" val="130582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dirty="0" smtClean="0"/>
              <a:t>Warm Up 				March 7, 2017</a:t>
            </a:r>
            <a:endParaRPr lang="en-US" dirty="0"/>
          </a:p>
        </p:txBody>
      </p:sp>
      <p:sp>
        <p:nvSpPr>
          <p:cNvPr id="3" name="Content Placeholder 2"/>
          <p:cNvSpPr>
            <a:spLocks noGrp="1"/>
          </p:cNvSpPr>
          <p:nvPr>
            <p:ph sz="quarter" idx="1"/>
          </p:nvPr>
        </p:nvSpPr>
        <p:spPr>
          <a:xfrm>
            <a:off x="0" y="762000"/>
            <a:ext cx="8763000" cy="5715000"/>
          </a:xfrm>
        </p:spPr>
        <p:txBody>
          <a:bodyPr>
            <a:normAutofit lnSpcReduction="10000"/>
          </a:bodyPr>
          <a:lstStyle/>
          <a:p>
            <a:r>
              <a:rPr lang="en-US" sz="3200" dirty="0" smtClean="0"/>
              <a:t>Directions: Read passage 1 then answer the 3 questions below.  Underline or highlight the text where you found your answer. Glue the passage into your notebook. </a:t>
            </a:r>
          </a:p>
          <a:p>
            <a:pPr marL="514350" indent="-514350">
              <a:buFont typeface="+mj-lt"/>
              <a:buAutoNum type="arabicPeriod"/>
            </a:pPr>
            <a:r>
              <a:rPr lang="en-US" sz="3200" dirty="0" smtClean="0"/>
              <a:t>Which statement best describes snottites?</a:t>
            </a:r>
          </a:p>
          <a:p>
            <a:pPr marL="514350" indent="-514350">
              <a:buFont typeface="+mj-lt"/>
              <a:buAutoNum type="arabicPeriod"/>
            </a:pPr>
            <a:r>
              <a:rPr lang="en-US" sz="3200" dirty="0" smtClean="0"/>
              <a:t>Based on this passage,  which conclusion about snottites is most likely to be correct? </a:t>
            </a:r>
          </a:p>
          <a:p>
            <a:pPr marL="514350" indent="-514350">
              <a:buFont typeface="+mj-lt"/>
              <a:buAutoNum type="arabicPeriod"/>
            </a:pPr>
            <a:r>
              <a:rPr lang="en-US" sz="3200" dirty="0" smtClean="0"/>
              <a:t>What is the main idea of this passage? </a:t>
            </a:r>
          </a:p>
          <a:p>
            <a:pPr marL="514350" indent="-514350">
              <a:buFont typeface="+mj-lt"/>
              <a:buAutoNum type="arabicPeriod"/>
            </a:pPr>
            <a:endParaRPr lang="en-US" dirty="0" smtClean="0"/>
          </a:p>
          <a:p>
            <a:pPr marL="514350" indent="-514350">
              <a:buNone/>
            </a:pPr>
            <a:r>
              <a:rPr lang="en-US" sz="2200" dirty="0" smtClean="0">
                <a:solidFill>
                  <a:srgbClr val="FF0000"/>
                </a:solidFill>
              </a:rPr>
              <a:t>Objectives: 8.L.1.1</a:t>
            </a:r>
          </a:p>
          <a:p>
            <a:pPr marL="514350" indent="-514350">
              <a:buNone/>
            </a:pPr>
            <a:r>
              <a:rPr lang="en-US" sz="2200" dirty="0" smtClean="0">
                <a:solidFill>
                  <a:srgbClr val="FF0000"/>
                </a:solidFill>
              </a:rPr>
              <a:t>-TSWU the basic characteristics and structure of bacteria. </a:t>
            </a:r>
          </a:p>
          <a:p>
            <a:pPr marL="514350" indent="-514350">
              <a:buNone/>
            </a:pPr>
            <a:r>
              <a:rPr lang="en-US" sz="2200" dirty="0" smtClean="0">
                <a:solidFill>
                  <a:srgbClr val="FF0000"/>
                </a:solidFill>
              </a:rPr>
              <a:t>Essential Question:</a:t>
            </a:r>
          </a:p>
          <a:p>
            <a:pPr marL="514350" indent="-514350">
              <a:buNone/>
            </a:pPr>
            <a:r>
              <a:rPr lang="en-US" sz="2200" dirty="0" smtClean="0">
                <a:solidFill>
                  <a:srgbClr val="FF0000"/>
                </a:solidFill>
              </a:rPr>
              <a:t>-How are bacteria capable of surviving extreme conditions? </a:t>
            </a:r>
          </a:p>
        </p:txBody>
      </p:sp>
      <p:pic>
        <p:nvPicPr>
          <p:cNvPr id="4" name="Picture 2" descr="http://www.scifiideas.com/wp-content/uploads/2011/10/snottites-300x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608127"/>
            <a:ext cx="3352800" cy="2481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66" y="57835"/>
            <a:ext cx="5001323" cy="6735115"/>
          </a:xfrm>
          <a:prstGeom prst="rect">
            <a:avLst/>
          </a:prstGeom>
        </p:spPr>
      </p:pic>
      <p:sp>
        <p:nvSpPr>
          <p:cNvPr id="3" name="TextBox 2"/>
          <p:cNvSpPr txBox="1"/>
          <p:nvPr/>
        </p:nvSpPr>
        <p:spPr>
          <a:xfrm>
            <a:off x="5791200" y="609600"/>
            <a:ext cx="2514600" cy="1862048"/>
          </a:xfrm>
          <a:prstGeom prst="rect">
            <a:avLst/>
          </a:prstGeom>
          <a:noFill/>
        </p:spPr>
        <p:txBody>
          <a:bodyPr wrap="square" rtlCol="0">
            <a:spAutoFit/>
          </a:bodyPr>
          <a:lstStyle/>
          <a:p>
            <a:r>
              <a:rPr lang="en-US" b="1" u="sng" dirty="0" smtClean="0"/>
              <a:t>HINTS</a:t>
            </a:r>
            <a:r>
              <a:rPr lang="en-US" dirty="0" smtClean="0"/>
              <a:t> </a:t>
            </a:r>
          </a:p>
          <a:p>
            <a:r>
              <a:rPr lang="en-US" dirty="0" smtClean="0"/>
              <a:t>-Title each column. </a:t>
            </a:r>
          </a:p>
          <a:p>
            <a:r>
              <a:rPr lang="en-US" dirty="0" smtClean="0"/>
              <a:t>-Remember, to find the scientific notation for each use the following formula: </a:t>
            </a:r>
          </a:p>
          <a:p>
            <a:pPr algn="ctr"/>
            <a:r>
              <a:rPr lang="en-US" sz="2500" dirty="0"/>
              <a:t>a</a:t>
            </a:r>
            <a:r>
              <a:rPr lang="en-US" sz="2500" dirty="0" smtClean="0"/>
              <a:t>  X  10 </a:t>
            </a:r>
          </a:p>
        </p:txBody>
      </p:sp>
      <p:sp>
        <p:nvSpPr>
          <p:cNvPr id="4" name="TextBox 3"/>
          <p:cNvSpPr txBox="1"/>
          <p:nvPr/>
        </p:nvSpPr>
        <p:spPr>
          <a:xfrm>
            <a:off x="7391400" y="1905000"/>
            <a:ext cx="290464" cy="369332"/>
          </a:xfrm>
          <a:prstGeom prst="rect">
            <a:avLst/>
          </a:prstGeom>
          <a:noFill/>
        </p:spPr>
        <p:txBody>
          <a:bodyPr wrap="none" rtlCol="0">
            <a:spAutoFit/>
          </a:bodyPr>
          <a:lstStyle/>
          <a:p>
            <a:r>
              <a:rPr lang="en-US" dirty="0" smtClean="0"/>
              <a:t>n</a:t>
            </a:r>
            <a:endParaRPr lang="en-US" dirty="0"/>
          </a:p>
        </p:txBody>
      </p:sp>
      <p:sp>
        <p:nvSpPr>
          <p:cNvPr id="5" name="TextBox 4"/>
          <p:cNvSpPr txBox="1"/>
          <p:nvPr/>
        </p:nvSpPr>
        <p:spPr>
          <a:xfrm>
            <a:off x="5229913" y="2590800"/>
            <a:ext cx="1780487" cy="646331"/>
          </a:xfrm>
          <a:prstGeom prst="rect">
            <a:avLst/>
          </a:prstGeom>
          <a:noFill/>
        </p:spPr>
        <p:txBody>
          <a:bodyPr wrap="none" rtlCol="0">
            <a:spAutoFit/>
          </a:bodyPr>
          <a:lstStyle/>
          <a:p>
            <a:r>
              <a:rPr lang="en-US" dirty="0"/>
              <a:t>a</a:t>
            </a:r>
            <a:r>
              <a:rPr lang="en-US" dirty="0" smtClean="0"/>
              <a:t> must be between </a:t>
            </a:r>
          </a:p>
          <a:p>
            <a:pPr algn="ctr"/>
            <a:r>
              <a:rPr lang="en-US" dirty="0" smtClean="0"/>
              <a:t>1-10</a:t>
            </a:r>
            <a:endParaRPr lang="en-US" dirty="0"/>
          </a:p>
        </p:txBody>
      </p:sp>
      <p:cxnSp>
        <p:nvCxnSpPr>
          <p:cNvPr id="7" name="Straight Arrow Connector 6"/>
          <p:cNvCxnSpPr/>
          <p:nvPr/>
        </p:nvCxnSpPr>
        <p:spPr>
          <a:xfrm flipH="1">
            <a:off x="6248400" y="2362200"/>
            <a:ext cx="3048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1200" y="3238448"/>
            <a:ext cx="2362200" cy="1800493"/>
          </a:xfrm>
          <a:prstGeom prst="rect">
            <a:avLst/>
          </a:prstGeom>
          <a:noFill/>
        </p:spPr>
        <p:txBody>
          <a:bodyPr wrap="square" rtlCol="0">
            <a:spAutoFit/>
          </a:bodyPr>
          <a:lstStyle/>
          <a:p>
            <a:r>
              <a:rPr lang="en-US" dirty="0" smtClean="0"/>
              <a:t>-Example: 160 written in scientific notation is </a:t>
            </a:r>
          </a:p>
          <a:p>
            <a:pPr algn="ctr"/>
            <a:r>
              <a:rPr lang="en-US" sz="2500" dirty="0" smtClean="0"/>
              <a:t>1 6 0</a:t>
            </a:r>
          </a:p>
          <a:p>
            <a:pPr algn="ctr"/>
            <a:endParaRPr lang="en-US" sz="2500" dirty="0"/>
          </a:p>
          <a:p>
            <a:pPr algn="ctr"/>
            <a:r>
              <a:rPr lang="en-US" sz="2500" dirty="0" smtClean="0"/>
              <a:t>1.6 x 10</a:t>
            </a:r>
            <a:endParaRPr lang="en-US" sz="2500" dirty="0"/>
          </a:p>
        </p:txBody>
      </p:sp>
      <p:sp>
        <p:nvSpPr>
          <p:cNvPr id="10" name="TextBox 9"/>
          <p:cNvSpPr txBox="1"/>
          <p:nvPr/>
        </p:nvSpPr>
        <p:spPr>
          <a:xfrm>
            <a:off x="7391400" y="4419600"/>
            <a:ext cx="290464" cy="369332"/>
          </a:xfrm>
          <a:prstGeom prst="rect">
            <a:avLst/>
          </a:prstGeom>
          <a:noFill/>
        </p:spPr>
        <p:txBody>
          <a:bodyPr wrap="none" rtlCol="0">
            <a:spAutoFit/>
          </a:bodyPr>
          <a:lstStyle/>
          <a:p>
            <a:r>
              <a:rPr lang="en-US" dirty="0" smtClean="0"/>
              <a:t>2</a:t>
            </a:r>
            <a:endParaRPr lang="en-US" dirty="0"/>
          </a:p>
        </p:txBody>
      </p:sp>
      <p:sp>
        <p:nvSpPr>
          <p:cNvPr id="11" name="TextBox 10"/>
          <p:cNvSpPr txBox="1"/>
          <p:nvPr/>
        </p:nvSpPr>
        <p:spPr>
          <a:xfrm>
            <a:off x="5038343" y="59204"/>
            <a:ext cx="4005071" cy="646331"/>
          </a:xfrm>
          <a:prstGeom prst="rect">
            <a:avLst/>
          </a:prstGeom>
          <a:noFill/>
        </p:spPr>
        <p:txBody>
          <a:bodyPr wrap="none" rtlCol="0">
            <a:spAutoFit/>
          </a:bodyPr>
          <a:lstStyle/>
          <a:p>
            <a:r>
              <a:rPr lang="en-US" dirty="0" smtClean="0"/>
              <a:t>Objective: Model the reproductive process of </a:t>
            </a:r>
          </a:p>
          <a:p>
            <a:r>
              <a:rPr lang="en-US" dirty="0" smtClean="0"/>
              <a:t>Bacteria known as Binary Fission</a:t>
            </a:r>
            <a:endParaRPr lang="en-US" dirty="0"/>
          </a:p>
        </p:txBody>
      </p:sp>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6858000" y="4035960"/>
              <a:ext cx="614880" cy="179280"/>
            </p14:xfrm>
          </p:contentPart>
        </mc:Choice>
        <mc:Fallback>
          <p:pic>
            <p:nvPicPr>
              <p:cNvPr id="12" name="Ink 11"/>
              <p:cNvPicPr/>
              <p:nvPr/>
            </p:nvPicPr>
            <p:blipFill>
              <a:blip r:embed="rId4"/>
              <a:stretch>
                <a:fillRect/>
              </a:stretch>
            </p:blipFill>
            <p:spPr>
              <a:xfrm>
                <a:off x="6848640" y="4026600"/>
                <a:ext cx="633600" cy="198000"/>
              </a:xfrm>
              <a:prstGeom prst="rect">
                <a:avLst/>
              </a:prstGeom>
            </p:spPr>
          </p:pic>
        </mc:Fallback>
      </mc:AlternateContent>
    </p:spTree>
    <p:extLst>
      <p:ext uri="{BB962C8B-B14F-4D97-AF65-F5344CB8AC3E}">
        <p14:creationId xmlns:p14="http://schemas.microsoft.com/office/powerpoint/2010/main" val="2106735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696464"/>
                </a:solidFill>
              </a:rPr>
              <a:t>Label your graph…</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35564148"/>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4103367" cy="461665"/>
          </a:xfrm>
          <a:prstGeom prst="rect">
            <a:avLst/>
          </a:prstGeom>
          <a:noFill/>
        </p:spPr>
        <p:txBody>
          <a:bodyPr wrap="none" rtlCol="0">
            <a:spAutoFit/>
          </a:bodyPr>
          <a:lstStyle/>
          <a:p>
            <a:r>
              <a:rPr lang="en-US" sz="2400" b="1" dirty="0" smtClean="0"/>
              <a:t>Time: </a:t>
            </a:r>
            <a:r>
              <a:rPr lang="en-US" sz="2400" dirty="0" smtClean="0"/>
              <a:t>every 20 </a:t>
            </a:r>
            <a:r>
              <a:rPr lang="en-US" sz="2400" dirty="0" smtClean="0"/>
              <a:t>minutes: 0-8 hours</a:t>
            </a:r>
            <a:endParaRPr lang="en-US" sz="2400" dirty="0"/>
          </a:p>
        </p:txBody>
      </p:sp>
      <p:sp>
        <p:nvSpPr>
          <p:cNvPr id="3" name="TextBox 2"/>
          <p:cNvSpPr txBox="1"/>
          <p:nvPr/>
        </p:nvSpPr>
        <p:spPr>
          <a:xfrm>
            <a:off x="381000" y="1393992"/>
            <a:ext cx="3810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Tree>
    <p:extLst>
      <p:ext uri="{BB962C8B-B14F-4D97-AF65-F5344CB8AC3E}">
        <p14:creationId xmlns:p14="http://schemas.microsoft.com/office/powerpoint/2010/main" val="3698918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chemeClr val="tx1"/>
                </a:solidFill>
              </a:rPr>
              <a:t>Bacteria can split in 2 in as little as every 20 minutes!!!</a:t>
            </a:r>
            <a:endParaRPr lang="en-US" b="1"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15181667"/>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4103367" cy="461665"/>
          </a:xfrm>
          <a:prstGeom prst="rect">
            <a:avLst/>
          </a:prstGeom>
          <a:noFill/>
        </p:spPr>
        <p:txBody>
          <a:bodyPr wrap="none" rtlCol="0">
            <a:spAutoFit/>
          </a:bodyPr>
          <a:lstStyle/>
          <a:p>
            <a:r>
              <a:rPr lang="en-US" sz="2400" b="1" dirty="0" smtClean="0"/>
              <a:t>Time: </a:t>
            </a:r>
            <a:r>
              <a:rPr lang="en-US" sz="2400" dirty="0" smtClean="0"/>
              <a:t>every 20 </a:t>
            </a:r>
            <a:r>
              <a:rPr lang="en-US" sz="2400" dirty="0" smtClean="0"/>
              <a:t>minutes: 0-8 hours</a:t>
            </a:r>
            <a:endParaRPr lang="en-US" sz="2400" dirty="0"/>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t>1hr</a:t>
            </a:r>
            <a:endParaRPr lang="en-US" dirty="0"/>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t>2hrs</a:t>
            </a:r>
            <a:endParaRPr lang="en-US" dirty="0"/>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t>3hrs</a:t>
            </a:r>
            <a:endParaRPr lang="en-US" dirty="0"/>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t>4hrs</a:t>
            </a:r>
            <a:endParaRPr lang="en-US" dirty="0"/>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t>5 </a:t>
            </a:r>
            <a:r>
              <a:rPr lang="en-US" dirty="0" err="1" smtClean="0"/>
              <a:t>hrs</a:t>
            </a:r>
            <a:endParaRPr lang="en-US" dirty="0"/>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t>100K</a:t>
            </a:r>
            <a:endParaRPr lang="en-US" dirty="0"/>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t>300K</a:t>
            </a:r>
            <a:endParaRPr lang="en-US" dirty="0"/>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t>500K</a:t>
            </a:r>
            <a:endParaRPr lang="en-US" dirty="0"/>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t>700K</a:t>
            </a:r>
            <a:endParaRPr lang="en-US" dirty="0"/>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t>900K</a:t>
            </a:r>
            <a:endParaRPr lang="en-US" dirty="0"/>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t>1.1M</a:t>
            </a:r>
            <a:endParaRPr lang="en-US" dirty="0"/>
          </a:p>
        </p:txBody>
      </p:sp>
      <mc:AlternateContent xmlns:mc="http://schemas.openxmlformats.org/markup-compatibility/2006" xmlns:p14="http://schemas.microsoft.com/office/powerpoint/2010/main">
        <mc:Choice Requires="p14">
          <p:contentPart p14:bwMode="auto" r:id="rId2">
            <p14:nvContentPartPr>
              <p14:cNvPr id="194562" name="Ink 2"/>
              <p14:cNvContentPartPr>
                <a14:cpLocks xmlns:a14="http://schemas.microsoft.com/office/drawing/2010/main" noRot="1" noChangeAspect="1" noEditPoints="1" noChangeArrowheads="1" noChangeShapeType="1"/>
              </p14:cNvContentPartPr>
              <p14:nvPr/>
            </p14:nvContentPartPr>
            <p14:xfrm>
              <a:off x="1022350" y="5765800"/>
              <a:ext cx="171450" cy="171450"/>
            </p14:xfrm>
          </p:contentPart>
        </mc:Choice>
        <mc:Fallback xmlns="">
          <p:pic>
            <p:nvPicPr>
              <p:cNvPr id="194562" name="Ink 2"/>
              <p:cNvPicPr>
                <a:picLocks noRot="1" noChangeAspect="1" noEditPoints="1" noChangeArrowheads="1" noChangeShapeType="1"/>
              </p:cNvPicPr>
              <p:nvPr/>
            </p:nvPicPr>
            <p:blipFill>
              <a:blip r:embed="rId3"/>
              <a:stretch>
                <a:fillRect/>
              </a:stretch>
            </p:blipFill>
            <p:spPr>
              <a:xfrm>
                <a:off x="1013102" y="5756455"/>
                <a:ext cx="189947" cy="19014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4563" name="Ink 3"/>
              <p14:cNvContentPartPr>
                <a14:cpLocks xmlns:a14="http://schemas.microsoft.com/office/drawing/2010/main" noRot="1" noChangeAspect="1" noEditPoints="1" noChangeArrowheads="1" noChangeShapeType="1"/>
              </p14:cNvContentPartPr>
              <p14:nvPr/>
            </p14:nvContentPartPr>
            <p14:xfrm>
              <a:off x="820738" y="5000625"/>
              <a:ext cx="365125" cy="150813"/>
            </p14:xfrm>
          </p:contentPart>
        </mc:Choice>
        <mc:Fallback xmlns="">
          <p:pic>
            <p:nvPicPr>
              <p:cNvPr id="194563" name="Ink 3"/>
              <p:cNvPicPr>
                <a:picLocks noRot="1" noChangeAspect="1" noEditPoints="1" noChangeArrowheads="1" noChangeShapeType="1"/>
              </p:cNvPicPr>
              <p:nvPr/>
            </p:nvPicPr>
            <p:blipFill>
              <a:blip r:embed="rId5"/>
              <a:stretch>
                <a:fillRect/>
              </a:stretch>
            </p:blipFill>
            <p:spPr>
              <a:xfrm>
                <a:off x="811357" y="4991377"/>
                <a:ext cx="383886" cy="16930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4564" name="Ink 4"/>
              <p14:cNvContentPartPr>
                <a14:cpLocks xmlns:a14="http://schemas.microsoft.com/office/drawing/2010/main" noRot="1" noChangeAspect="1" noEditPoints="1" noChangeArrowheads="1" noChangeShapeType="1"/>
              </p14:cNvContentPartPr>
              <p14:nvPr/>
            </p14:nvContentPartPr>
            <p14:xfrm>
              <a:off x="906463" y="2192338"/>
              <a:ext cx="258762" cy="179387"/>
            </p14:xfrm>
          </p:contentPart>
        </mc:Choice>
        <mc:Fallback xmlns="">
          <p:pic>
            <p:nvPicPr>
              <p:cNvPr id="194564" name="Ink 4"/>
              <p:cNvPicPr>
                <a:picLocks noRot="1" noChangeAspect="1" noEditPoints="1" noChangeArrowheads="1" noChangeShapeType="1"/>
              </p:cNvPicPr>
              <p:nvPr/>
            </p:nvPicPr>
            <p:blipFill>
              <a:blip r:embed="rId7"/>
              <a:stretch>
                <a:fillRect/>
              </a:stretch>
            </p:blipFill>
            <p:spPr>
              <a:xfrm>
                <a:off x="897067" y="2182954"/>
                <a:ext cx="277555" cy="19815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4565" name="Ink 5"/>
              <p14:cNvContentPartPr>
                <a14:cpLocks xmlns:a14="http://schemas.microsoft.com/office/drawing/2010/main" noRot="1" noChangeAspect="1" noEditPoints="1" noChangeArrowheads="1" noChangeShapeType="1"/>
              </p14:cNvContentPartPr>
              <p14:nvPr/>
            </p14:nvContentPartPr>
            <p14:xfrm>
              <a:off x="677863" y="2857500"/>
              <a:ext cx="430212" cy="250825"/>
            </p14:xfrm>
          </p:contentPart>
        </mc:Choice>
        <mc:Fallback xmlns="">
          <p:pic>
            <p:nvPicPr>
              <p:cNvPr id="194565" name="Ink 5"/>
              <p:cNvPicPr>
                <a:picLocks noRot="1" noChangeAspect="1" noEditPoints="1" noChangeArrowheads="1" noChangeShapeType="1"/>
              </p:cNvPicPr>
              <p:nvPr/>
            </p:nvPicPr>
            <p:blipFill>
              <a:blip r:embed="rId9"/>
              <a:stretch>
                <a:fillRect/>
              </a:stretch>
            </p:blipFill>
            <p:spPr>
              <a:xfrm>
                <a:off x="668479" y="2848130"/>
                <a:ext cx="448980" cy="26956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4566" name="Ink 6"/>
              <p14:cNvContentPartPr>
                <a14:cpLocks xmlns:a14="http://schemas.microsoft.com/office/drawing/2010/main" noRot="1" noChangeAspect="1" noEditPoints="1" noChangeArrowheads="1" noChangeShapeType="1"/>
              </p14:cNvContentPartPr>
              <p14:nvPr/>
            </p14:nvContentPartPr>
            <p14:xfrm>
              <a:off x="779463" y="3606800"/>
              <a:ext cx="449262" cy="158750"/>
            </p14:xfrm>
          </p:contentPart>
        </mc:Choice>
        <mc:Fallback xmlns="">
          <p:pic>
            <p:nvPicPr>
              <p:cNvPr id="194566" name="Ink 6"/>
              <p:cNvPicPr>
                <a:picLocks noRot="1" noChangeAspect="1" noEditPoints="1" noChangeArrowheads="1" noChangeShapeType="1"/>
              </p:cNvPicPr>
              <p:nvPr/>
            </p:nvPicPr>
            <p:blipFill>
              <a:blip r:embed="rId11"/>
              <a:stretch>
                <a:fillRect/>
              </a:stretch>
            </p:blipFill>
            <p:spPr>
              <a:xfrm>
                <a:off x="770118" y="3597504"/>
                <a:ext cx="467951" cy="17734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4567" name="Ink 7"/>
              <p14:cNvContentPartPr>
                <a14:cpLocks xmlns:a14="http://schemas.microsoft.com/office/drawing/2010/main" noRot="1" noChangeAspect="1" noEditPoints="1" noChangeArrowheads="1" noChangeShapeType="1"/>
              </p14:cNvContentPartPr>
              <p14:nvPr/>
            </p14:nvContentPartPr>
            <p14:xfrm>
              <a:off x="763588" y="4278313"/>
              <a:ext cx="387350" cy="222250"/>
            </p14:xfrm>
          </p:contentPart>
        </mc:Choice>
        <mc:Fallback xmlns="">
          <p:pic>
            <p:nvPicPr>
              <p:cNvPr id="194567" name="Ink 7"/>
              <p:cNvPicPr>
                <a:picLocks noRot="1" noChangeAspect="1" noEditPoints="1" noChangeArrowheads="1" noChangeShapeType="1"/>
              </p:cNvPicPr>
              <p:nvPr/>
            </p:nvPicPr>
            <p:blipFill>
              <a:blip r:embed="rId13"/>
              <a:stretch>
                <a:fillRect/>
              </a:stretch>
            </p:blipFill>
            <p:spPr>
              <a:xfrm>
                <a:off x="754237" y="4268948"/>
                <a:ext cx="406052" cy="24098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4568" name="Ink 8"/>
              <p14:cNvContentPartPr>
                <a14:cpLocks xmlns:a14="http://schemas.microsoft.com/office/drawing/2010/main" noRot="1" noChangeAspect="1" noEditPoints="1" noChangeArrowheads="1" noChangeShapeType="1"/>
              </p14:cNvContentPartPr>
              <p14:nvPr/>
            </p14:nvContentPartPr>
            <p14:xfrm>
              <a:off x="814388" y="1414463"/>
              <a:ext cx="371475" cy="193675"/>
            </p14:xfrm>
          </p:contentPart>
        </mc:Choice>
        <mc:Fallback xmlns="">
          <p:pic>
            <p:nvPicPr>
              <p:cNvPr id="194568" name="Ink 8"/>
              <p:cNvPicPr>
                <a:picLocks noRot="1" noChangeAspect="1" noEditPoints="1" noChangeArrowheads="1" noChangeShapeType="1"/>
              </p:cNvPicPr>
              <p:nvPr/>
            </p:nvPicPr>
            <p:blipFill>
              <a:blip r:embed="rId15"/>
              <a:stretch>
                <a:fillRect/>
              </a:stretch>
            </p:blipFill>
            <p:spPr>
              <a:xfrm>
                <a:off x="805020" y="1405086"/>
                <a:ext cx="390211" cy="21242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569" name="Ink 9"/>
              <p14:cNvContentPartPr>
                <a14:cpLocks xmlns:a14="http://schemas.microsoft.com/office/drawing/2010/main" noRot="1" noChangeAspect="1" noEditPoints="1" noChangeArrowheads="1" noChangeShapeType="1"/>
              </p14:cNvContentPartPr>
              <p14:nvPr/>
            </p14:nvContentPartPr>
            <p14:xfrm>
              <a:off x="900113" y="1549400"/>
              <a:ext cx="2493962" cy="4537075"/>
            </p14:xfrm>
          </p:contentPart>
        </mc:Choice>
        <mc:Fallback xmlns="">
          <p:pic>
            <p:nvPicPr>
              <p:cNvPr id="194569" name="Ink 9"/>
              <p:cNvPicPr>
                <a:picLocks noRot="1" noChangeAspect="1" noEditPoints="1" noChangeArrowheads="1" noChangeShapeType="1"/>
              </p:cNvPicPr>
              <p:nvPr/>
            </p:nvPicPr>
            <p:blipFill>
              <a:blip r:embed="rId17"/>
              <a:stretch>
                <a:fillRect/>
              </a:stretch>
            </p:blipFill>
            <p:spPr>
              <a:xfrm>
                <a:off x="890757" y="1540039"/>
                <a:ext cx="2512673" cy="455579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570" name="Ink 10"/>
              <p14:cNvContentPartPr>
                <a14:cpLocks xmlns:a14="http://schemas.microsoft.com/office/drawing/2010/main" noRot="1" noChangeAspect="1" noEditPoints="1" noChangeArrowheads="1" noChangeShapeType="1"/>
              </p14:cNvContentPartPr>
              <p14:nvPr/>
            </p14:nvContentPartPr>
            <p14:xfrm>
              <a:off x="1236663" y="5943600"/>
              <a:ext cx="149225" cy="165100"/>
            </p14:xfrm>
          </p:contentPart>
        </mc:Choice>
        <mc:Fallback xmlns="">
          <p:pic>
            <p:nvPicPr>
              <p:cNvPr id="194570" name="Ink 10"/>
              <p:cNvPicPr>
                <a:picLocks noRot="1" noChangeAspect="1" noEditPoints="1" noChangeArrowheads="1" noChangeShapeType="1"/>
              </p:cNvPicPr>
              <p:nvPr/>
            </p:nvPicPr>
            <p:blipFill>
              <a:blip r:embed="rId19"/>
              <a:stretch>
                <a:fillRect/>
              </a:stretch>
            </p:blipFill>
            <p:spPr>
              <a:xfrm>
                <a:off x="1227640" y="5934207"/>
                <a:ext cx="167271" cy="18388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4571" name="Ink 11"/>
              <p14:cNvContentPartPr>
                <a14:cpLocks xmlns:a14="http://schemas.microsoft.com/office/drawing/2010/main" noRot="1" noChangeAspect="1" noEditPoints="1" noChangeArrowheads="1" noChangeShapeType="1"/>
              </p14:cNvContentPartPr>
              <p14:nvPr/>
            </p14:nvContentPartPr>
            <p14:xfrm>
              <a:off x="1528763" y="5978525"/>
              <a:ext cx="257175" cy="165100"/>
            </p14:xfrm>
          </p:contentPart>
        </mc:Choice>
        <mc:Fallback xmlns="">
          <p:pic>
            <p:nvPicPr>
              <p:cNvPr id="194571" name="Ink 11"/>
              <p:cNvPicPr>
                <a:picLocks noRot="1" noChangeAspect="1" noEditPoints="1" noChangeArrowheads="1" noChangeShapeType="1"/>
              </p:cNvPicPr>
              <p:nvPr/>
            </p:nvPicPr>
            <p:blipFill>
              <a:blip r:embed="rId21"/>
              <a:stretch>
                <a:fillRect/>
              </a:stretch>
            </p:blipFill>
            <p:spPr>
              <a:xfrm>
                <a:off x="1519476" y="5969173"/>
                <a:ext cx="275749" cy="18380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4572" name="Ink 12"/>
              <p14:cNvContentPartPr>
                <a14:cpLocks xmlns:a14="http://schemas.microsoft.com/office/drawing/2010/main" noRot="1" noChangeAspect="1" noEditPoints="1" noChangeArrowheads="1" noChangeShapeType="1"/>
              </p14:cNvContentPartPr>
              <p14:nvPr/>
            </p14:nvContentPartPr>
            <p14:xfrm>
              <a:off x="2022475" y="5951538"/>
              <a:ext cx="200025" cy="149225"/>
            </p14:xfrm>
          </p:contentPart>
        </mc:Choice>
        <mc:Fallback xmlns="">
          <p:pic>
            <p:nvPicPr>
              <p:cNvPr id="194572" name="Ink 12"/>
              <p:cNvPicPr>
                <a:picLocks noRot="1" noChangeAspect="1" noEditPoints="1" noChangeArrowheads="1" noChangeShapeType="1"/>
              </p:cNvPicPr>
              <p:nvPr/>
            </p:nvPicPr>
            <p:blipFill>
              <a:blip r:embed="rId23"/>
              <a:stretch>
                <a:fillRect/>
              </a:stretch>
            </p:blipFill>
            <p:spPr>
              <a:xfrm>
                <a:off x="2013221" y="5942256"/>
                <a:ext cx="218533" cy="16778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4573" name="Ink 13"/>
              <p14:cNvContentPartPr>
                <a14:cpLocks xmlns:a14="http://schemas.microsoft.com/office/drawing/2010/main" noRot="1" noChangeAspect="1" noEditPoints="1" noChangeArrowheads="1" noChangeShapeType="1"/>
              </p14:cNvContentPartPr>
              <p14:nvPr/>
            </p14:nvContentPartPr>
            <p14:xfrm>
              <a:off x="2828925" y="5951538"/>
              <a:ext cx="207963" cy="134937"/>
            </p14:xfrm>
          </p:contentPart>
        </mc:Choice>
        <mc:Fallback xmlns="">
          <p:pic>
            <p:nvPicPr>
              <p:cNvPr id="194573" name="Ink 13"/>
              <p:cNvPicPr>
                <a:picLocks noRot="1" noChangeAspect="1" noEditPoints="1" noChangeArrowheads="1" noChangeShapeType="1"/>
              </p:cNvPicPr>
              <p:nvPr/>
            </p:nvPicPr>
            <p:blipFill>
              <a:blip r:embed="rId25"/>
              <a:stretch>
                <a:fillRect/>
              </a:stretch>
            </p:blipFill>
            <p:spPr>
              <a:xfrm>
                <a:off x="2819635" y="5942257"/>
                <a:ext cx="226544" cy="1535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4574" name="Ink 14"/>
              <p14:cNvContentPartPr>
                <a14:cpLocks xmlns:a14="http://schemas.microsoft.com/office/drawing/2010/main" noRot="1" noChangeAspect="1" noEditPoints="1" noChangeArrowheads="1" noChangeShapeType="1"/>
              </p14:cNvContentPartPr>
              <p14:nvPr/>
            </p14:nvContentPartPr>
            <p14:xfrm>
              <a:off x="3228975" y="5957888"/>
              <a:ext cx="207963" cy="165100"/>
            </p14:xfrm>
          </p:contentPart>
        </mc:Choice>
        <mc:Fallback xmlns="">
          <p:pic>
            <p:nvPicPr>
              <p:cNvPr id="194574" name="Ink 14"/>
              <p:cNvPicPr>
                <a:picLocks noRot="1" noChangeAspect="1" noEditPoints="1" noChangeArrowheads="1" noChangeShapeType="1"/>
              </p:cNvPicPr>
              <p:nvPr/>
            </p:nvPicPr>
            <p:blipFill>
              <a:blip r:embed="rId27"/>
              <a:stretch>
                <a:fillRect/>
              </a:stretch>
            </p:blipFill>
            <p:spPr>
              <a:xfrm>
                <a:off x="3219716" y="5948495"/>
                <a:ext cx="226480" cy="18388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575" name="Ink 15"/>
              <p14:cNvContentPartPr>
                <a14:cpLocks xmlns:a14="http://schemas.microsoft.com/office/drawing/2010/main" noRot="1" noChangeAspect="1" noEditPoints="1" noChangeArrowheads="1" noChangeShapeType="1"/>
              </p14:cNvContentPartPr>
              <p14:nvPr/>
            </p14:nvContentPartPr>
            <p14:xfrm>
              <a:off x="4057650" y="5994400"/>
              <a:ext cx="200025" cy="134938"/>
            </p14:xfrm>
          </p:contentPart>
        </mc:Choice>
        <mc:Fallback xmlns="">
          <p:pic>
            <p:nvPicPr>
              <p:cNvPr id="194575" name="Ink 15"/>
              <p:cNvPicPr>
                <a:picLocks noRot="1" noChangeAspect="1" noEditPoints="1" noChangeArrowheads="1" noChangeShapeType="1"/>
              </p:cNvPicPr>
              <p:nvPr/>
            </p:nvPicPr>
            <p:blipFill>
              <a:blip r:embed="rId29"/>
              <a:stretch>
                <a:fillRect/>
              </a:stretch>
            </p:blipFill>
            <p:spPr>
              <a:xfrm>
                <a:off x="4048160" y="5985143"/>
                <a:ext cx="219005" cy="15345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4576" name="Ink 16"/>
              <p14:cNvContentPartPr>
                <a14:cpLocks xmlns:a14="http://schemas.microsoft.com/office/drawing/2010/main" noRot="1" noChangeAspect="1" noEditPoints="1" noChangeArrowheads="1" noChangeShapeType="1"/>
              </p14:cNvContentPartPr>
              <p14:nvPr/>
            </p14:nvContentPartPr>
            <p14:xfrm>
              <a:off x="4437063" y="5957888"/>
              <a:ext cx="200025" cy="157162"/>
            </p14:xfrm>
          </p:contentPart>
        </mc:Choice>
        <mc:Fallback xmlns="">
          <p:pic>
            <p:nvPicPr>
              <p:cNvPr id="194576" name="Ink 16"/>
              <p:cNvPicPr>
                <a:picLocks noRot="1" noChangeAspect="1" noEditPoints="1" noChangeArrowheads="1" noChangeShapeType="1"/>
              </p:cNvPicPr>
              <p:nvPr/>
            </p:nvPicPr>
            <p:blipFill>
              <a:blip r:embed="rId31"/>
              <a:stretch>
                <a:fillRect/>
              </a:stretch>
            </p:blipFill>
            <p:spPr>
              <a:xfrm>
                <a:off x="4427607" y="5948580"/>
                <a:ext cx="218936" cy="17577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4577" name="Ink 17"/>
              <p14:cNvContentPartPr>
                <a14:cpLocks xmlns:a14="http://schemas.microsoft.com/office/drawing/2010/main" noRot="1" noChangeAspect="1" noEditPoints="1" noChangeArrowheads="1" noChangeShapeType="1"/>
              </p14:cNvContentPartPr>
              <p14:nvPr/>
            </p14:nvContentPartPr>
            <p14:xfrm>
              <a:off x="5172075" y="5951538"/>
              <a:ext cx="236538" cy="163512"/>
            </p14:xfrm>
          </p:contentPart>
        </mc:Choice>
        <mc:Fallback xmlns="">
          <p:pic>
            <p:nvPicPr>
              <p:cNvPr id="194577" name="Ink 17"/>
              <p:cNvPicPr>
                <a:picLocks noRot="1" noChangeAspect="1" noEditPoints="1" noChangeArrowheads="1" noChangeShapeType="1"/>
              </p:cNvPicPr>
              <p:nvPr/>
            </p:nvPicPr>
            <p:blipFill>
              <a:blip r:embed="rId33"/>
              <a:stretch>
                <a:fillRect/>
              </a:stretch>
            </p:blipFill>
            <p:spPr>
              <a:xfrm>
                <a:off x="5162729" y="5942296"/>
                <a:ext cx="255231" cy="18199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4578" name="Ink 18"/>
              <p14:cNvContentPartPr>
                <a14:cpLocks xmlns:a14="http://schemas.microsoft.com/office/drawing/2010/main" noRot="1" noChangeAspect="1" noEditPoints="1" noChangeArrowheads="1" noChangeShapeType="1"/>
              </p14:cNvContentPartPr>
              <p14:nvPr/>
            </p14:nvContentPartPr>
            <p14:xfrm>
              <a:off x="5607050" y="5929313"/>
              <a:ext cx="244475" cy="179387"/>
            </p14:xfrm>
          </p:contentPart>
        </mc:Choice>
        <mc:Fallback xmlns="">
          <p:pic>
            <p:nvPicPr>
              <p:cNvPr id="194578" name="Ink 18"/>
              <p:cNvPicPr>
                <a:picLocks noRot="1" noChangeAspect="1" noEditPoints="1" noChangeArrowheads="1" noChangeShapeType="1"/>
              </p:cNvPicPr>
              <p:nvPr/>
            </p:nvPicPr>
            <p:blipFill>
              <a:blip r:embed="rId35"/>
              <a:stretch>
                <a:fillRect/>
              </a:stretch>
            </p:blipFill>
            <p:spPr>
              <a:xfrm>
                <a:off x="5597689" y="5919929"/>
                <a:ext cx="263198" cy="19815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4579" name="Ink 19"/>
              <p14:cNvContentPartPr>
                <a14:cpLocks xmlns:a14="http://schemas.microsoft.com/office/drawing/2010/main" noRot="1" noChangeAspect="1" noEditPoints="1" noChangeArrowheads="1" noChangeShapeType="1"/>
              </p14:cNvContentPartPr>
              <p14:nvPr/>
            </p14:nvContentPartPr>
            <p14:xfrm>
              <a:off x="6149975" y="5965825"/>
              <a:ext cx="207963" cy="106363"/>
            </p14:xfrm>
          </p:contentPart>
        </mc:Choice>
        <mc:Fallback xmlns="">
          <p:pic>
            <p:nvPicPr>
              <p:cNvPr id="194579" name="Ink 19"/>
              <p:cNvPicPr>
                <a:picLocks noRot="1" noChangeAspect="1" noEditPoints="1" noChangeArrowheads="1" noChangeShapeType="1"/>
              </p:cNvPicPr>
              <p:nvPr/>
            </p:nvPicPr>
            <p:blipFill>
              <a:blip r:embed="rId37"/>
              <a:stretch>
                <a:fillRect/>
              </a:stretch>
            </p:blipFill>
            <p:spPr>
              <a:xfrm>
                <a:off x="6140636" y="5956607"/>
                <a:ext cx="226640" cy="1247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4580" name="Ink 20"/>
              <p14:cNvContentPartPr>
                <a14:cpLocks xmlns:a14="http://schemas.microsoft.com/office/drawing/2010/main" noRot="1" noChangeAspect="1" noEditPoints="1" noChangeArrowheads="1" noChangeShapeType="1"/>
              </p14:cNvContentPartPr>
              <p14:nvPr/>
            </p14:nvContentPartPr>
            <p14:xfrm>
              <a:off x="6478588" y="5908675"/>
              <a:ext cx="236537" cy="149225"/>
            </p14:xfrm>
          </p:contentPart>
        </mc:Choice>
        <mc:Fallback xmlns="">
          <p:pic>
            <p:nvPicPr>
              <p:cNvPr id="194580" name="Ink 20"/>
              <p:cNvPicPr>
                <a:picLocks noRot="1" noChangeAspect="1" noEditPoints="1" noChangeArrowheads="1" noChangeShapeType="1"/>
              </p:cNvPicPr>
              <p:nvPr/>
            </p:nvPicPr>
            <p:blipFill>
              <a:blip r:embed="rId39"/>
              <a:stretch>
                <a:fillRect/>
              </a:stretch>
            </p:blipFill>
            <p:spPr>
              <a:xfrm>
                <a:off x="6469242" y="5899371"/>
                <a:ext cx="255230" cy="16783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4582" name="Ink 22"/>
              <p14:cNvContentPartPr>
                <a14:cpLocks xmlns:a14="http://schemas.microsoft.com/office/drawing/2010/main" noRot="1" noChangeAspect="1" noEditPoints="1" noChangeArrowheads="1" noChangeShapeType="1"/>
              </p14:cNvContentPartPr>
              <p14:nvPr/>
            </p14:nvContentPartPr>
            <p14:xfrm>
              <a:off x="1300163" y="5900738"/>
              <a:ext cx="7937" cy="1587"/>
            </p14:xfrm>
          </p:contentPart>
        </mc:Choice>
        <mc:Fallback xmlns="">
          <p:pic>
            <p:nvPicPr>
              <p:cNvPr id="194582" name="Ink 22"/>
              <p:cNvPicPr>
                <a:picLocks noRot="1" noChangeAspect="1" noEditPoints="1" noChangeArrowheads="1" noChangeShapeType="1"/>
              </p:cNvPicPr>
              <p:nvPr/>
            </p:nvPicPr>
            <p:blipFill>
              <a:blip r:embed="rId41"/>
              <a:stretch>
                <a:fillRect/>
              </a:stretch>
            </p:blipFill>
            <p:spPr>
              <a:xfrm>
                <a:off x="1289845" y="5859476"/>
                <a:ext cx="28573"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4583" name="Ink 23"/>
              <p14:cNvContentPartPr>
                <a14:cpLocks xmlns:a14="http://schemas.microsoft.com/office/drawing/2010/main" noRot="1" noChangeAspect="1" noEditPoints="1" noChangeArrowheads="1" noChangeShapeType="1"/>
              </p14:cNvContentPartPr>
              <p14:nvPr/>
            </p14:nvContentPartPr>
            <p14:xfrm>
              <a:off x="1293813" y="5892800"/>
              <a:ext cx="34925" cy="30163"/>
            </p14:xfrm>
          </p:contentPart>
        </mc:Choice>
        <mc:Fallback xmlns="">
          <p:pic>
            <p:nvPicPr>
              <p:cNvPr id="194583" name="Ink 23"/>
              <p:cNvPicPr>
                <a:picLocks noRot="1" noChangeAspect="1" noEditPoints="1" noChangeArrowheads="1" noChangeShapeType="1"/>
              </p:cNvPicPr>
              <p:nvPr/>
            </p:nvPicPr>
            <p:blipFill>
              <a:blip r:embed="rId43"/>
              <a:stretch>
                <a:fillRect/>
              </a:stretch>
            </p:blipFill>
            <p:spPr>
              <a:xfrm>
                <a:off x="1286052" y="5884367"/>
                <a:ext cx="50447" cy="470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4584" name="Ink 24"/>
              <p14:cNvContentPartPr>
                <a14:cpLocks xmlns:a14="http://schemas.microsoft.com/office/drawing/2010/main" noRot="1" noChangeAspect="1" noEditPoints="1" noChangeArrowheads="1" noChangeShapeType="1"/>
              </p14:cNvContentPartPr>
              <p14:nvPr/>
            </p14:nvContentPartPr>
            <p14:xfrm>
              <a:off x="1285875" y="5664200"/>
              <a:ext cx="36513" cy="30163"/>
            </p14:xfrm>
          </p:contentPart>
        </mc:Choice>
        <mc:Fallback xmlns="">
          <p:pic>
            <p:nvPicPr>
              <p:cNvPr id="194584" name="Ink 24"/>
              <p:cNvPicPr>
                <a:picLocks noRot="1" noChangeAspect="1" noEditPoints="1" noChangeArrowheads="1" noChangeShapeType="1"/>
              </p:cNvPicPr>
              <p:nvPr/>
            </p:nvPicPr>
            <p:blipFill>
              <a:blip r:embed="rId45"/>
              <a:stretch>
                <a:fillRect/>
              </a:stretch>
            </p:blipFill>
            <p:spPr>
              <a:xfrm>
                <a:off x="1276382" y="5654864"/>
                <a:ext cx="55500" cy="4883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4585" name="Ink 25"/>
              <p14:cNvContentPartPr>
                <a14:cpLocks xmlns:a14="http://schemas.microsoft.com/office/drawing/2010/main" noRot="1" noChangeAspect="1" noEditPoints="1" noChangeArrowheads="1" noChangeShapeType="1"/>
              </p14:cNvContentPartPr>
              <p14:nvPr/>
            </p14:nvContentPartPr>
            <p14:xfrm>
              <a:off x="1293813" y="5849938"/>
              <a:ext cx="14287" cy="7937"/>
            </p14:xfrm>
          </p:contentPart>
        </mc:Choice>
        <mc:Fallback xmlns="">
          <p:pic>
            <p:nvPicPr>
              <p:cNvPr id="194585" name="Ink 25"/>
              <p:cNvPicPr>
                <a:picLocks noRot="1" noChangeAspect="1" noEditPoints="1" noChangeArrowheads="1" noChangeShapeType="1"/>
              </p:cNvPicPr>
              <p:nvPr/>
            </p:nvPicPr>
            <p:blipFill>
              <a:blip r:embed="rId47"/>
              <a:stretch>
                <a:fillRect/>
              </a:stretch>
            </p:blipFill>
            <p:spPr>
              <a:xfrm>
                <a:off x="1284526" y="5840558"/>
                <a:ext cx="32860" cy="2669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4586" name="Ink 26"/>
              <p14:cNvContentPartPr>
                <a14:cpLocks xmlns:a14="http://schemas.microsoft.com/office/drawing/2010/main" noRot="1" noChangeAspect="1" noEditPoints="1" noChangeArrowheads="1" noChangeShapeType="1"/>
              </p14:cNvContentPartPr>
              <p14:nvPr/>
            </p14:nvContentPartPr>
            <p14:xfrm>
              <a:off x="1285875" y="5865813"/>
              <a:ext cx="57150" cy="42862"/>
            </p14:xfrm>
          </p:contentPart>
        </mc:Choice>
        <mc:Fallback xmlns="">
          <p:pic>
            <p:nvPicPr>
              <p:cNvPr id="194586" name="Ink 26"/>
              <p:cNvPicPr>
                <a:picLocks noRot="1" noChangeAspect="1" noEditPoints="1" noChangeArrowheads="1" noChangeShapeType="1"/>
              </p:cNvPicPr>
              <p:nvPr/>
            </p:nvPicPr>
            <p:blipFill>
              <a:blip r:embed="rId49"/>
              <a:stretch>
                <a:fillRect/>
              </a:stretch>
            </p:blipFill>
            <p:spPr>
              <a:xfrm>
                <a:off x="1276588" y="5856526"/>
                <a:ext cx="75724" cy="6143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4587" name="Ink 27"/>
              <p14:cNvContentPartPr>
                <a14:cpLocks xmlns:a14="http://schemas.microsoft.com/office/drawing/2010/main" noRot="1" noChangeAspect="1" noEditPoints="1" noChangeArrowheads="1" noChangeShapeType="1"/>
              </p14:cNvContentPartPr>
              <p14:nvPr/>
            </p14:nvContentPartPr>
            <p14:xfrm>
              <a:off x="1685925" y="5857875"/>
              <a:ext cx="42863" cy="57150"/>
            </p14:xfrm>
          </p:contentPart>
        </mc:Choice>
        <mc:Fallback xmlns="">
          <p:pic>
            <p:nvPicPr>
              <p:cNvPr id="194587" name="Ink 27"/>
              <p:cNvPicPr>
                <a:picLocks noRot="1" noChangeAspect="1" noEditPoints="1" noChangeArrowheads="1" noChangeShapeType="1"/>
              </p:cNvPicPr>
              <p:nvPr/>
            </p:nvPicPr>
            <p:blipFill>
              <a:blip r:embed="rId51"/>
              <a:stretch>
                <a:fillRect/>
              </a:stretch>
            </p:blipFill>
            <p:spPr>
              <a:xfrm>
                <a:off x="1677080" y="5848703"/>
                <a:ext cx="60552" cy="7549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4588" name="Ink 28"/>
              <p14:cNvContentPartPr>
                <a14:cpLocks xmlns:a14="http://schemas.microsoft.com/office/drawing/2010/main" noRot="1" noChangeAspect="1" noEditPoints="1" noChangeArrowheads="1" noChangeShapeType="1"/>
              </p14:cNvContentPartPr>
              <p14:nvPr/>
            </p14:nvContentPartPr>
            <p14:xfrm>
              <a:off x="2092325" y="5849938"/>
              <a:ext cx="30163" cy="50800"/>
            </p14:xfrm>
          </p:contentPart>
        </mc:Choice>
        <mc:Fallback xmlns="">
          <p:pic>
            <p:nvPicPr>
              <p:cNvPr id="194588" name="Ink 28"/>
              <p:cNvPicPr>
                <a:picLocks noRot="1" noChangeAspect="1" noEditPoints="1" noChangeArrowheads="1" noChangeShapeType="1"/>
              </p:cNvPicPr>
              <p:nvPr/>
            </p:nvPicPr>
            <p:blipFill>
              <a:blip r:embed="rId53"/>
              <a:stretch>
                <a:fillRect/>
              </a:stretch>
            </p:blipFill>
            <p:spPr>
              <a:xfrm>
                <a:off x="2082761" y="5840953"/>
                <a:ext cx="49291" cy="6877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4589" name="Ink 29"/>
              <p14:cNvContentPartPr>
                <a14:cpLocks xmlns:a14="http://schemas.microsoft.com/office/drawing/2010/main" noRot="1" noChangeAspect="1" noEditPoints="1" noChangeArrowheads="1" noChangeShapeType="1"/>
              </p14:cNvContentPartPr>
              <p14:nvPr/>
            </p14:nvContentPartPr>
            <p14:xfrm>
              <a:off x="2463800" y="5865813"/>
              <a:ext cx="65088" cy="42862"/>
            </p14:xfrm>
          </p:contentPart>
        </mc:Choice>
        <mc:Fallback xmlns="">
          <p:pic>
            <p:nvPicPr>
              <p:cNvPr id="194589" name="Ink 29"/>
              <p:cNvPicPr>
                <a:picLocks noRot="1" noChangeAspect="1" noEditPoints="1" noChangeArrowheads="1" noChangeShapeType="1"/>
              </p:cNvPicPr>
              <p:nvPr/>
            </p:nvPicPr>
            <p:blipFill>
              <a:blip r:embed="rId55"/>
              <a:stretch>
                <a:fillRect/>
              </a:stretch>
            </p:blipFill>
            <p:spPr>
              <a:xfrm>
                <a:off x="2454130" y="5856206"/>
                <a:ext cx="84428" cy="62076"/>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4590" name="Ink 30"/>
              <p14:cNvContentPartPr>
                <a14:cpLocks xmlns:a14="http://schemas.microsoft.com/office/drawing/2010/main" noRot="1" noChangeAspect="1" noEditPoints="1" noChangeArrowheads="1" noChangeShapeType="1"/>
              </p14:cNvContentPartPr>
              <p14:nvPr/>
            </p14:nvContentPartPr>
            <p14:xfrm>
              <a:off x="2886075" y="5849938"/>
              <a:ext cx="71438" cy="50800"/>
            </p14:xfrm>
          </p:contentPart>
        </mc:Choice>
        <mc:Fallback xmlns="">
          <p:pic>
            <p:nvPicPr>
              <p:cNvPr id="194590" name="Ink 30"/>
              <p:cNvPicPr>
                <a:picLocks noRot="1" noChangeAspect="1" noEditPoints="1" noChangeArrowheads="1" noChangeShapeType="1"/>
              </p:cNvPicPr>
              <p:nvPr/>
            </p:nvPicPr>
            <p:blipFill>
              <a:blip r:embed="rId57"/>
              <a:stretch>
                <a:fillRect/>
              </a:stretch>
            </p:blipFill>
            <p:spPr>
              <a:xfrm>
                <a:off x="2876741" y="5840571"/>
                <a:ext cx="90105" cy="69535"/>
              </a:xfrm>
              <a:prstGeom prst="rect">
                <a:avLst/>
              </a:prstGeom>
            </p:spPr>
          </p:pic>
        </mc:Fallback>
      </mc:AlternateContent>
    </p:spTree>
    <p:extLst>
      <p:ext uri="{BB962C8B-B14F-4D97-AF65-F5344CB8AC3E}">
        <p14:creationId xmlns:p14="http://schemas.microsoft.com/office/powerpoint/2010/main" val="1367334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685800"/>
            <a:ext cx="6594835" cy="5325218"/>
          </a:xfrm>
          <a:prstGeom prst="rect">
            <a:avLst/>
          </a:prstGeom>
        </p:spPr>
      </p:pic>
      <p:sp>
        <p:nvSpPr>
          <p:cNvPr id="4" name="TextBox 3"/>
          <p:cNvSpPr txBox="1"/>
          <p:nvPr/>
        </p:nvSpPr>
        <p:spPr>
          <a:xfrm>
            <a:off x="3962400" y="240268"/>
            <a:ext cx="4343400" cy="923330"/>
          </a:xfrm>
          <a:prstGeom prst="rect">
            <a:avLst/>
          </a:prstGeom>
          <a:noFill/>
        </p:spPr>
        <p:txBody>
          <a:bodyPr wrap="square" rtlCol="0">
            <a:spAutoFit/>
          </a:bodyPr>
          <a:lstStyle/>
          <a:p>
            <a:r>
              <a:rPr lang="en-US" b="1" u="sng" dirty="0" smtClean="0"/>
              <a:t>HINTS</a:t>
            </a:r>
          </a:p>
          <a:p>
            <a:r>
              <a:rPr lang="en-US" dirty="0" smtClean="0"/>
              <a:t>-Where the X and Y axis meet should be labeled 0</a:t>
            </a:r>
          </a:p>
          <a:p>
            <a:r>
              <a:rPr lang="en-US" dirty="0" smtClean="0"/>
              <a:t>-Plot your points then connect your dots. </a:t>
            </a:r>
            <a:endParaRPr lang="en-US" dirty="0"/>
          </a:p>
        </p:txBody>
      </p:sp>
    </p:spTree>
    <p:extLst>
      <p:ext uri="{BB962C8B-B14F-4D97-AF65-F5344CB8AC3E}">
        <p14:creationId xmlns:p14="http://schemas.microsoft.com/office/powerpoint/2010/main" val="20624248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And let’s say you inhale 10 </a:t>
            </a:r>
            <a:r>
              <a:rPr lang="en-US" dirty="0" smtClean="0">
                <a:latin typeface="AR DARLING" pitchFamily="2" charset="0"/>
              </a:rPr>
              <a:t>deadly</a:t>
            </a:r>
            <a:r>
              <a:rPr lang="en-US" dirty="0" smtClean="0"/>
              <a:t> bacteria in your lungs.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62833791"/>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t>Time: </a:t>
            </a:r>
            <a:r>
              <a:rPr lang="en-US" sz="2400" dirty="0" smtClean="0"/>
              <a:t>every 20 minutes</a:t>
            </a:r>
            <a:endParaRPr lang="en-US" sz="2400" dirty="0"/>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t>Numb</a:t>
            </a:r>
          </a:p>
          <a:p>
            <a:r>
              <a:rPr lang="en-US" b="1" dirty="0" smtClean="0"/>
              <a:t>e</a:t>
            </a:r>
          </a:p>
          <a:p>
            <a:r>
              <a:rPr lang="en-US" b="1" dirty="0" smtClean="0"/>
              <a:t>r</a:t>
            </a:r>
          </a:p>
          <a:p>
            <a:r>
              <a:rPr lang="en-US" b="1" dirty="0" smtClean="0"/>
              <a:t> </a:t>
            </a:r>
            <a:endParaRPr lang="en-US" b="1" dirty="0"/>
          </a:p>
          <a:p>
            <a:r>
              <a:rPr lang="en-US" b="1" dirty="0" smtClean="0"/>
              <a:t>of</a:t>
            </a:r>
          </a:p>
          <a:p>
            <a:endParaRPr lang="en-US" b="1" dirty="0"/>
          </a:p>
          <a:p>
            <a:r>
              <a:rPr lang="en-US" b="1" dirty="0" smtClean="0"/>
              <a:t>b</a:t>
            </a:r>
          </a:p>
          <a:p>
            <a:r>
              <a:rPr lang="en-US" b="1" dirty="0" smtClean="0"/>
              <a:t>a</a:t>
            </a:r>
          </a:p>
          <a:p>
            <a:r>
              <a:rPr lang="en-US" b="1" dirty="0" smtClean="0"/>
              <a:t>c</a:t>
            </a:r>
          </a:p>
          <a:p>
            <a:r>
              <a:rPr lang="en-US" b="1" dirty="0" smtClean="0"/>
              <a:t>t</a:t>
            </a:r>
          </a:p>
          <a:p>
            <a:r>
              <a:rPr lang="en-US" b="1" dirty="0" smtClean="0"/>
              <a:t>e</a:t>
            </a:r>
          </a:p>
          <a:p>
            <a:r>
              <a:rPr lang="en-US" b="1" dirty="0" smtClean="0"/>
              <a:t>r</a:t>
            </a:r>
          </a:p>
          <a:p>
            <a:r>
              <a:rPr lang="en-US" b="1" dirty="0" err="1" smtClean="0"/>
              <a:t>i</a:t>
            </a:r>
            <a:endParaRPr lang="en-US" b="1" dirty="0" smtClean="0"/>
          </a:p>
          <a:p>
            <a:r>
              <a:rPr lang="en-US" b="1" dirty="0"/>
              <a:t>a</a:t>
            </a:r>
            <a:endParaRPr lang="en-US" b="1" dirty="0" smtClean="0"/>
          </a:p>
          <a:p>
            <a:endParaRPr lang="en-US" dirty="0" smtClean="0"/>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t>1hr</a:t>
            </a:r>
            <a:endParaRPr lang="en-US" dirty="0"/>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t>2hrs</a:t>
            </a:r>
            <a:endParaRPr lang="en-US" dirty="0"/>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t>3hrs</a:t>
            </a:r>
            <a:endParaRPr lang="en-US" dirty="0"/>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t>4hrs</a:t>
            </a:r>
            <a:endParaRPr lang="en-US" dirty="0"/>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t>5 </a:t>
            </a:r>
            <a:r>
              <a:rPr lang="en-US" dirty="0" err="1" smtClean="0"/>
              <a:t>hrs</a:t>
            </a:r>
            <a:endParaRPr lang="en-US" dirty="0"/>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t>100K</a:t>
            </a:r>
            <a:endParaRPr lang="en-US" dirty="0"/>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t>300K</a:t>
            </a:r>
            <a:endParaRPr lang="en-US" dirty="0"/>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t>500K</a:t>
            </a:r>
            <a:endParaRPr lang="en-US" dirty="0"/>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t>700K</a:t>
            </a:r>
            <a:endParaRPr lang="en-US" dirty="0"/>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t>900K</a:t>
            </a:r>
            <a:endParaRPr lang="en-US" dirty="0"/>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t>1.1M</a:t>
            </a:r>
            <a:endParaRPr lang="en-US" dirty="0"/>
          </a:p>
        </p:txBody>
      </p:sp>
      <p:sp>
        <p:nvSpPr>
          <p:cNvPr id="17" name="Left Arrow 16"/>
          <p:cNvSpPr/>
          <p:nvPr/>
        </p:nvSpPr>
        <p:spPr>
          <a:xfrm>
            <a:off x="1302487" y="5010604"/>
            <a:ext cx="2643380" cy="169946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T</a:t>
            </a:r>
            <a:r>
              <a:rPr lang="en-US" b="1" dirty="0" smtClean="0">
                <a:solidFill>
                  <a:srgbClr val="FF0000"/>
                </a:solidFill>
              </a:rPr>
              <a:t>hat’s not much.</a:t>
            </a:r>
            <a:r>
              <a:rPr lang="en-US" dirty="0" smtClean="0"/>
              <a:t>.</a:t>
            </a:r>
            <a:endParaRPr lang="en-US" dirty="0"/>
          </a:p>
        </p:txBody>
      </p:sp>
    </p:spTree>
    <p:extLst>
      <p:ext uri="{BB962C8B-B14F-4D97-AF65-F5344CB8AC3E}">
        <p14:creationId xmlns:p14="http://schemas.microsoft.com/office/powerpoint/2010/main" val="31198732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067" y="274638"/>
            <a:ext cx="8474733" cy="1143000"/>
          </a:xfrm>
        </p:spPr>
        <p:txBody>
          <a:bodyPr>
            <a:normAutofit/>
          </a:bodyPr>
          <a:lstStyle/>
          <a:p>
            <a:pPr algn="ctr"/>
            <a:r>
              <a:rPr lang="en-US" sz="3200" dirty="0" smtClean="0"/>
              <a:t>After 5 </a:t>
            </a:r>
            <a:r>
              <a:rPr lang="en-US" sz="3200" dirty="0" err="1" smtClean="0"/>
              <a:t>hrs</a:t>
            </a:r>
            <a:r>
              <a:rPr lang="en-US" sz="3200" dirty="0" smtClean="0"/>
              <a:t> 40 minutes, your 655,360 wee tiny </a:t>
            </a:r>
            <a:r>
              <a:rPr lang="en-US" sz="3200" dirty="0" smtClean="0">
                <a:latin typeface="AR DARLING" pitchFamily="2" charset="0"/>
              </a:rPr>
              <a:t>deadly</a:t>
            </a:r>
            <a:r>
              <a:rPr lang="en-US" sz="3200" dirty="0" smtClean="0"/>
              <a:t> bacteria double to 1,310,720 bacteria.</a:t>
            </a:r>
            <a:endParaRPr lang="en-US" sz="3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89162627"/>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solidFill>
                  <a:prstClr val="black"/>
                </a:solidFill>
              </a:rPr>
              <a:t>Time: </a:t>
            </a:r>
            <a:r>
              <a:rPr lang="en-US" sz="2400" dirty="0" smtClean="0">
                <a:solidFill>
                  <a:prstClr val="black"/>
                </a:solidFill>
              </a:rPr>
              <a:t>every 20 minutes</a:t>
            </a:r>
            <a:endParaRPr lang="en-US" sz="2400" dirty="0">
              <a:solidFill>
                <a:prstClr val="black"/>
              </a:solidFill>
            </a:endParaRPr>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solidFill>
                  <a:prstClr val="black"/>
                </a:solidFill>
              </a:rPr>
              <a:t>Numb</a:t>
            </a:r>
          </a:p>
          <a:p>
            <a:r>
              <a:rPr lang="en-US" b="1" dirty="0" smtClean="0">
                <a:solidFill>
                  <a:prstClr val="black"/>
                </a:solidFill>
              </a:rPr>
              <a:t>e</a:t>
            </a:r>
          </a:p>
          <a:p>
            <a:r>
              <a:rPr lang="en-US" b="1" dirty="0" smtClean="0">
                <a:solidFill>
                  <a:prstClr val="black"/>
                </a:solidFill>
              </a:rPr>
              <a:t>r</a:t>
            </a:r>
          </a:p>
          <a:p>
            <a:r>
              <a:rPr lang="en-US" b="1" dirty="0" smtClean="0">
                <a:solidFill>
                  <a:prstClr val="black"/>
                </a:solidFill>
              </a:rPr>
              <a:t> </a:t>
            </a:r>
            <a:endParaRPr lang="en-US" b="1" dirty="0">
              <a:solidFill>
                <a:prstClr val="black"/>
              </a:solidFill>
            </a:endParaRPr>
          </a:p>
          <a:p>
            <a:r>
              <a:rPr lang="en-US" b="1" dirty="0" smtClean="0">
                <a:solidFill>
                  <a:prstClr val="black"/>
                </a:solidFill>
              </a:rPr>
              <a:t>of</a:t>
            </a:r>
          </a:p>
          <a:p>
            <a:endParaRPr lang="en-US" b="1" dirty="0">
              <a:solidFill>
                <a:prstClr val="black"/>
              </a:solidFill>
            </a:endParaRPr>
          </a:p>
          <a:p>
            <a:r>
              <a:rPr lang="en-US" b="1" dirty="0" smtClean="0">
                <a:solidFill>
                  <a:prstClr val="black"/>
                </a:solidFill>
              </a:rPr>
              <a:t>b</a:t>
            </a:r>
          </a:p>
          <a:p>
            <a:r>
              <a:rPr lang="en-US" b="1" dirty="0" smtClean="0">
                <a:solidFill>
                  <a:prstClr val="black"/>
                </a:solidFill>
              </a:rPr>
              <a:t>a</a:t>
            </a:r>
          </a:p>
          <a:p>
            <a:r>
              <a:rPr lang="en-US" b="1" dirty="0" smtClean="0">
                <a:solidFill>
                  <a:prstClr val="black"/>
                </a:solidFill>
              </a:rPr>
              <a:t>c</a:t>
            </a:r>
          </a:p>
          <a:p>
            <a:r>
              <a:rPr lang="en-US" b="1" dirty="0" smtClean="0">
                <a:solidFill>
                  <a:prstClr val="black"/>
                </a:solidFill>
              </a:rPr>
              <a:t>t</a:t>
            </a:r>
          </a:p>
          <a:p>
            <a:r>
              <a:rPr lang="en-US" b="1" dirty="0" smtClean="0">
                <a:solidFill>
                  <a:prstClr val="black"/>
                </a:solidFill>
              </a:rPr>
              <a:t>e</a:t>
            </a:r>
          </a:p>
          <a:p>
            <a:r>
              <a:rPr lang="en-US" b="1" dirty="0" smtClean="0">
                <a:solidFill>
                  <a:prstClr val="black"/>
                </a:solidFill>
              </a:rPr>
              <a:t>r</a:t>
            </a:r>
          </a:p>
          <a:p>
            <a:r>
              <a:rPr lang="en-US" b="1" dirty="0" err="1" smtClean="0">
                <a:solidFill>
                  <a:prstClr val="black"/>
                </a:solidFill>
              </a:rPr>
              <a:t>i</a:t>
            </a:r>
            <a:endParaRPr lang="en-US" b="1" dirty="0" smtClean="0">
              <a:solidFill>
                <a:prstClr val="black"/>
              </a:solidFill>
            </a:endParaRPr>
          </a:p>
          <a:p>
            <a:r>
              <a:rPr lang="en-US" b="1" dirty="0">
                <a:solidFill>
                  <a:prstClr val="black"/>
                </a:solidFill>
              </a:rPr>
              <a:t>a</a:t>
            </a:r>
            <a:endParaRPr lang="en-US" b="1" dirty="0" smtClean="0">
              <a:solidFill>
                <a:prstClr val="black"/>
              </a:solidFill>
            </a:endParaRPr>
          </a:p>
          <a:p>
            <a:endParaRPr lang="en-US" dirty="0" smtClean="0">
              <a:solidFill>
                <a:prstClr val="black"/>
              </a:solidFill>
            </a:endParaRPr>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solidFill>
                  <a:prstClr val="black"/>
                </a:solidFill>
              </a:rPr>
              <a:t>1hr</a:t>
            </a:r>
            <a:endParaRPr lang="en-US" dirty="0">
              <a:solidFill>
                <a:prstClr val="black"/>
              </a:solidFill>
            </a:endParaRPr>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solidFill>
                  <a:prstClr val="black"/>
                </a:solidFill>
              </a:rPr>
              <a:t>2hrs</a:t>
            </a:r>
            <a:endParaRPr lang="en-US" dirty="0">
              <a:solidFill>
                <a:prstClr val="black"/>
              </a:solidFill>
            </a:endParaRPr>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solidFill>
                  <a:prstClr val="black"/>
                </a:solidFill>
              </a:rPr>
              <a:t>3hrs</a:t>
            </a:r>
            <a:endParaRPr lang="en-US" dirty="0">
              <a:solidFill>
                <a:prstClr val="black"/>
              </a:solidFill>
            </a:endParaRPr>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solidFill>
                  <a:prstClr val="black"/>
                </a:solidFill>
              </a:rPr>
              <a:t>4hrs</a:t>
            </a:r>
            <a:endParaRPr lang="en-US" dirty="0">
              <a:solidFill>
                <a:prstClr val="black"/>
              </a:solidFill>
            </a:endParaRPr>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solidFill>
                  <a:prstClr val="black"/>
                </a:solidFill>
              </a:rPr>
              <a:t>5 </a:t>
            </a:r>
            <a:r>
              <a:rPr lang="en-US" dirty="0" err="1" smtClean="0">
                <a:solidFill>
                  <a:prstClr val="black"/>
                </a:solidFill>
              </a:rPr>
              <a:t>hrs</a:t>
            </a:r>
            <a:endParaRPr lang="en-US" dirty="0">
              <a:solidFill>
                <a:prstClr val="black"/>
              </a:solidFill>
            </a:endParaRPr>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solidFill>
                  <a:prstClr val="black"/>
                </a:solidFill>
              </a:rPr>
              <a:t>100K</a:t>
            </a:r>
            <a:endParaRPr lang="en-US" dirty="0">
              <a:solidFill>
                <a:prstClr val="black"/>
              </a:solidFill>
            </a:endParaRPr>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solidFill>
                  <a:prstClr val="black"/>
                </a:solidFill>
              </a:rPr>
              <a:t>300K</a:t>
            </a:r>
            <a:endParaRPr lang="en-US" dirty="0">
              <a:solidFill>
                <a:prstClr val="black"/>
              </a:solidFill>
            </a:endParaRPr>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solidFill>
                  <a:prstClr val="black"/>
                </a:solidFill>
              </a:rPr>
              <a:t>500K</a:t>
            </a:r>
            <a:endParaRPr lang="en-US" dirty="0">
              <a:solidFill>
                <a:prstClr val="black"/>
              </a:solidFill>
            </a:endParaRPr>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solidFill>
                  <a:prstClr val="black"/>
                </a:solidFill>
              </a:rPr>
              <a:t>700K</a:t>
            </a:r>
            <a:endParaRPr lang="en-US" dirty="0">
              <a:solidFill>
                <a:prstClr val="black"/>
              </a:solidFill>
            </a:endParaRPr>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solidFill>
                  <a:prstClr val="black"/>
                </a:solidFill>
              </a:rPr>
              <a:t>900K</a:t>
            </a:r>
            <a:endParaRPr lang="en-US" dirty="0">
              <a:solidFill>
                <a:prstClr val="black"/>
              </a:solidFill>
            </a:endParaRPr>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solidFill>
                  <a:prstClr val="black"/>
                </a:solidFill>
              </a:rPr>
              <a:t>1.1M</a:t>
            </a:r>
            <a:endParaRPr lang="en-US" dirty="0">
              <a:solidFill>
                <a:prstClr val="black"/>
              </a:solidFill>
            </a:endParaRPr>
          </a:p>
        </p:txBody>
      </p:sp>
      <p:sp>
        <p:nvSpPr>
          <p:cNvPr id="17" name="Flowchart: Connector 16"/>
          <p:cNvSpPr/>
          <p:nvPr/>
        </p:nvSpPr>
        <p:spPr>
          <a:xfrm>
            <a:off x="1241949" y="5793847"/>
            <a:ext cx="97853"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Connector 19"/>
          <p:cNvSpPr/>
          <p:nvPr/>
        </p:nvSpPr>
        <p:spPr>
          <a:xfrm>
            <a:off x="1676400" y="5793846"/>
            <a:ext cx="114300" cy="9452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072709" y="5796127"/>
            <a:ext cx="114300" cy="922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flipV="1">
            <a:off x="2484153" y="5793846"/>
            <a:ext cx="76201"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flipH="1">
            <a:off x="2819400" y="5793846"/>
            <a:ext cx="152394" cy="1145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265" y="5804423"/>
            <a:ext cx="129553"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905" y="5793846"/>
            <a:ext cx="137873" cy="11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045742" y="5804422"/>
            <a:ext cx="125141" cy="1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2281" y="5801105"/>
            <a:ext cx="102010" cy="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305" y="5804422"/>
            <a:ext cx="94825" cy="8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706" y="5804423"/>
            <a:ext cx="116759"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8008" y="5765471"/>
            <a:ext cx="129251" cy="12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4837" y="5692843"/>
            <a:ext cx="110185" cy="1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0499" y="5607036"/>
            <a:ext cx="103981" cy="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0663" y="5308275"/>
            <a:ext cx="102394" cy="9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0898" y="4692134"/>
            <a:ext cx="99755" cy="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8027" y="3470571"/>
            <a:ext cx="95379" cy="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3011" y="858982"/>
            <a:ext cx="149942" cy="1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eft Arrow 18"/>
          <p:cNvSpPr/>
          <p:nvPr/>
        </p:nvSpPr>
        <p:spPr>
          <a:xfrm rot="359230">
            <a:off x="8186211" y="664339"/>
            <a:ext cx="1174443" cy="69912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yikes</a:t>
            </a:r>
            <a:endParaRPr lang="en-US" b="1" dirty="0">
              <a:solidFill>
                <a:srgbClr val="FF0000"/>
              </a:solidFill>
            </a:endParaRPr>
          </a:p>
        </p:txBody>
      </p:sp>
      <mc:AlternateContent xmlns:mc="http://schemas.openxmlformats.org/markup-compatibility/2006" xmlns:p14="http://schemas.microsoft.com/office/powerpoint/2010/main">
        <mc:Choice Requires="p14">
          <p:contentPart p14:bwMode="auto" r:id="rId14">
            <p14:nvContentPartPr>
              <p14:cNvPr id="196610" name="Ink 2"/>
              <p14:cNvContentPartPr>
                <a14:cpLocks xmlns:a14="http://schemas.microsoft.com/office/drawing/2010/main" noRot="1" noChangeAspect="1" noEditPoints="1" noChangeArrowheads="1" noChangeShapeType="1"/>
              </p14:cNvContentPartPr>
              <p14:nvPr/>
            </p14:nvContentPartPr>
            <p14:xfrm>
              <a:off x="1263650" y="100013"/>
              <a:ext cx="7208838" cy="5829300"/>
            </p14:xfrm>
          </p:contentPart>
        </mc:Choice>
        <mc:Fallback xmlns="">
          <p:pic>
            <p:nvPicPr>
              <p:cNvPr id="196610" name="Ink 2"/>
              <p:cNvPicPr>
                <a:picLocks noRot="1" noChangeAspect="1" noEditPoints="1" noChangeArrowheads="1" noChangeShapeType="1"/>
              </p:cNvPicPr>
              <p:nvPr/>
            </p:nvPicPr>
            <p:blipFill>
              <a:blip r:embed="rId15"/>
              <a:stretch>
                <a:fillRect/>
              </a:stretch>
            </p:blipFill>
            <p:spPr>
              <a:xfrm>
                <a:off x="1254290" y="90643"/>
                <a:ext cx="7227559" cy="5848039"/>
              </a:xfrm>
              <a:prstGeom prst="rect">
                <a:avLst/>
              </a:prstGeom>
            </p:spPr>
          </p:pic>
        </mc:Fallback>
      </mc:AlternateContent>
    </p:spTree>
    <p:extLst>
      <p:ext uri="{BB962C8B-B14F-4D97-AF65-F5344CB8AC3E}">
        <p14:creationId xmlns:p14="http://schemas.microsoft.com/office/powerpoint/2010/main" val="26227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8763000" cy="182562"/>
          </a:xfrm>
        </p:spPr>
        <p:txBody>
          <a:bodyPr>
            <a:normAutofit fontScale="90000"/>
          </a:bodyPr>
          <a:lstStyle/>
          <a:p>
            <a:pPr algn="ct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476324740"/>
              </p:ext>
            </p:extLst>
          </p:nvPr>
        </p:nvGraphicFramePr>
        <p:xfrm>
          <a:off x="1447800" y="0"/>
          <a:ext cx="6172200" cy="6949440"/>
        </p:xfrm>
        <a:graphic>
          <a:graphicData uri="http://schemas.openxmlformats.org/drawingml/2006/table">
            <a:tbl>
              <a:tblPr firstRow="1" bandRow="1">
                <a:tableStyleId>{5940675A-B579-460E-94D1-54222C63F5DA}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251012">
                <a:tc>
                  <a:txBody>
                    <a:bodyPr/>
                    <a:lstStyle/>
                    <a:p>
                      <a:pPr algn="ctr"/>
                      <a:r>
                        <a:rPr lang="en-US" b="1" dirty="0" smtClean="0"/>
                        <a:t>Time</a:t>
                      </a:r>
                      <a:r>
                        <a:rPr lang="en-US" b="1" baseline="0" dirty="0" smtClean="0"/>
                        <a:t> passed</a:t>
                      </a:r>
                      <a:endParaRPr lang="en-US" b="1" dirty="0"/>
                    </a:p>
                  </a:txBody>
                  <a:tcPr/>
                </a:tc>
                <a:tc>
                  <a:txBody>
                    <a:bodyPr/>
                    <a:lstStyle/>
                    <a:p>
                      <a:pPr algn="ctr"/>
                      <a:r>
                        <a:rPr lang="en-US" b="1" dirty="0" smtClean="0"/>
                        <a:t># of</a:t>
                      </a:r>
                      <a:r>
                        <a:rPr lang="en-US" b="1" baseline="0" dirty="0" smtClean="0"/>
                        <a:t> bacteria</a:t>
                      </a:r>
                      <a:endParaRPr lang="en-US" b="1" dirty="0"/>
                    </a:p>
                  </a:txBody>
                  <a:tcPr/>
                </a:tc>
                <a:extLst>
                  <a:ext uri="{0D108BD9-81ED-4DB2-BD59-A6C34878D82A}">
                    <a16:rowId xmlns:a16="http://schemas.microsoft.com/office/drawing/2014/main" val="10000"/>
                  </a:ext>
                </a:extLst>
              </a:tr>
              <a:tr h="251012">
                <a:tc>
                  <a:txBody>
                    <a:bodyPr/>
                    <a:lstStyle/>
                    <a:p>
                      <a:pPr algn="ctr"/>
                      <a:r>
                        <a:rPr lang="en-US" dirty="0" smtClean="0"/>
                        <a:t>BEGIN</a:t>
                      </a:r>
                      <a:endParaRPr lang="en-US" dirty="0"/>
                    </a:p>
                  </a:txBody>
                  <a:tcPr/>
                </a:tc>
                <a:tc>
                  <a:txBody>
                    <a:bodyPr/>
                    <a:lstStyle/>
                    <a:p>
                      <a:pPr algn="ctr"/>
                      <a:r>
                        <a:rPr lang="en-US" b="1" dirty="0" smtClean="0"/>
                        <a:t>10</a:t>
                      </a:r>
                      <a:endParaRPr lang="en-US" b="1" dirty="0"/>
                    </a:p>
                  </a:txBody>
                  <a:tcPr/>
                </a:tc>
                <a:extLst>
                  <a:ext uri="{0D108BD9-81ED-4DB2-BD59-A6C34878D82A}">
                    <a16:rowId xmlns:a16="http://schemas.microsoft.com/office/drawing/2014/main" val="10001"/>
                  </a:ext>
                </a:extLst>
              </a:tr>
              <a:tr h="251012">
                <a:tc>
                  <a:txBody>
                    <a:bodyPr/>
                    <a:lstStyle/>
                    <a:p>
                      <a:pPr algn="ctr"/>
                      <a:r>
                        <a:rPr lang="en-US" dirty="0" smtClean="0"/>
                        <a:t>:20</a:t>
                      </a:r>
                      <a:endParaRPr lang="en-US" dirty="0"/>
                    </a:p>
                  </a:txBody>
                  <a:tcPr/>
                </a:tc>
                <a:tc>
                  <a:txBody>
                    <a:bodyPr/>
                    <a:lstStyle/>
                    <a:p>
                      <a:pPr algn="ctr"/>
                      <a:r>
                        <a:rPr lang="en-US" b="1" dirty="0" smtClean="0"/>
                        <a:t>20</a:t>
                      </a:r>
                      <a:endParaRPr lang="en-US" b="1" dirty="0"/>
                    </a:p>
                  </a:txBody>
                  <a:tcPr/>
                </a:tc>
                <a:extLst>
                  <a:ext uri="{0D108BD9-81ED-4DB2-BD59-A6C34878D82A}">
                    <a16:rowId xmlns:a16="http://schemas.microsoft.com/office/drawing/2014/main" val="10002"/>
                  </a:ext>
                </a:extLst>
              </a:tr>
              <a:tr h="251012">
                <a:tc>
                  <a:txBody>
                    <a:bodyPr/>
                    <a:lstStyle/>
                    <a:p>
                      <a:pPr algn="ctr"/>
                      <a:r>
                        <a:rPr lang="en-US" dirty="0" smtClean="0"/>
                        <a:t>:40</a:t>
                      </a:r>
                      <a:endParaRPr lang="en-US" dirty="0"/>
                    </a:p>
                  </a:txBody>
                  <a:tcPr/>
                </a:tc>
                <a:tc>
                  <a:txBody>
                    <a:bodyPr/>
                    <a:lstStyle/>
                    <a:p>
                      <a:pPr algn="ctr"/>
                      <a:r>
                        <a:rPr lang="en-US" b="1" dirty="0" smtClean="0"/>
                        <a:t>40</a:t>
                      </a:r>
                      <a:endParaRPr lang="en-US" b="1" dirty="0"/>
                    </a:p>
                  </a:txBody>
                  <a:tcPr/>
                </a:tc>
                <a:extLst>
                  <a:ext uri="{0D108BD9-81ED-4DB2-BD59-A6C34878D82A}">
                    <a16:rowId xmlns:a16="http://schemas.microsoft.com/office/drawing/2014/main" val="10003"/>
                  </a:ext>
                </a:extLst>
              </a:tr>
              <a:tr h="251012">
                <a:tc>
                  <a:txBody>
                    <a:bodyPr/>
                    <a:lstStyle/>
                    <a:p>
                      <a:pPr algn="ctr"/>
                      <a:r>
                        <a:rPr lang="en-US" dirty="0" smtClean="0"/>
                        <a:t>1</a:t>
                      </a:r>
                      <a:r>
                        <a:rPr lang="en-US" baseline="0" dirty="0" smtClean="0"/>
                        <a:t> HOUR</a:t>
                      </a:r>
                      <a:endParaRPr lang="en-US" dirty="0"/>
                    </a:p>
                  </a:txBody>
                  <a:tcPr/>
                </a:tc>
                <a:tc>
                  <a:txBody>
                    <a:bodyPr/>
                    <a:lstStyle/>
                    <a:p>
                      <a:pPr algn="ctr"/>
                      <a:r>
                        <a:rPr lang="en-US" b="1" dirty="0" smtClean="0"/>
                        <a:t>80</a:t>
                      </a:r>
                      <a:endParaRPr lang="en-US" b="1" dirty="0"/>
                    </a:p>
                  </a:txBody>
                  <a:tcPr/>
                </a:tc>
                <a:extLst>
                  <a:ext uri="{0D108BD9-81ED-4DB2-BD59-A6C34878D82A}">
                    <a16:rowId xmlns:a16="http://schemas.microsoft.com/office/drawing/2014/main" val="10004"/>
                  </a:ext>
                </a:extLst>
              </a:tr>
              <a:tr h="251012">
                <a:tc>
                  <a:txBody>
                    <a:bodyPr/>
                    <a:lstStyle/>
                    <a:p>
                      <a:pPr algn="ctr"/>
                      <a:r>
                        <a:rPr lang="en-US" dirty="0" smtClean="0"/>
                        <a:t>1:20</a:t>
                      </a:r>
                      <a:endParaRPr lang="en-US" dirty="0"/>
                    </a:p>
                  </a:txBody>
                  <a:tcPr/>
                </a:tc>
                <a:tc>
                  <a:txBody>
                    <a:bodyPr/>
                    <a:lstStyle/>
                    <a:p>
                      <a:pPr algn="ctr"/>
                      <a:r>
                        <a:rPr lang="en-US" b="1" dirty="0" smtClean="0"/>
                        <a:t>160</a:t>
                      </a:r>
                      <a:endParaRPr lang="en-US" b="1" dirty="0"/>
                    </a:p>
                  </a:txBody>
                  <a:tcPr/>
                </a:tc>
                <a:extLst>
                  <a:ext uri="{0D108BD9-81ED-4DB2-BD59-A6C34878D82A}">
                    <a16:rowId xmlns:a16="http://schemas.microsoft.com/office/drawing/2014/main" val="10005"/>
                  </a:ext>
                </a:extLst>
              </a:tr>
              <a:tr h="251012">
                <a:tc>
                  <a:txBody>
                    <a:bodyPr/>
                    <a:lstStyle/>
                    <a:p>
                      <a:pPr algn="ctr"/>
                      <a:r>
                        <a:rPr lang="en-US" dirty="0" smtClean="0"/>
                        <a:t>1:40</a:t>
                      </a:r>
                      <a:endParaRPr lang="en-US" dirty="0"/>
                    </a:p>
                  </a:txBody>
                  <a:tcPr/>
                </a:tc>
                <a:tc>
                  <a:txBody>
                    <a:bodyPr/>
                    <a:lstStyle/>
                    <a:p>
                      <a:pPr algn="ctr"/>
                      <a:r>
                        <a:rPr lang="en-US" b="1" dirty="0" smtClean="0"/>
                        <a:t>320</a:t>
                      </a:r>
                      <a:endParaRPr lang="en-US" b="1" dirty="0"/>
                    </a:p>
                  </a:txBody>
                  <a:tcPr/>
                </a:tc>
                <a:extLst>
                  <a:ext uri="{0D108BD9-81ED-4DB2-BD59-A6C34878D82A}">
                    <a16:rowId xmlns:a16="http://schemas.microsoft.com/office/drawing/2014/main" val="10006"/>
                  </a:ext>
                </a:extLst>
              </a:tr>
              <a:tr h="251012">
                <a:tc>
                  <a:txBody>
                    <a:bodyPr/>
                    <a:lstStyle/>
                    <a:p>
                      <a:pPr algn="ctr"/>
                      <a:r>
                        <a:rPr lang="en-US" dirty="0" smtClean="0"/>
                        <a:t>2 HRS</a:t>
                      </a:r>
                      <a:endParaRPr lang="en-US" dirty="0"/>
                    </a:p>
                  </a:txBody>
                  <a:tcPr/>
                </a:tc>
                <a:tc>
                  <a:txBody>
                    <a:bodyPr/>
                    <a:lstStyle/>
                    <a:p>
                      <a:pPr algn="ctr"/>
                      <a:r>
                        <a:rPr lang="en-US" b="1" dirty="0" smtClean="0"/>
                        <a:t>640</a:t>
                      </a:r>
                      <a:endParaRPr lang="en-US" b="1" dirty="0"/>
                    </a:p>
                  </a:txBody>
                  <a:tcPr/>
                </a:tc>
                <a:extLst>
                  <a:ext uri="{0D108BD9-81ED-4DB2-BD59-A6C34878D82A}">
                    <a16:rowId xmlns:a16="http://schemas.microsoft.com/office/drawing/2014/main" val="10007"/>
                  </a:ext>
                </a:extLst>
              </a:tr>
              <a:tr h="251012">
                <a:tc>
                  <a:txBody>
                    <a:bodyPr/>
                    <a:lstStyle/>
                    <a:p>
                      <a:pPr algn="ctr"/>
                      <a:r>
                        <a:rPr lang="en-US" dirty="0" smtClean="0"/>
                        <a:t>2:20</a:t>
                      </a:r>
                      <a:endParaRPr lang="en-US" dirty="0"/>
                    </a:p>
                  </a:txBody>
                  <a:tcPr/>
                </a:tc>
                <a:tc>
                  <a:txBody>
                    <a:bodyPr/>
                    <a:lstStyle/>
                    <a:p>
                      <a:pPr algn="ctr"/>
                      <a:r>
                        <a:rPr lang="en-US" b="1" dirty="0" smtClean="0"/>
                        <a:t>1,280</a:t>
                      </a:r>
                      <a:endParaRPr lang="en-US" b="1" dirty="0"/>
                    </a:p>
                  </a:txBody>
                  <a:tcPr/>
                </a:tc>
                <a:extLst>
                  <a:ext uri="{0D108BD9-81ED-4DB2-BD59-A6C34878D82A}">
                    <a16:rowId xmlns:a16="http://schemas.microsoft.com/office/drawing/2014/main" val="10008"/>
                  </a:ext>
                </a:extLst>
              </a:tr>
              <a:tr h="251012">
                <a:tc>
                  <a:txBody>
                    <a:bodyPr/>
                    <a:lstStyle/>
                    <a:p>
                      <a:pPr algn="ctr"/>
                      <a:r>
                        <a:rPr lang="en-US" dirty="0" smtClean="0"/>
                        <a:t>2:40</a:t>
                      </a:r>
                      <a:endParaRPr lang="en-US" dirty="0"/>
                    </a:p>
                  </a:txBody>
                  <a:tcPr/>
                </a:tc>
                <a:tc>
                  <a:txBody>
                    <a:bodyPr/>
                    <a:lstStyle/>
                    <a:p>
                      <a:pPr algn="ctr"/>
                      <a:r>
                        <a:rPr lang="en-US" b="1" dirty="0" smtClean="0"/>
                        <a:t>2,560</a:t>
                      </a:r>
                      <a:endParaRPr lang="en-US" b="1" dirty="0"/>
                    </a:p>
                  </a:txBody>
                  <a:tcPr/>
                </a:tc>
                <a:extLst>
                  <a:ext uri="{0D108BD9-81ED-4DB2-BD59-A6C34878D82A}">
                    <a16:rowId xmlns:a16="http://schemas.microsoft.com/office/drawing/2014/main" val="10009"/>
                  </a:ext>
                </a:extLst>
              </a:tr>
              <a:tr h="251012">
                <a:tc>
                  <a:txBody>
                    <a:bodyPr/>
                    <a:lstStyle/>
                    <a:p>
                      <a:pPr algn="ctr"/>
                      <a:r>
                        <a:rPr lang="en-US" dirty="0" smtClean="0"/>
                        <a:t>3 HRS</a:t>
                      </a:r>
                      <a:endParaRPr lang="en-US" dirty="0"/>
                    </a:p>
                  </a:txBody>
                  <a:tcPr/>
                </a:tc>
                <a:tc>
                  <a:txBody>
                    <a:bodyPr/>
                    <a:lstStyle/>
                    <a:p>
                      <a:pPr algn="ctr"/>
                      <a:r>
                        <a:rPr lang="en-US" b="1" dirty="0" smtClean="0"/>
                        <a:t>5,120</a:t>
                      </a:r>
                      <a:endParaRPr lang="en-US" b="1" dirty="0"/>
                    </a:p>
                  </a:txBody>
                  <a:tcPr/>
                </a:tc>
                <a:extLst>
                  <a:ext uri="{0D108BD9-81ED-4DB2-BD59-A6C34878D82A}">
                    <a16:rowId xmlns:a16="http://schemas.microsoft.com/office/drawing/2014/main" val="10010"/>
                  </a:ext>
                </a:extLst>
              </a:tr>
              <a:tr h="251012">
                <a:tc>
                  <a:txBody>
                    <a:bodyPr/>
                    <a:lstStyle/>
                    <a:p>
                      <a:pPr algn="ctr"/>
                      <a:r>
                        <a:rPr lang="en-US" dirty="0" smtClean="0"/>
                        <a:t>3:20</a:t>
                      </a:r>
                      <a:endParaRPr lang="en-US" dirty="0"/>
                    </a:p>
                  </a:txBody>
                  <a:tcPr/>
                </a:tc>
                <a:tc>
                  <a:txBody>
                    <a:bodyPr/>
                    <a:lstStyle/>
                    <a:p>
                      <a:pPr algn="ctr"/>
                      <a:r>
                        <a:rPr lang="en-US" b="1" dirty="0" smtClean="0"/>
                        <a:t>10,240</a:t>
                      </a:r>
                      <a:endParaRPr lang="en-US" b="1" dirty="0"/>
                    </a:p>
                  </a:txBody>
                  <a:tcPr/>
                </a:tc>
                <a:extLst>
                  <a:ext uri="{0D108BD9-81ED-4DB2-BD59-A6C34878D82A}">
                    <a16:rowId xmlns:a16="http://schemas.microsoft.com/office/drawing/2014/main" val="10011"/>
                  </a:ext>
                </a:extLst>
              </a:tr>
              <a:tr h="251012">
                <a:tc>
                  <a:txBody>
                    <a:bodyPr/>
                    <a:lstStyle/>
                    <a:p>
                      <a:pPr algn="ctr"/>
                      <a:r>
                        <a:rPr lang="en-US" dirty="0" smtClean="0"/>
                        <a:t>3:40</a:t>
                      </a:r>
                      <a:endParaRPr lang="en-US" dirty="0"/>
                    </a:p>
                  </a:txBody>
                  <a:tcPr/>
                </a:tc>
                <a:tc>
                  <a:txBody>
                    <a:bodyPr/>
                    <a:lstStyle/>
                    <a:p>
                      <a:pPr algn="ctr"/>
                      <a:r>
                        <a:rPr lang="en-US" b="1" dirty="0" smtClean="0"/>
                        <a:t>20,480</a:t>
                      </a:r>
                      <a:endParaRPr lang="en-US" b="1" dirty="0"/>
                    </a:p>
                  </a:txBody>
                  <a:tcPr/>
                </a:tc>
                <a:extLst>
                  <a:ext uri="{0D108BD9-81ED-4DB2-BD59-A6C34878D82A}">
                    <a16:rowId xmlns:a16="http://schemas.microsoft.com/office/drawing/2014/main" val="10012"/>
                  </a:ext>
                </a:extLst>
              </a:tr>
              <a:tr h="251012">
                <a:tc>
                  <a:txBody>
                    <a:bodyPr/>
                    <a:lstStyle/>
                    <a:p>
                      <a:pPr algn="ctr"/>
                      <a:r>
                        <a:rPr lang="en-US" dirty="0" smtClean="0"/>
                        <a:t>4</a:t>
                      </a:r>
                      <a:r>
                        <a:rPr lang="en-US" baseline="0" dirty="0" smtClean="0"/>
                        <a:t> HRS</a:t>
                      </a:r>
                      <a:endParaRPr lang="en-US" dirty="0"/>
                    </a:p>
                  </a:txBody>
                  <a:tcPr/>
                </a:tc>
                <a:tc>
                  <a:txBody>
                    <a:bodyPr/>
                    <a:lstStyle/>
                    <a:p>
                      <a:pPr algn="ctr"/>
                      <a:r>
                        <a:rPr lang="en-US" b="1" dirty="0" smtClean="0"/>
                        <a:t>40,960</a:t>
                      </a:r>
                      <a:endParaRPr lang="en-US" b="1" dirty="0"/>
                    </a:p>
                  </a:txBody>
                  <a:tcPr/>
                </a:tc>
                <a:extLst>
                  <a:ext uri="{0D108BD9-81ED-4DB2-BD59-A6C34878D82A}">
                    <a16:rowId xmlns:a16="http://schemas.microsoft.com/office/drawing/2014/main" val="10013"/>
                  </a:ext>
                </a:extLst>
              </a:tr>
              <a:tr h="251012">
                <a:tc>
                  <a:txBody>
                    <a:bodyPr/>
                    <a:lstStyle/>
                    <a:p>
                      <a:pPr algn="ctr"/>
                      <a:r>
                        <a:rPr lang="en-US" dirty="0" smtClean="0"/>
                        <a:t>4:20</a:t>
                      </a:r>
                      <a:endParaRPr lang="en-US" dirty="0"/>
                    </a:p>
                  </a:txBody>
                  <a:tcPr/>
                </a:tc>
                <a:tc>
                  <a:txBody>
                    <a:bodyPr/>
                    <a:lstStyle/>
                    <a:p>
                      <a:pPr algn="ctr"/>
                      <a:r>
                        <a:rPr lang="en-US" b="1" dirty="0" smtClean="0"/>
                        <a:t>81,920</a:t>
                      </a:r>
                      <a:endParaRPr lang="en-US" b="1" dirty="0"/>
                    </a:p>
                  </a:txBody>
                  <a:tcPr/>
                </a:tc>
                <a:extLst>
                  <a:ext uri="{0D108BD9-81ED-4DB2-BD59-A6C34878D82A}">
                    <a16:rowId xmlns:a16="http://schemas.microsoft.com/office/drawing/2014/main" val="10014"/>
                  </a:ext>
                </a:extLst>
              </a:tr>
              <a:tr h="251012">
                <a:tc>
                  <a:txBody>
                    <a:bodyPr/>
                    <a:lstStyle/>
                    <a:p>
                      <a:pPr algn="ctr"/>
                      <a:r>
                        <a:rPr lang="en-US" dirty="0" smtClean="0"/>
                        <a:t>4:40</a:t>
                      </a:r>
                      <a:endParaRPr lang="en-US" dirty="0"/>
                    </a:p>
                  </a:txBody>
                  <a:tcPr/>
                </a:tc>
                <a:tc>
                  <a:txBody>
                    <a:bodyPr/>
                    <a:lstStyle/>
                    <a:p>
                      <a:pPr algn="ctr"/>
                      <a:r>
                        <a:rPr lang="en-US" b="1" dirty="0" smtClean="0"/>
                        <a:t>163,840</a:t>
                      </a:r>
                      <a:endParaRPr lang="en-US" b="1" dirty="0"/>
                    </a:p>
                  </a:txBody>
                  <a:tcPr/>
                </a:tc>
                <a:extLst>
                  <a:ext uri="{0D108BD9-81ED-4DB2-BD59-A6C34878D82A}">
                    <a16:rowId xmlns:a16="http://schemas.microsoft.com/office/drawing/2014/main" val="10015"/>
                  </a:ext>
                </a:extLst>
              </a:tr>
              <a:tr h="251012">
                <a:tc>
                  <a:txBody>
                    <a:bodyPr/>
                    <a:lstStyle/>
                    <a:p>
                      <a:pPr algn="ctr"/>
                      <a:r>
                        <a:rPr lang="en-US" dirty="0" smtClean="0"/>
                        <a:t>5 HRS</a:t>
                      </a:r>
                      <a:endParaRPr lang="en-US" dirty="0"/>
                    </a:p>
                  </a:txBody>
                  <a:tcPr/>
                </a:tc>
                <a:tc>
                  <a:txBody>
                    <a:bodyPr/>
                    <a:lstStyle/>
                    <a:p>
                      <a:pPr algn="ctr"/>
                      <a:r>
                        <a:rPr lang="en-US" b="1" dirty="0" smtClean="0"/>
                        <a:t>327,680</a:t>
                      </a:r>
                      <a:endParaRPr lang="en-US" b="1" dirty="0"/>
                    </a:p>
                  </a:txBody>
                  <a:tcPr/>
                </a:tc>
                <a:extLst>
                  <a:ext uri="{0D108BD9-81ED-4DB2-BD59-A6C34878D82A}">
                    <a16:rowId xmlns:a16="http://schemas.microsoft.com/office/drawing/2014/main" val="10016"/>
                  </a:ext>
                </a:extLst>
              </a:tr>
              <a:tr h="251012">
                <a:tc>
                  <a:txBody>
                    <a:bodyPr/>
                    <a:lstStyle/>
                    <a:p>
                      <a:pPr algn="ctr"/>
                      <a:r>
                        <a:rPr lang="en-US" dirty="0" smtClean="0"/>
                        <a:t>5:20</a:t>
                      </a:r>
                      <a:r>
                        <a:rPr lang="en-US" baseline="0" dirty="0" smtClean="0"/>
                        <a:t> </a:t>
                      </a:r>
                      <a:endParaRPr lang="en-US" dirty="0"/>
                    </a:p>
                  </a:txBody>
                  <a:tcPr/>
                </a:tc>
                <a:tc>
                  <a:txBody>
                    <a:bodyPr/>
                    <a:lstStyle/>
                    <a:p>
                      <a:pPr algn="ctr"/>
                      <a:r>
                        <a:rPr lang="en-US" b="1" dirty="0" smtClean="0"/>
                        <a:t>655,360</a:t>
                      </a:r>
                      <a:endParaRPr lang="en-US" b="1" dirty="0"/>
                    </a:p>
                  </a:txBody>
                  <a:tcPr/>
                </a:tc>
                <a:extLst>
                  <a:ext uri="{0D108BD9-81ED-4DB2-BD59-A6C34878D82A}">
                    <a16:rowId xmlns:a16="http://schemas.microsoft.com/office/drawing/2014/main" val="10017"/>
                  </a:ext>
                </a:extLst>
              </a:tr>
              <a:tr h="251012">
                <a:tc>
                  <a:txBody>
                    <a:bodyPr/>
                    <a:lstStyle/>
                    <a:p>
                      <a:pPr algn="ctr"/>
                      <a:r>
                        <a:rPr lang="en-US" dirty="0" smtClean="0"/>
                        <a:t>5:40</a:t>
                      </a:r>
                      <a:endParaRPr lang="en-US" dirty="0"/>
                    </a:p>
                  </a:txBody>
                  <a:tcPr/>
                </a:tc>
                <a:tc>
                  <a:txBody>
                    <a:bodyPr/>
                    <a:lstStyle/>
                    <a:p>
                      <a:pPr algn="ctr"/>
                      <a:r>
                        <a:rPr lang="en-US" b="1" dirty="0" smtClean="0"/>
                        <a:t>1,310,720</a:t>
                      </a:r>
                      <a:endParaRPr lang="en-US" b="1" dirty="0"/>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631705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067" y="274638"/>
            <a:ext cx="8474733" cy="1143000"/>
          </a:xfrm>
        </p:spPr>
        <p:txBody>
          <a:bodyPr>
            <a:normAutofit/>
          </a:bodyPr>
          <a:lstStyle/>
          <a:p>
            <a:pPr algn="ctr"/>
            <a:r>
              <a:rPr lang="en-US" sz="3200" dirty="0" smtClean="0"/>
              <a:t>In </a:t>
            </a:r>
            <a:r>
              <a:rPr lang="en-US" sz="3200" b="1" dirty="0" smtClean="0"/>
              <a:t>less than 6 hours </a:t>
            </a:r>
            <a:r>
              <a:rPr lang="en-US" sz="3200" dirty="0" smtClean="0"/>
              <a:t>your </a:t>
            </a:r>
            <a:r>
              <a:rPr lang="en-US" sz="3200" b="1" dirty="0" smtClean="0"/>
              <a:t>10</a:t>
            </a:r>
            <a:r>
              <a:rPr lang="en-US" sz="3200" dirty="0" smtClean="0"/>
              <a:t> wee tiny </a:t>
            </a:r>
            <a:r>
              <a:rPr lang="en-US" sz="3200" dirty="0" smtClean="0">
                <a:latin typeface="AR DARLING" pitchFamily="2" charset="0"/>
              </a:rPr>
              <a:t>deadly</a:t>
            </a:r>
            <a:r>
              <a:rPr lang="en-US" sz="3200" dirty="0" smtClean="0"/>
              <a:t> bacteria have grown to </a:t>
            </a:r>
            <a:r>
              <a:rPr lang="en-US" sz="3200" b="1" u="sng" dirty="0" smtClean="0"/>
              <a:t>1,310,720 bacteria</a:t>
            </a:r>
            <a:r>
              <a:rPr lang="en-US" sz="3200" dirty="0" smtClean="0"/>
              <a:t>.</a:t>
            </a:r>
            <a:endParaRPr lang="en-US" sz="3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74049041"/>
              </p:ext>
            </p:extLst>
          </p:nvPr>
        </p:nvGraphicFramePr>
        <p:xfrm>
          <a:off x="1295400" y="1524000"/>
          <a:ext cx="6858004" cy="4389120"/>
        </p:xfrm>
        <a:graphic>
          <a:graphicData uri="http://schemas.openxmlformats.org/drawingml/2006/table">
            <a:tbl>
              <a:tblPr firstRow="1" bandRow="1">
                <a:tableStyleId>{5940675A-B579-460E-94D1-54222C63F5DA}</a:tableStyleId>
              </a:tblPr>
              <a:tblGrid>
                <a:gridCol w="403412">
                  <a:extLst>
                    <a:ext uri="{9D8B030D-6E8A-4147-A177-3AD203B41FA5}">
                      <a16:colId xmlns:a16="http://schemas.microsoft.com/office/drawing/2014/main" val="20000"/>
                    </a:ext>
                  </a:extLst>
                </a:gridCol>
                <a:gridCol w="403412">
                  <a:extLst>
                    <a:ext uri="{9D8B030D-6E8A-4147-A177-3AD203B41FA5}">
                      <a16:colId xmlns:a16="http://schemas.microsoft.com/office/drawing/2014/main" val="20001"/>
                    </a:ext>
                  </a:extLst>
                </a:gridCol>
                <a:gridCol w="403412">
                  <a:extLst>
                    <a:ext uri="{9D8B030D-6E8A-4147-A177-3AD203B41FA5}">
                      <a16:colId xmlns:a16="http://schemas.microsoft.com/office/drawing/2014/main" val="20002"/>
                    </a:ext>
                  </a:extLst>
                </a:gridCol>
                <a:gridCol w="403412">
                  <a:extLst>
                    <a:ext uri="{9D8B030D-6E8A-4147-A177-3AD203B41FA5}">
                      <a16:colId xmlns:a16="http://schemas.microsoft.com/office/drawing/2014/main" val="20003"/>
                    </a:ext>
                  </a:extLst>
                </a:gridCol>
                <a:gridCol w="403412">
                  <a:extLst>
                    <a:ext uri="{9D8B030D-6E8A-4147-A177-3AD203B41FA5}">
                      <a16:colId xmlns:a16="http://schemas.microsoft.com/office/drawing/2014/main" val="20004"/>
                    </a:ext>
                  </a:extLst>
                </a:gridCol>
                <a:gridCol w="403412">
                  <a:extLst>
                    <a:ext uri="{9D8B030D-6E8A-4147-A177-3AD203B41FA5}">
                      <a16:colId xmlns:a16="http://schemas.microsoft.com/office/drawing/2014/main" val="20005"/>
                    </a:ext>
                  </a:extLst>
                </a:gridCol>
                <a:gridCol w="403412">
                  <a:extLst>
                    <a:ext uri="{9D8B030D-6E8A-4147-A177-3AD203B41FA5}">
                      <a16:colId xmlns:a16="http://schemas.microsoft.com/office/drawing/2014/main" val="20006"/>
                    </a:ext>
                  </a:extLst>
                </a:gridCol>
                <a:gridCol w="403412">
                  <a:extLst>
                    <a:ext uri="{9D8B030D-6E8A-4147-A177-3AD203B41FA5}">
                      <a16:colId xmlns:a16="http://schemas.microsoft.com/office/drawing/2014/main" val="20007"/>
                    </a:ext>
                  </a:extLst>
                </a:gridCol>
                <a:gridCol w="403412">
                  <a:extLst>
                    <a:ext uri="{9D8B030D-6E8A-4147-A177-3AD203B41FA5}">
                      <a16:colId xmlns:a16="http://schemas.microsoft.com/office/drawing/2014/main" val="20008"/>
                    </a:ext>
                  </a:extLst>
                </a:gridCol>
                <a:gridCol w="403412">
                  <a:extLst>
                    <a:ext uri="{9D8B030D-6E8A-4147-A177-3AD203B41FA5}">
                      <a16:colId xmlns:a16="http://schemas.microsoft.com/office/drawing/2014/main" val="20009"/>
                    </a:ext>
                  </a:extLst>
                </a:gridCol>
                <a:gridCol w="403412">
                  <a:extLst>
                    <a:ext uri="{9D8B030D-6E8A-4147-A177-3AD203B41FA5}">
                      <a16:colId xmlns:a16="http://schemas.microsoft.com/office/drawing/2014/main" val="20010"/>
                    </a:ext>
                  </a:extLst>
                </a:gridCol>
                <a:gridCol w="403412">
                  <a:extLst>
                    <a:ext uri="{9D8B030D-6E8A-4147-A177-3AD203B41FA5}">
                      <a16:colId xmlns:a16="http://schemas.microsoft.com/office/drawing/2014/main" val="20011"/>
                    </a:ext>
                  </a:extLst>
                </a:gridCol>
                <a:gridCol w="403412">
                  <a:extLst>
                    <a:ext uri="{9D8B030D-6E8A-4147-A177-3AD203B41FA5}">
                      <a16:colId xmlns:a16="http://schemas.microsoft.com/office/drawing/2014/main" val="20012"/>
                    </a:ext>
                  </a:extLst>
                </a:gridCol>
                <a:gridCol w="403412">
                  <a:extLst>
                    <a:ext uri="{9D8B030D-6E8A-4147-A177-3AD203B41FA5}">
                      <a16:colId xmlns:a16="http://schemas.microsoft.com/office/drawing/2014/main" val="20013"/>
                    </a:ext>
                  </a:extLst>
                </a:gridCol>
                <a:gridCol w="403412">
                  <a:extLst>
                    <a:ext uri="{9D8B030D-6E8A-4147-A177-3AD203B41FA5}">
                      <a16:colId xmlns:a16="http://schemas.microsoft.com/office/drawing/2014/main" val="20014"/>
                    </a:ext>
                  </a:extLst>
                </a:gridCol>
                <a:gridCol w="403412">
                  <a:extLst>
                    <a:ext uri="{9D8B030D-6E8A-4147-A177-3AD203B41FA5}">
                      <a16:colId xmlns:a16="http://schemas.microsoft.com/office/drawing/2014/main" val="20015"/>
                    </a:ext>
                  </a:extLst>
                </a:gridCol>
                <a:gridCol w="403412">
                  <a:extLst>
                    <a:ext uri="{9D8B030D-6E8A-4147-A177-3AD203B41FA5}">
                      <a16:colId xmlns:a16="http://schemas.microsoft.com/office/drawing/2014/main" val="20016"/>
                    </a:ext>
                  </a:extLst>
                </a:gridCol>
              </a:tblGrid>
              <a:tr h="28179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28179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28179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5"/>
                  </a:ext>
                </a:extLst>
              </a:tr>
              <a:tr h="281791">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8"/>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9"/>
                  </a:ext>
                </a:extLst>
              </a:tr>
              <a:tr h="28179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10"/>
                  </a:ext>
                </a:extLst>
              </a:tr>
              <a:tr h="281791">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2819400" y="6248400"/>
            <a:ext cx="3429978" cy="461665"/>
          </a:xfrm>
          <a:prstGeom prst="rect">
            <a:avLst/>
          </a:prstGeom>
          <a:noFill/>
        </p:spPr>
        <p:txBody>
          <a:bodyPr wrap="none" rtlCol="0">
            <a:spAutoFit/>
          </a:bodyPr>
          <a:lstStyle/>
          <a:p>
            <a:r>
              <a:rPr lang="en-US" sz="2400" b="1" dirty="0" smtClean="0">
                <a:solidFill>
                  <a:prstClr val="black"/>
                </a:solidFill>
              </a:rPr>
              <a:t>Time: </a:t>
            </a:r>
            <a:r>
              <a:rPr lang="en-US" sz="2400" dirty="0" smtClean="0">
                <a:solidFill>
                  <a:prstClr val="black"/>
                </a:solidFill>
              </a:rPr>
              <a:t>every 20 minutes</a:t>
            </a:r>
            <a:endParaRPr lang="en-US" sz="2400" dirty="0">
              <a:solidFill>
                <a:prstClr val="black"/>
              </a:solidFill>
            </a:endParaRPr>
          </a:p>
        </p:txBody>
      </p:sp>
      <p:sp>
        <p:nvSpPr>
          <p:cNvPr id="3" name="TextBox 2"/>
          <p:cNvSpPr txBox="1"/>
          <p:nvPr/>
        </p:nvSpPr>
        <p:spPr>
          <a:xfrm>
            <a:off x="212067" y="1388675"/>
            <a:ext cx="457200" cy="5078313"/>
          </a:xfrm>
          <a:prstGeom prst="rect">
            <a:avLst/>
          </a:prstGeom>
          <a:noFill/>
        </p:spPr>
        <p:txBody>
          <a:bodyPr wrap="square" rtlCol="0">
            <a:spAutoFit/>
          </a:bodyPr>
          <a:lstStyle/>
          <a:p>
            <a:r>
              <a:rPr lang="en-US" b="1" dirty="0" smtClean="0">
                <a:solidFill>
                  <a:prstClr val="black"/>
                </a:solidFill>
              </a:rPr>
              <a:t>Numb</a:t>
            </a:r>
          </a:p>
          <a:p>
            <a:r>
              <a:rPr lang="en-US" b="1" dirty="0" smtClean="0">
                <a:solidFill>
                  <a:prstClr val="black"/>
                </a:solidFill>
              </a:rPr>
              <a:t>e</a:t>
            </a:r>
          </a:p>
          <a:p>
            <a:r>
              <a:rPr lang="en-US" b="1" dirty="0" smtClean="0">
                <a:solidFill>
                  <a:prstClr val="black"/>
                </a:solidFill>
              </a:rPr>
              <a:t>r</a:t>
            </a:r>
          </a:p>
          <a:p>
            <a:r>
              <a:rPr lang="en-US" b="1" dirty="0" smtClean="0">
                <a:solidFill>
                  <a:prstClr val="black"/>
                </a:solidFill>
              </a:rPr>
              <a:t> </a:t>
            </a:r>
            <a:endParaRPr lang="en-US" b="1" dirty="0">
              <a:solidFill>
                <a:prstClr val="black"/>
              </a:solidFill>
            </a:endParaRPr>
          </a:p>
          <a:p>
            <a:r>
              <a:rPr lang="en-US" b="1" dirty="0" smtClean="0">
                <a:solidFill>
                  <a:prstClr val="black"/>
                </a:solidFill>
              </a:rPr>
              <a:t>of</a:t>
            </a:r>
          </a:p>
          <a:p>
            <a:endParaRPr lang="en-US" b="1" dirty="0">
              <a:solidFill>
                <a:prstClr val="black"/>
              </a:solidFill>
            </a:endParaRPr>
          </a:p>
          <a:p>
            <a:r>
              <a:rPr lang="en-US" b="1" dirty="0" smtClean="0">
                <a:solidFill>
                  <a:prstClr val="black"/>
                </a:solidFill>
              </a:rPr>
              <a:t>b</a:t>
            </a:r>
          </a:p>
          <a:p>
            <a:r>
              <a:rPr lang="en-US" b="1" dirty="0" smtClean="0">
                <a:solidFill>
                  <a:prstClr val="black"/>
                </a:solidFill>
              </a:rPr>
              <a:t>a</a:t>
            </a:r>
          </a:p>
          <a:p>
            <a:r>
              <a:rPr lang="en-US" b="1" dirty="0" smtClean="0">
                <a:solidFill>
                  <a:prstClr val="black"/>
                </a:solidFill>
              </a:rPr>
              <a:t>c</a:t>
            </a:r>
          </a:p>
          <a:p>
            <a:r>
              <a:rPr lang="en-US" b="1" dirty="0" smtClean="0">
                <a:solidFill>
                  <a:prstClr val="black"/>
                </a:solidFill>
              </a:rPr>
              <a:t>t</a:t>
            </a:r>
          </a:p>
          <a:p>
            <a:r>
              <a:rPr lang="en-US" b="1" dirty="0" smtClean="0">
                <a:solidFill>
                  <a:prstClr val="black"/>
                </a:solidFill>
              </a:rPr>
              <a:t>e</a:t>
            </a:r>
          </a:p>
          <a:p>
            <a:r>
              <a:rPr lang="en-US" b="1" dirty="0" smtClean="0">
                <a:solidFill>
                  <a:prstClr val="black"/>
                </a:solidFill>
              </a:rPr>
              <a:t>r</a:t>
            </a:r>
          </a:p>
          <a:p>
            <a:r>
              <a:rPr lang="en-US" b="1" dirty="0" err="1" smtClean="0">
                <a:solidFill>
                  <a:prstClr val="black"/>
                </a:solidFill>
              </a:rPr>
              <a:t>i</a:t>
            </a:r>
            <a:endParaRPr lang="en-US" b="1" dirty="0" smtClean="0">
              <a:solidFill>
                <a:prstClr val="black"/>
              </a:solidFill>
            </a:endParaRPr>
          </a:p>
          <a:p>
            <a:r>
              <a:rPr lang="en-US" b="1" dirty="0">
                <a:solidFill>
                  <a:prstClr val="black"/>
                </a:solidFill>
              </a:rPr>
              <a:t>a</a:t>
            </a:r>
            <a:endParaRPr lang="en-US" b="1" dirty="0" smtClean="0">
              <a:solidFill>
                <a:prstClr val="black"/>
              </a:solidFill>
            </a:endParaRPr>
          </a:p>
          <a:p>
            <a:endParaRPr lang="en-US" dirty="0" smtClean="0">
              <a:solidFill>
                <a:prstClr val="black"/>
              </a:solidFill>
            </a:endParaRPr>
          </a:p>
        </p:txBody>
      </p:sp>
      <p:sp>
        <p:nvSpPr>
          <p:cNvPr id="5" name="TextBox 4"/>
          <p:cNvSpPr txBox="1"/>
          <p:nvPr/>
        </p:nvSpPr>
        <p:spPr>
          <a:xfrm>
            <a:off x="2301309" y="5879068"/>
            <a:ext cx="518091" cy="369332"/>
          </a:xfrm>
          <a:prstGeom prst="rect">
            <a:avLst/>
          </a:prstGeom>
          <a:noFill/>
        </p:spPr>
        <p:txBody>
          <a:bodyPr wrap="none" rtlCol="0">
            <a:spAutoFit/>
          </a:bodyPr>
          <a:lstStyle/>
          <a:p>
            <a:r>
              <a:rPr lang="en-US" dirty="0" smtClean="0">
                <a:solidFill>
                  <a:prstClr val="black"/>
                </a:solidFill>
              </a:rPr>
              <a:t>1hr</a:t>
            </a:r>
            <a:endParaRPr lang="en-US" dirty="0">
              <a:solidFill>
                <a:prstClr val="black"/>
              </a:solidFill>
            </a:endParaRPr>
          </a:p>
        </p:txBody>
      </p:sp>
      <p:sp>
        <p:nvSpPr>
          <p:cNvPr id="7" name="TextBox 6"/>
          <p:cNvSpPr txBox="1"/>
          <p:nvPr/>
        </p:nvSpPr>
        <p:spPr>
          <a:xfrm>
            <a:off x="3429000" y="5879068"/>
            <a:ext cx="633507" cy="369332"/>
          </a:xfrm>
          <a:prstGeom prst="rect">
            <a:avLst/>
          </a:prstGeom>
          <a:noFill/>
        </p:spPr>
        <p:txBody>
          <a:bodyPr wrap="none" rtlCol="0">
            <a:spAutoFit/>
          </a:bodyPr>
          <a:lstStyle/>
          <a:p>
            <a:r>
              <a:rPr lang="en-US" dirty="0" smtClean="0">
                <a:solidFill>
                  <a:prstClr val="black"/>
                </a:solidFill>
              </a:rPr>
              <a:t>2hrs</a:t>
            </a:r>
            <a:endParaRPr lang="en-US" dirty="0">
              <a:solidFill>
                <a:prstClr val="black"/>
              </a:solidFill>
            </a:endParaRPr>
          </a:p>
        </p:txBody>
      </p:sp>
      <p:sp>
        <p:nvSpPr>
          <p:cNvPr id="8" name="TextBox 7"/>
          <p:cNvSpPr txBox="1"/>
          <p:nvPr/>
        </p:nvSpPr>
        <p:spPr>
          <a:xfrm>
            <a:off x="4605713" y="5879068"/>
            <a:ext cx="633507" cy="369332"/>
          </a:xfrm>
          <a:prstGeom prst="rect">
            <a:avLst/>
          </a:prstGeom>
          <a:noFill/>
        </p:spPr>
        <p:txBody>
          <a:bodyPr wrap="none" rtlCol="0">
            <a:spAutoFit/>
          </a:bodyPr>
          <a:lstStyle/>
          <a:p>
            <a:r>
              <a:rPr lang="en-US" dirty="0" smtClean="0">
                <a:solidFill>
                  <a:prstClr val="black"/>
                </a:solidFill>
              </a:rPr>
              <a:t>3hrs</a:t>
            </a:r>
            <a:endParaRPr lang="en-US" dirty="0">
              <a:solidFill>
                <a:prstClr val="black"/>
              </a:solidFill>
            </a:endParaRPr>
          </a:p>
        </p:txBody>
      </p:sp>
      <p:sp>
        <p:nvSpPr>
          <p:cNvPr id="9" name="TextBox 8"/>
          <p:cNvSpPr txBox="1"/>
          <p:nvPr/>
        </p:nvSpPr>
        <p:spPr>
          <a:xfrm>
            <a:off x="5759442" y="5888366"/>
            <a:ext cx="633507" cy="369332"/>
          </a:xfrm>
          <a:prstGeom prst="rect">
            <a:avLst/>
          </a:prstGeom>
          <a:noFill/>
        </p:spPr>
        <p:txBody>
          <a:bodyPr wrap="none" rtlCol="0">
            <a:spAutoFit/>
          </a:bodyPr>
          <a:lstStyle/>
          <a:p>
            <a:r>
              <a:rPr lang="en-US" dirty="0" smtClean="0">
                <a:solidFill>
                  <a:prstClr val="black"/>
                </a:solidFill>
              </a:rPr>
              <a:t>4hrs</a:t>
            </a:r>
            <a:endParaRPr lang="en-US" dirty="0">
              <a:solidFill>
                <a:prstClr val="black"/>
              </a:solidFill>
            </a:endParaRPr>
          </a:p>
        </p:txBody>
      </p:sp>
      <p:sp>
        <p:nvSpPr>
          <p:cNvPr id="10" name="TextBox 9"/>
          <p:cNvSpPr txBox="1"/>
          <p:nvPr/>
        </p:nvSpPr>
        <p:spPr>
          <a:xfrm>
            <a:off x="7010400" y="5874695"/>
            <a:ext cx="697627" cy="369332"/>
          </a:xfrm>
          <a:prstGeom prst="rect">
            <a:avLst/>
          </a:prstGeom>
          <a:noFill/>
        </p:spPr>
        <p:txBody>
          <a:bodyPr wrap="none" rtlCol="0">
            <a:spAutoFit/>
          </a:bodyPr>
          <a:lstStyle/>
          <a:p>
            <a:r>
              <a:rPr lang="en-US" dirty="0" smtClean="0">
                <a:solidFill>
                  <a:prstClr val="black"/>
                </a:solidFill>
              </a:rPr>
              <a:t>5 </a:t>
            </a:r>
            <a:r>
              <a:rPr lang="en-US" dirty="0" err="1" smtClean="0">
                <a:solidFill>
                  <a:prstClr val="black"/>
                </a:solidFill>
              </a:rPr>
              <a:t>hrs</a:t>
            </a:r>
            <a:endParaRPr lang="en-US" dirty="0">
              <a:solidFill>
                <a:prstClr val="black"/>
              </a:solidFill>
            </a:endParaRPr>
          </a:p>
        </p:txBody>
      </p:sp>
      <p:sp>
        <p:nvSpPr>
          <p:cNvPr id="11" name="TextBox 10"/>
          <p:cNvSpPr txBox="1"/>
          <p:nvPr/>
        </p:nvSpPr>
        <p:spPr>
          <a:xfrm>
            <a:off x="544576" y="5329629"/>
            <a:ext cx="723275" cy="369332"/>
          </a:xfrm>
          <a:prstGeom prst="rect">
            <a:avLst/>
          </a:prstGeom>
          <a:noFill/>
        </p:spPr>
        <p:txBody>
          <a:bodyPr wrap="none" rtlCol="0">
            <a:spAutoFit/>
          </a:bodyPr>
          <a:lstStyle/>
          <a:p>
            <a:r>
              <a:rPr lang="en-US" dirty="0" smtClean="0">
                <a:solidFill>
                  <a:prstClr val="black"/>
                </a:solidFill>
              </a:rPr>
              <a:t>100K</a:t>
            </a:r>
            <a:endParaRPr lang="en-US" dirty="0">
              <a:solidFill>
                <a:prstClr val="black"/>
              </a:solidFill>
            </a:endParaRPr>
          </a:p>
        </p:txBody>
      </p:sp>
      <p:sp>
        <p:nvSpPr>
          <p:cNvPr id="12" name="TextBox 11"/>
          <p:cNvSpPr txBox="1"/>
          <p:nvPr/>
        </p:nvSpPr>
        <p:spPr>
          <a:xfrm>
            <a:off x="544576" y="4692134"/>
            <a:ext cx="723275" cy="369332"/>
          </a:xfrm>
          <a:prstGeom prst="rect">
            <a:avLst/>
          </a:prstGeom>
          <a:noFill/>
        </p:spPr>
        <p:txBody>
          <a:bodyPr wrap="none" rtlCol="0">
            <a:spAutoFit/>
          </a:bodyPr>
          <a:lstStyle/>
          <a:p>
            <a:r>
              <a:rPr lang="en-US" dirty="0" smtClean="0">
                <a:solidFill>
                  <a:prstClr val="black"/>
                </a:solidFill>
              </a:rPr>
              <a:t>300K</a:t>
            </a:r>
            <a:endParaRPr lang="en-US" dirty="0">
              <a:solidFill>
                <a:prstClr val="black"/>
              </a:solidFill>
            </a:endParaRPr>
          </a:p>
        </p:txBody>
      </p:sp>
      <p:sp>
        <p:nvSpPr>
          <p:cNvPr id="13" name="TextBox 12"/>
          <p:cNvSpPr txBox="1"/>
          <p:nvPr/>
        </p:nvSpPr>
        <p:spPr>
          <a:xfrm>
            <a:off x="595745" y="3930134"/>
            <a:ext cx="723275" cy="369332"/>
          </a:xfrm>
          <a:prstGeom prst="rect">
            <a:avLst/>
          </a:prstGeom>
          <a:noFill/>
        </p:spPr>
        <p:txBody>
          <a:bodyPr wrap="none" rtlCol="0">
            <a:spAutoFit/>
          </a:bodyPr>
          <a:lstStyle/>
          <a:p>
            <a:r>
              <a:rPr lang="en-US" dirty="0" smtClean="0">
                <a:solidFill>
                  <a:prstClr val="black"/>
                </a:solidFill>
              </a:rPr>
              <a:t>500K</a:t>
            </a:r>
            <a:endParaRPr lang="en-US" dirty="0">
              <a:solidFill>
                <a:prstClr val="black"/>
              </a:solidFill>
            </a:endParaRPr>
          </a:p>
        </p:txBody>
      </p:sp>
      <p:sp>
        <p:nvSpPr>
          <p:cNvPr id="14" name="TextBox 13"/>
          <p:cNvSpPr txBox="1"/>
          <p:nvPr/>
        </p:nvSpPr>
        <p:spPr>
          <a:xfrm>
            <a:off x="595745" y="3154461"/>
            <a:ext cx="723275" cy="369332"/>
          </a:xfrm>
          <a:prstGeom prst="rect">
            <a:avLst/>
          </a:prstGeom>
          <a:noFill/>
        </p:spPr>
        <p:txBody>
          <a:bodyPr wrap="none" rtlCol="0">
            <a:spAutoFit/>
          </a:bodyPr>
          <a:lstStyle/>
          <a:p>
            <a:r>
              <a:rPr lang="en-US" dirty="0" smtClean="0">
                <a:solidFill>
                  <a:prstClr val="black"/>
                </a:solidFill>
              </a:rPr>
              <a:t>700K</a:t>
            </a:r>
            <a:endParaRPr lang="en-US" dirty="0">
              <a:solidFill>
                <a:prstClr val="black"/>
              </a:solidFill>
            </a:endParaRPr>
          </a:p>
        </p:txBody>
      </p:sp>
      <p:sp>
        <p:nvSpPr>
          <p:cNvPr id="15" name="TextBox 14"/>
          <p:cNvSpPr txBox="1"/>
          <p:nvPr/>
        </p:nvSpPr>
        <p:spPr>
          <a:xfrm>
            <a:off x="616527" y="2482334"/>
            <a:ext cx="723275" cy="369332"/>
          </a:xfrm>
          <a:prstGeom prst="rect">
            <a:avLst/>
          </a:prstGeom>
          <a:noFill/>
        </p:spPr>
        <p:txBody>
          <a:bodyPr wrap="none" rtlCol="0">
            <a:spAutoFit/>
          </a:bodyPr>
          <a:lstStyle/>
          <a:p>
            <a:r>
              <a:rPr lang="en-US" dirty="0" smtClean="0">
                <a:solidFill>
                  <a:prstClr val="black"/>
                </a:solidFill>
              </a:rPr>
              <a:t>900K</a:t>
            </a:r>
            <a:endParaRPr lang="en-US" dirty="0">
              <a:solidFill>
                <a:prstClr val="black"/>
              </a:solidFill>
            </a:endParaRPr>
          </a:p>
        </p:txBody>
      </p:sp>
      <p:sp>
        <p:nvSpPr>
          <p:cNvPr id="16" name="TextBox 15"/>
          <p:cNvSpPr txBox="1"/>
          <p:nvPr/>
        </p:nvSpPr>
        <p:spPr>
          <a:xfrm>
            <a:off x="669267" y="1685698"/>
            <a:ext cx="697627" cy="369332"/>
          </a:xfrm>
          <a:prstGeom prst="rect">
            <a:avLst/>
          </a:prstGeom>
          <a:noFill/>
        </p:spPr>
        <p:txBody>
          <a:bodyPr wrap="none" rtlCol="0">
            <a:spAutoFit/>
          </a:bodyPr>
          <a:lstStyle/>
          <a:p>
            <a:r>
              <a:rPr lang="en-US" dirty="0" smtClean="0">
                <a:solidFill>
                  <a:prstClr val="black"/>
                </a:solidFill>
              </a:rPr>
              <a:t>1.1M</a:t>
            </a:r>
            <a:endParaRPr lang="en-US" dirty="0">
              <a:solidFill>
                <a:prstClr val="black"/>
              </a:solidFill>
            </a:endParaRPr>
          </a:p>
        </p:txBody>
      </p:sp>
      <p:sp>
        <p:nvSpPr>
          <p:cNvPr id="17" name="Flowchart: Connector 16"/>
          <p:cNvSpPr/>
          <p:nvPr/>
        </p:nvSpPr>
        <p:spPr>
          <a:xfrm>
            <a:off x="1241949" y="5793847"/>
            <a:ext cx="97853"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lowchart: Connector 19"/>
          <p:cNvSpPr/>
          <p:nvPr/>
        </p:nvSpPr>
        <p:spPr>
          <a:xfrm>
            <a:off x="1676400" y="5793846"/>
            <a:ext cx="114300" cy="9452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072709" y="5796127"/>
            <a:ext cx="114300" cy="922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flipV="1">
            <a:off x="2484153" y="5793846"/>
            <a:ext cx="76201" cy="945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flipH="1">
            <a:off x="2819400" y="5793846"/>
            <a:ext cx="152394" cy="11454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265" y="5804423"/>
            <a:ext cx="129553"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905" y="5793846"/>
            <a:ext cx="137873" cy="11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045742" y="5804422"/>
            <a:ext cx="125141" cy="1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2281" y="5801105"/>
            <a:ext cx="102010" cy="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305" y="5804422"/>
            <a:ext cx="94825" cy="8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706" y="5804423"/>
            <a:ext cx="116759" cy="1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8008" y="5765471"/>
            <a:ext cx="129251" cy="12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4837" y="5692843"/>
            <a:ext cx="110185" cy="1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0499" y="5607036"/>
            <a:ext cx="103981" cy="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0663" y="5308275"/>
            <a:ext cx="102394" cy="9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0898" y="4692134"/>
            <a:ext cx="99755" cy="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8027" y="3470571"/>
            <a:ext cx="95379" cy="8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7982" y="858982"/>
            <a:ext cx="149942" cy="1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Left Arrow 34"/>
          <p:cNvSpPr/>
          <p:nvPr/>
        </p:nvSpPr>
        <p:spPr>
          <a:xfrm rot="359230">
            <a:off x="8186211" y="664339"/>
            <a:ext cx="1174443" cy="69912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yikes</a:t>
            </a:r>
            <a:endParaRPr lang="en-US" b="1" dirty="0">
              <a:solidFill>
                <a:srgbClr val="FF0000"/>
              </a:solidFill>
            </a:endParaRPr>
          </a:p>
        </p:txBody>
      </p:sp>
    </p:spTree>
    <p:extLst>
      <p:ext uri="{BB962C8B-B14F-4D97-AF65-F5344CB8AC3E}">
        <p14:creationId xmlns:p14="http://schemas.microsoft.com/office/powerpoint/2010/main" val="1683950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Bacteria Reflection---</a:t>
            </a:r>
            <a:endParaRPr lang="en-US" dirty="0"/>
          </a:p>
        </p:txBody>
      </p:sp>
      <p:sp>
        <p:nvSpPr>
          <p:cNvPr id="3" name="Content Placeholder 2"/>
          <p:cNvSpPr>
            <a:spLocks noGrp="1"/>
          </p:cNvSpPr>
          <p:nvPr>
            <p:ph sz="quarter" idx="1"/>
          </p:nvPr>
        </p:nvSpPr>
        <p:spPr>
          <a:xfrm>
            <a:off x="914400" y="1447800"/>
            <a:ext cx="7924800" cy="4724400"/>
          </a:xfrm>
        </p:spPr>
        <p:txBody>
          <a:bodyPr>
            <a:normAutofit/>
          </a:bodyPr>
          <a:lstStyle/>
          <a:p>
            <a:pPr marL="514350" indent="-514350">
              <a:buFont typeface="+mj-lt"/>
              <a:buAutoNum type="arabicPeriod"/>
            </a:pPr>
            <a:r>
              <a:rPr lang="en-US" dirty="0" smtClean="0"/>
              <a:t>Suppose a single bacterium divided every hour for 20 hours.  How many bacterium will there be? </a:t>
            </a:r>
          </a:p>
          <a:p>
            <a:pPr marL="514350" indent="-514350">
              <a:buFont typeface="+mj-lt"/>
              <a:buAutoNum type="arabicPeriod"/>
            </a:pPr>
            <a:r>
              <a:rPr lang="en-US" dirty="0" smtClean="0"/>
              <a:t>How many bacteria exist after 8 hours if you start with ten bacteria and they reproduce every 20 minutes? </a:t>
            </a:r>
          </a:p>
          <a:p>
            <a:pPr marL="514350" indent="-514350">
              <a:buFont typeface="+mj-lt"/>
              <a:buAutoNum type="arabicPeriod"/>
            </a:pPr>
            <a:r>
              <a:rPr lang="en-US" dirty="0" smtClean="0"/>
              <a:t>What do we call the reproductive process of bacteria? Explain your answer. </a:t>
            </a:r>
          </a:p>
          <a:p>
            <a:pPr marL="514350" indent="-514350">
              <a:buFont typeface="+mj-lt"/>
              <a:buAutoNum type="arabicPeriod"/>
            </a:pPr>
            <a:r>
              <a:rPr lang="en-US" dirty="0" smtClean="0"/>
              <a:t>Identify 2 characteristics that all bacteria share in common. </a:t>
            </a:r>
          </a:p>
          <a:p>
            <a:pPr marL="514350" indent="-514350">
              <a:buFont typeface="+mj-lt"/>
              <a:buAutoNum type="arabicPeriod"/>
            </a:pPr>
            <a:r>
              <a:rPr lang="en-US" dirty="0" smtClean="0"/>
              <a:t>Where else in life might you encounter exponential growth?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6" y="0"/>
            <a:ext cx="8956343" cy="762000"/>
          </a:xfrm>
        </p:spPr>
        <p:txBody>
          <a:bodyPr/>
          <a:lstStyle/>
          <a:p>
            <a:pPr algn="ctr"/>
            <a:r>
              <a:rPr lang="en-US" dirty="0" smtClean="0"/>
              <a:t>Antibiotic Resistant Bacteria </a:t>
            </a:r>
            <a:endParaRPr lang="en-US" dirty="0"/>
          </a:p>
        </p:txBody>
      </p:sp>
      <p:sp>
        <p:nvSpPr>
          <p:cNvPr id="3" name="Content Placeholder 2"/>
          <p:cNvSpPr>
            <a:spLocks noGrp="1"/>
          </p:cNvSpPr>
          <p:nvPr>
            <p:ph sz="quarter" idx="1"/>
          </p:nvPr>
        </p:nvSpPr>
        <p:spPr>
          <a:xfrm>
            <a:off x="76199" y="609600"/>
            <a:ext cx="8915399" cy="6019800"/>
          </a:xfrm>
        </p:spPr>
        <p:txBody>
          <a:bodyPr>
            <a:normAutofit fontScale="92500"/>
          </a:bodyPr>
          <a:lstStyle/>
          <a:p>
            <a:r>
              <a:rPr lang="en-US" dirty="0">
                <a:hlinkClick r:id="rId2"/>
              </a:rPr>
              <a:t>http://</a:t>
            </a:r>
            <a:r>
              <a:rPr lang="en-US" dirty="0" smtClean="0">
                <a:hlinkClick r:id="rId2"/>
              </a:rPr>
              <a:t>www.cbsnews.com/videos/more-fast-food-chains-pull-away-from-antibiotics-in-meats/</a:t>
            </a:r>
            <a:endParaRPr lang="en-US" dirty="0" smtClean="0"/>
          </a:p>
          <a:p>
            <a:r>
              <a:rPr lang="en-US" dirty="0" smtClean="0"/>
              <a:t>Why is the over prescription of antibiotics bad for people?</a:t>
            </a:r>
          </a:p>
          <a:p>
            <a:endParaRPr lang="en-US" dirty="0"/>
          </a:p>
          <a:p>
            <a:endParaRPr lang="en-US" dirty="0" smtClean="0"/>
          </a:p>
          <a:p>
            <a:endParaRPr lang="en-US" dirty="0"/>
          </a:p>
          <a:p>
            <a:endParaRPr lang="en-US" dirty="0" smtClean="0"/>
          </a:p>
          <a:p>
            <a:endParaRPr lang="en-US" dirty="0"/>
          </a:p>
          <a:p>
            <a:pPr marL="0" indent="0">
              <a:buNone/>
            </a:pPr>
            <a:endParaRPr lang="en-US" dirty="0" smtClean="0"/>
          </a:p>
          <a:p>
            <a:r>
              <a:rPr lang="en-US" dirty="0" smtClean="0"/>
              <a:t>Subway </a:t>
            </a:r>
            <a:r>
              <a:rPr lang="en-US" dirty="0"/>
              <a:t>restaurants are the latest fast food chain to make a change to their menus. Customers can now order sandwiches made with chickens raised without </a:t>
            </a:r>
            <a:r>
              <a:rPr lang="en-US" dirty="0" smtClean="0"/>
              <a:t>antibiotics. The </a:t>
            </a:r>
            <a:r>
              <a:rPr lang="en-US" dirty="0"/>
              <a:t>switch is prompted by warnings about how antibiotics used on livestock can affect people. Dana Jacobson takes a look at why consumer advocates are praising the </a:t>
            </a:r>
            <a:r>
              <a:rPr lang="en-US" dirty="0" smtClean="0"/>
              <a:t>move.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905000"/>
            <a:ext cx="4876800" cy="24384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05560" y="1580400"/>
              <a:ext cx="6911640" cy="116640"/>
            </p14:xfrm>
          </p:contentPart>
        </mc:Choice>
        <mc:Fallback xmlns="">
          <p:pic>
            <p:nvPicPr>
              <p:cNvPr id="5" name="Ink 4"/>
              <p:cNvPicPr/>
              <p:nvPr/>
            </p:nvPicPr>
            <p:blipFill>
              <a:blip r:embed="rId5"/>
              <a:stretch>
                <a:fillRect/>
              </a:stretch>
            </p:blipFill>
            <p:spPr>
              <a:xfrm>
                <a:off x="189360" y="1517040"/>
                <a:ext cx="6943680" cy="243360"/>
              </a:xfrm>
              <a:prstGeom prst="rect">
                <a:avLst/>
              </a:prstGeom>
            </p:spPr>
          </p:pic>
        </mc:Fallback>
      </mc:AlternateContent>
    </p:spTree>
    <p:extLst>
      <p:ext uri="{BB962C8B-B14F-4D97-AF65-F5344CB8AC3E}">
        <p14:creationId xmlns:p14="http://schemas.microsoft.com/office/powerpoint/2010/main" val="331334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563562"/>
          </a:xfrm>
        </p:spPr>
        <p:txBody>
          <a:bodyPr>
            <a:normAutofit fontScale="90000"/>
          </a:bodyPr>
          <a:lstStyle/>
          <a:p>
            <a:r>
              <a:rPr lang="en-US" dirty="0" smtClean="0"/>
              <a:t>Warm Up 					</a:t>
            </a:r>
            <a:r>
              <a:rPr lang="en-US" dirty="0" smtClean="0"/>
              <a:t>3/8/2017</a:t>
            </a:r>
            <a:endParaRPr lang="en-US" dirty="0"/>
          </a:p>
        </p:txBody>
      </p:sp>
      <p:sp>
        <p:nvSpPr>
          <p:cNvPr id="3" name="Content Placeholder 2"/>
          <p:cNvSpPr>
            <a:spLocks noGrp="1"/>
          </p:cNvSpPr>
          <p:nvPr>
            <p:ph sz="quarter" idx="1"/>
          </p:nvPr>
        </p:nvSpPr>
        <p:spPr>
          <a:xfrm>
            <a:off x="0" y="914400"/>
            <a:ext cx="9144000" cy="5943600"/>
          </a:xfrm>
        </p:spPr>
        <p:txBody>
          <a:bodyPr>
            <a:normAutofit fontScale="25000" lnSpcReduction="20000"/>
          </a:bodyPr>
          <a:lstStyle/>
          <a:p>
            <a:pPr marL="514350" indent="-514350">
              <a:buFont typeface="+mj-lt"/>
              <a:buAutoNum type="arabicPeriod"/>
            </a:pPr>
            <a:r>
              <a:rPr lang="en-US" sz="16000" dirty="0" smtClean="0"/>
              <a:t>What is the difference between a prokaryotic organism and a eukaryotic organism? </a:t>
            </a:r>
          </a:p>
          <a:p>
            <a:pPr marL="514350" indent="-514350">
              <a:buFont typeface="+mj-lt"/>
              <a:buAutoNum type="arabicPeriod"/>
            </a:pPr>
            <a:r>
              <a:rPr lang="en-US" sz="16000" dirty="0" smtClean="0"/>
              <a:t>Name one example of a prokaryote and one example of a eukaryote.</a:t>
            </a:r>
          </a:p>
          <a:p>
            <a:pPr marL="514350" indent="-514350">
              <a:buFont typeface="+mj-lt"/>
              <a:buAutoNum type="arabicPeriod"/>
            </a:pPr>
            <a:endParaRPr lang="en-US" sz="3500" dirty="0" smtClean="0"/>
          </a:p>
          <a:p>
            <a:pPr marL="514350" indent="-514350">
              <a:buFont typeface="+mj-lt"/>
              <a:buAutoNum type="arabicPeriod"/>
            </a:pPr>
            <a:endParaRPr lang="en-US" sz="3500" dirty="0" smtClean="0"/>
          </a:p>
          <a:p>
            <a:pPr marL="514350" indent="-514350">
              <a:buNone/>
            </a:pPr>
            <a:endParaRPr lang="en-US" sz="10000" dirty="0" smtClean="0">
              <a:solidFill>
                <a:srgbClr val="FF0000"/>
              </a:solidFill>
            </a:endParaRPr>
          </a:p>
          <a:p>
            <a:pPr marL="514350" indent="-514350">
              <a:buNone/>
            </a:pPr>
            <a:r>
              <a:rPr lang="en-US" sz="10000" dirty="0" smtClean="0">
                <a:solidFill>
                  <a:srgbClr val="FF0000"/>
                </a:solidFill>
              </a:rPr>
              <a:t>Objectives:  8.L.1.1</a:t>
            </a:r>
          </a:p>
          <a:p>
            <a:pPr marL="514350" indent="-514350">
              <a:buNone/>
            </a:pPr>
            <a:r>
              <a:rPr lang="en-US" sz="10000" dirty="0" smtClean="0">
                <a:solidFill>
                  <a:srgbClr val="FF0000"/>
                </a:solidFill>
              </a:rPr>
              <a:t>-TSW understand the basic characteristics and structures of bacteria. </a:t>
            </a:r>
          </a:p>
          <a:p>
            <a:pPr marL="514350" indent="-514350">
              <a:buNone/>
            </a:pPr>
            <a:endParaRPr lang="en-US" sz="10000" dirty="0" smtClean="0">
              <a:solidFill>
                <a:srgbClr val="FF0000"/>
              </a:solidFill>
            </a:endParaRPr>
          </a:p>
          <a:p>
            <a:pPr marL="514350" indent="-514350">
              <a:buNone/>
            </a:pPr>
            <a:r>
              <a:rPr lang="en-US" sz="10000" dirty="0" smtClean="0">
                <a:solidFill>
                  <a:srgbClr val="FF0000"/>
                </a:solidFill>
              </a:rPr>
              <a:t>Essential Questions: </a:t>
            </a:r>
          </a:p>
          <a:p>
            <a:pPr marL="514350" indent="-514350">
              <a:buNone/>
            </a:pPr>
            <a:r>
              <a:rPr lang="en-US" sz="10000" dirty="0" smtClean="0">
                <a:solidFill>
                  <a:srgbClr val="FF0000"/>
                </a:solidFill>
              </a:rPr>
              <a:t>-Why are bacteria so versatile? </a:t>
            </a:r>
          </a:p>
          <a:p>
            <a:pPr marL="514350" indent="-514350">
              <a:buNone/>
            </a:pPr>
            <a:r>
              <a:rPr lang="en-US" sz="10000" dirty="0" smtClean="0">
                <a:solidFill>
                  <a:srgbClr val="FF0000"/>
                </a:solidFill>
              </a:rPr>
              <a:t>-How do bacteria reproduce? </a:t>
            </a:r>
          </a:p>
          <a:p>
            <a:pPr marL="514350" indent="-514350">
              <a:buNone/>
            </a:pPr>
            <a:endParaRPr lang="en-US" sz="3500" dirty="0" smtClean="0"/>
          </a:p>
          <a:p>
            <a:pPr marL="514350" indent="-514350">
              <a:buFont typeface="+mj-lt"/>
              <a:buAutoNum type="arabicPeriod"/>
            </a:pPr>
            <a:endParaRPr lang="en-US" sz="3500" dirty="0" smtClean="0"/>
          </a:p>
          <a:p>
            <a:pPr marL="514350" indent="-514350">
              <a:buNone/>
            </a:pPr>
            <a:r>
              <a:rPr lang="en-US" sz="3500" dirty="0" smtClean="0"/>
              <a:t> </a:t>
            </a:r>
            <a:endParaRPr lang="en-US" sz="3500" dirty="0"/>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2193120" y="128520"/>
              <a:ext cx="6886800" cy="3743640"/>
            </p14:xfrm>
          </p:contentPart>
        </mc:Choice>
        <mc:Fallback>
          <p:pic>
            <p:nvPicPr>
              <p:cNvPr id="8" name="Ink 7"/>
              <p:cNvPicPr/>
              <p:nvPr/>
            </p:nvPicPr>
            <p:blipFill>
              <a:blip r:embed="rId3"/>
              <a:stretch>
                <a:fillRect/>
              </a:stretch>
            </p:blipFill>
            <p:spPr>
              <a:xfrm>
                <a:off x="2183760" y="119160"/>
                <a:ext cx="6905520" cy="3762360"/>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 may be small…but they can reproduce like CRAZY!</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www.youtube.com/watch?v=gEwzDydciWc</a:t>
            </a:r>
            <a:endParaRPr lang="en-US" dirty="0" smtClean="0"/>
          </a:p>
          <a:p>
            <a:endParaRPr lang="en-US" dirty="0"/>
          </a:p>
        </p:txBody>
      </p:sp>
    </p:spTree>
    <p:extLst>
      <p:ext uri="{BB962C8B-B14F-4D97-AF65-F5344CB8AC3E}">
        <p14:creationId xmlns:p14="http://schemas.microsoft.com/office/powerpoint/2010/main" val="1868680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How do bacteria reproduce so easily &amp; quickly?</a:t>
            </a:r>
            <a:endParaRPr lang="en-US" dirty="0"/>
          </a:p>
        </p:txBody>
      </p:sp>
    </p:spTree>
    <p:extLst>
      <p:ext uri="{BB962C8B-B14F-4D97-AF65-F5344CB8AC3E}">
        <p14:creationId xmlns:p14="http://schemas.microsoft.com/office/powerpoint/2010/main" val="1650872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half" idx="4"/>
          </p:nvPr>
        </p:nvSpPr>
        <p:spPr/>
        <p:txBody>
          <a:bodyPr/>
          <a:lstStyle/>
          <a:p>
            <a:pPr>
              <a:buNone/>
            </a:pPr>
            <a:endParaRPr lang="en-US" b="1" dirty="0"/>
          </a:p>
        </p:txBody>
      </p:sp>
      <p:pic>
        <p:nvPicPr>
          <p:cNvPr id="2050" name="Picture 2" descr="http://pictures.directnews.co.uk/liveimages/Pregnant_1961_19499776_0_0_7915_300.jpg"/>
          <p:cNvPicPr>
            <a:picLocks noChangeAspect="1" noChangeArrowheads="1"/>
          </p:cNvPicPr>
          <p:nvPr/>
        </p:nvPicPr>
        <p:blipFill>
          <a:blip r:embed="rId3" cstate="print"/>
          <a:srcRect/>
          <a:stretch>
            <a:fillRect/>
          </a:stretch>
        </p:blipFill>
        <p:spPr bwMode="auto">
          <a:xfrm>
            <a:off x="1371600" y="2667000"/>
            <a:ext cx="2857500" cy="28575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95586" name="Ink 2"/>
              <p14:cNvContentPartPr>
                <a14:cpLocks xmlns:a14="http://schemas.microsoft.com/office/drawing/2010/main" noRot="1" noChangeAspect="1" noEditPoints="1" noChangeArrowheads="1" noChangeShapeType="1"/>
              </p14:cNvContentPartPr>
              <p14:nvPr/>
            </p14:nvContentPartPr>
            <p14:xfrm>
              <a:off x="4483100" y="4527550"/>
              <a:ext cx="53975" cy="17463"/>
            </p14:xfrm>
          </p:contentPart>
        </mc:Choice>
        <mc:Fallback xmlns="">
          <p:pic>
            <p:nvPicPr>
              <p:cNvPr id="195586" name="Ink 2"/>
              <p:cNvPicPr>
                <a:picLocks noRot="1" noChangeAspect="1" noEditPoints="1" noChangeArrowheads="1" noChangeShapeType="1"/>
              </p:cNvPicPr>
              <p:nvPr/>
            </p:nvPicPr>
            <p:blipFill>
              <a:blip r:embed="rId5" cstate="print"/>
              <a:stretch>
                <a:fillRect/>
              </a:stretch>
            </p:blipFill>
            <p:spPr>
              <a:xfrm>
                <a:off x="4473744" y="4518647"/>
                <a:ext cx="72686" cy="35268"/>
              </a:xfrm>
              <a:prstGeom prst="rect">
                <a:avLst/>
              </a:prstGeom>
            </p:spPr>
          </p:pic>
        </mc:Fallback>
      </mc:AlternateContent>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endParaRPr lang="en-US" dirty="0"/>
          </a:p>
        </p:txBody>
      </p:sp>
      <p:sp>
        <p:nvSpPr>
          <p:cNvPr id="6" name="Content Placeholder 5"/>
          <p:cNvSpPr>
            <a:spLocks noGrp="1"/>
          </p:cNvSpPr>
          <p:nvPr>
            <p:ph sz="half" idx="2"/>
          </p:nvPr>
        </p:nvSpPr>
        <p:spPr/>
        <p:txBody>
          <a:bodyPr/>
          <a:lstStyle/>
          <a:p>
            <a:r>
              <a:rPr lang="en-US" dirty="0" smtClean="0"/>
              <a:t>NOT SEXUAL REPRODUCTION</a:t>
            </a:r>
            <a:endParaRPr lang="en-US" dirty="0"/>
          </a:p>
        </p:txBody>
      </p:sp>
      <p:sp>
        <p:nvSpPr>
          <p:cNvPr id="8" name="Content Placeholder 7"/>
          <p:cNvSpPr>
            <a:spLocks noGrp="1"/>
          </p:cNvSpPr>
          <p:nvPr>
            <p:ph sz="half" idx="4"/>
          </p:nvPr>
        </p:nvSpPr>
        <p:spPr/>
        <p:txBody>
          <a:bodyPr/>
          <a:lstStyle/>
          <a:p>
            <a:pPr>
              <a:buNone/>
            </a:pPr>
            <a:endParaRPr lang="en-US" b="1" dirty="0"/>
          </a:p>
        </p:txBody>
      </p:sp>
      <p:pic>
        <p:nvPicPr>
          <p:cNvPr id="2050" name="Picture 2" descr="http://pictures.directnews.co.uk/liveimages/Pregnant_1961_19499776_0_0_7915_300.jpg"/>
          <p:cNvPicPr>
            <a:picLocks noChangeAspect="1" noChangeArrowheads="1"/>
          </p:cNvPicPr>
          <p:nvPr/>
        </p:nvPicPr>
        <p:blipFill>
          <a:blip r:embed="rId3" cstate="print"/>
          <a:srcRect/>
          <a:stretch>
            <a:fillRect/>
          </a:stretch>
        </p:blipFill>
        <p:spPr bwMode="auto">
          <a:xfrm>
            <a:off x="1143000" y="3200400"/>
            <a:ext cx="2857500" cy="2857500"/>
          </a:xfrm>
          <a:prstGeom prst="rect">
            <a:avLst/>
          </a:prstGeom>
          <a:noFill/>
        </p:spPr>
      </p:pic>
      <p:sp>
        <p:nvSpPr>
          <p:cNvPr id="2" name="Rectangle 1"/>
          <p:cNvSpPr/>
          <p:nvPr/>
        </p:nvSpPr>
        <p:spPr>
          <a:xfrm>
            <a:off x="152400" y="6091095"/>
            <a:ext cx="4572000" cy="584775"/>
          </a:xfrm>
          <a:prstGeom prst="rect">
            <a:avLst/>
          </a:prstGeom>
        </p:spPr>
        <p:txBody>
          <a:bodyPr>
            <a:spAutoFit/>
          </a:bodyPr>
          <a:lstStyle/>
          <a:p>
            <a:pPr lvl="0"/>
            <a:r>
              <a:rPr lang="en-US" sz="1400" dirty="0">
                <a:solidFill>
                  <a:prstClr val="black"/>
                </a:solidFill>
                <a:hlinkClick r:id="rId4"/>
              </a:rPr>
              <a:t>http://www.youtube.com/watch?v=sEwmUbzN_-g</a:t>
            </a:r>
            <a:endParaRPr lang="en-US" sz="1400"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12329397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But 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a:xfrm>
            <a:off x="4953000" y="1447800"/>
            <a:ext cx="3886200" cy="762000"/>
          </a:xfrm>
        </p:spPr>
        <p:txBody>
          <a:bodyPr/>
          <a:lstStyle/>
          <a:p>
            <a:r>
              <a:rPr lang="en-US" dirty="0" smtClean="0"/>
              <a:t>Bacteria DIVIDE &amp; SPLIT</a:t>
            </a:r>
            <a:endParaRPr lang="en-US" dirty="0"/>
          </a:p>
        </p:txBody>
      </p:sp>
      <p:sp>
        <p:nvSpPr>
          <p:cNvPr id="6" name="Content Placeholder 5"/>
          <p:cNvSpPr>
            <a:spLocks noGrp="1"/>
          </p:cNvSpPr>
          <p:nvPr>
            <p:ph sz="half" idx="2"/>
          </p:nvPr>
        </p:nvSpPr>
        <p:spPr/>
        <p:txBody>
          <a:bodyPr/>
          <a:lstStyle/>
          <a:p>
            <a:endParaRPr lang="en-US" dirty="0"/>
          </a:p>
        </p:txBody>
      </p:sp>
      <p:sp>
        <p:nvSpPr>
          <p:cNvPr id="8" name="Content Placeholder 7"/>
          <p:cNvSpPr>
            <a:spLocks noGrp="1"/>
          </p:cNvSpPr>
          <p:nvPr>
            <p:ph sz="half" idx="4"/>
          </p:nvPr>
        </p:nvSpPr>
        <p:spPr/>
        <p:txBody>
          <a:bodyPr/>
          <a:lstStyle/>
          <a:p>
            <a:pPr>
              <a:buNone/>
            </a:pPr>
            <a:r>
              <a:rPr lang="en-US" dirty="0" smtClean="0">
                <a:hlinkClick r:id="rId3"/>
              </a:rPr>
              <a:t>http://www.youtube.com/watch?v=gEwzDydciWc</a:t>
            </a:r>
            <a:endParaRPr lang="en-US" dirty="0" smtClean="0"/>
          </a:p>
          <a:p>
            <a:pPr>
              <a:buNone/>
            </a:pPr>
            <a:endParaRPr lang="en-US" dirty="0" smtClean="0"/>
          </a:p>
        </p:txBody>
      </p:sp>
      <p:pic>
        <p:nvPicPr>
          <p:cNvPr id="2050" name="Picture 2" descr="http://pictures.directnews.co.uk/liveimages/Pregnant_1961_19499776_0_0_7915_300.jpg"/>
          <p:cNvPicPr>
            <a:picLocks noChangeAspect="1" noChangeArrowheads="1"/>
          </p:cNvPicPr>
          <p:nvPr/>
        </p:nvPicPr>
        <p:blipFill>
          <a:blip r:embed="rId4" cstate="print"/>
          <a:srcRect/>
          <a:stretch>
            <a:fillRect/>
          </a:stretch>
        </p:blipFill>
        <p:spPr bwMode="auto">
          <a:xfrm>
            <a:off x="1371600" y="2667000"/>
            <a:ext cx="2857500" cy="2857500"/>
          </a:xfrm>
          <a:prstGeom prst="rect">
            <a:avLst/>
          </a:prstGeom>
          <a:noFill/>
        </p:spPr>
      </p:pic>
    </p:spTree>
    <p:extLst>
      <p:ext uri="{BB962C8B-B14F-4D97-AF65-F5344CB8AC3E}">
        <p14:creationId xmlns:p14="http://schemas.microsoft.com/office/powerpoint/2010/main" val="2433667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3050"/>
            <a:ext cx="8839200" cy="1403350"/>
          </a:xfrm>
        </p:spPr>
        <p:txBody>
          <a:bodyPr>
            <a:normAutofit fontScale="90000"/>
          </a:bodyPr>
          <a:lstStyle/>
          <a:p>
            <a:r>
              <a:rPr lang="en-US" dirty="0" smtClean="0">
                <a:solidFill>
                  <a:schemeClr val="tx1"/>
                </a:solidFill>
              </a:rPr>
              <a:t>But bacteria are too simple &amp; primitive to reproduce sexually like plants &amp; animals…</a:t>
            </a:r>
            <a:endParaRPr lang="en-US" dirty="0">
              <a:solidFill>
                <a:schemeClr val="tx1"/>
              </a:solidFill>
            </a:endParaRPr>
          </a:p>
        </p:txBody>
      </p:sp>
      <p:sp>
        <p:nvSpPr>
          <p:cNvPr id="5" name="Text Placeholder 4"/>
          <p:cNvSpPr>
            <a:spLocks noGrp="1"/>
          </p:cNvSpPr>
          <p:nvPr>
            <p:ph type="body" idx="1"/>
          </p:nvPr>
        </p:nvSpPr>
        <p:spPr/>
        <p:txBody>
          <a:bodyPr/>
          <a:lstStyle/>
          <a:p>
            <a:r>
              <a:rPr lang="en-US" dirty="0" smtClean="0"/>
              <a:t>Bacteria don’t do this…</a:t>
            </a:r>
            <a:endParaRPr lang="en-US" dirty="0"/>
          </a:p>
        </p:txBody>
      </p:sp>
      <p:sp>
        <p:nvSpPr>
          <p:cNvPr id="7" name="Text Placeholder 6"/>
          <p:cNvSpPr>
            <a:spLocks noGrp="1"/>
          </p:cNvSpPr>
          <p:nvPr>
            <p:ph type="body" sz="half" idx="3"/>
          </p:nvPr>
        </p:nvSpPr>
        <p:spPr/>
        <p:txBody>
          <a:bodyPr/>
          <a:lstStyle/>
          <a:p>
            <a:r>
              <a:rPr lang="en-US" dirty="0" smtClean="0"/>
              <a:t>Bacteria divide &amp; split…</a:t>
            </a:r>
            <a:endParaRPr lang="en-US" dirty="0"/>
          </a:p>
        </p:txBody>
      </p:sp>
      <p:sp>
        <p:nvSpPr>
          <p:cNvPr id="6" name="Content Placeholder 5"/>
          <p:cNvSpPr>
            <a:spLocks noGrp="1"/>
          </p:cNvSpPr>
          <p:nvPr>
            <p:ph sz="half" idx="2"/>
          </p:nvPr>
        </p:nvSpPr>
        <p:spPr/>
        <p:txBody>
          <a:bodyPr/>
          <a:lstStyle/>
          <a:p>
            <a:endParaRPr lang="en-US"/>
          </a:p>
        </p:txBody>
      </p:sp>
      <p:sp>
        <p:nvSpPr>
          <p:cNvPr id="8" name="Content Placeholder 7"/>
          <p:cNvSpPr>
            <a:spLocks noGrp="1"/>
          </p:cNvSpPr>
          <p:nvPr>
            <p:ph sz="half" idx="4"/>
          </p:nvPr>
        </p:nvSpPr>
        <p:spPr/>
        <p:txBody>
          <a:bodyPr/>
          <a:lstStyle/>
          <a:p>
            <a:pPr>
              <a:buNone/>
            </a:pPr>
            <a:r>
              <a:rPr lang="en-US" dirty="0" smtClean="0">
                <a:hlinkClick r:id="rId3"/>
              </a:rPr>
              <a:t>http://www.youtube.com/watch?v=gEwzDydciWc</a:t>
            </a:r>
            <a:endParaRPr lang="en-US" dirty="0" smtClean="0"/>
          </a:p>
          <a:p>
            <a:pPr>
              <a:buNone/>
            </a:pPr>
            <a:endParaRPr lang="en-US" dirty="0" smtClean="0"/>
          </a:p>
          <a:p>
            <a:pPr>
              <a:buNone/>
            </a:pPr>
            <a:r>
              <a:rPr lang="en-US" b="1" dirty="0" smtClean="0"/>
              <a:t>AND THEY CAN DO THIS </a:t>
            </a:r>
            <a:r>
              <a:rPr lang="en-US" b="1" u="sng" dirty="0" smtClean="0"/>
              <a:t>A LOT FASTER </a:t>
            </a:r>
            <a:r>
              <a:rPr lang="en-US" b="1" dirty="0" smtClean="0"/>
              <a:t>THAN ANY LIVING THING.</a:t>
            </a:r>
            <a:endParaRPr lang="en-US" b="1" dirty="0"/>
          </a:p>
        </p:txBody>
      </p:sp>
      <p:pic>
        <p:nvPicPr>
          <p:cNvPr id="2050" name="Picture 2" descr="http://pictures.directnews.co.uk/liveimages/Pregnant_1961_19499776_0_0_7915_300.jpg"/>
          <p:cNvPicPr>
            <a:picLocks noChangeAspect="1" noChangeArrowheads="1"/>
          </p:cNvPicPr>
          <p:nvPr/>
        </p:nvPicPr>
        <p:blipFill>
          <a:blip r:embed="rId4" cstate="print"/>
          <a:srcRect/>
          <a:stretch>
            <a:fillRect/>
          </a:stretch>
        </p:blipFill>
        <p:spPr bwMode="auto">
          <a:xfrm>
            <a:off x="1371600" y="2667000"/>
            <a:ext cx="2857500" cy="2857500"/>
          </a:xfrm>
          <a:prstGeom prst="rect">
            <a:avLst/>
          </a:prstGeom>
          <a:noFill/>
        </p:spPr>
      </p:pic>
      <p:sp>
        <p:nvSpPr>
          <p:cNvPr id="2" name="Rectangle 1"/>
          <p:cNvSpPr/>
          <p:nvPr/>
        </p:nvSpPr>
        <p:spPr>
          <a:xfrm>
            <a:off x="71005" y="5931206"/>
            <a:ext cx="4572000" cy="584775"/>
          </a:xfrm>
          <a:prstGeom prst="rect">
            <a:avLst/>
          </a:prstGeom>
        </p:spPr>
        <p:txBody>
          <a:bodyPr>
            <a:spAutoFit/>
          </a:bodyPr>
          <a:lstStyle/>
          <a:p>
            <a:r>
              <a:rPr lang="en-US" sz="1400" dirty="0">
                <a:hlinkClick r:id="rId5"/>
              </a:rPr>
              <a:t>http://www.youtube.com/watch?v=sEwmUbzN_-</a:t>
            </a:r>
            <a:r>
              <a:rPr lang="en-US" sz="1400" dirty="0" smtClean="0">
                <a:hlinkClick r:id="rId5"/>
              </a:rPr>
              <a:t>g</a:t>
            </a:r>
            <a:endParaRPr lang="en-US" sz="1400" dirty="0" smtClean="0"/>
          </a:p>
          <a:p>
            <a:endParaRPr lang="en-US" dirty="0"/>
          </a:p>
        </p:txBody>
      </p:sp>
    </p:spTree>
    <p:extLst>
      <p:ext uri="{BB962C8B-B14F-4D97-AF65-F5344CB8AC3E}">
        <p14:creationId xmlns:p14="http://schemas.microsoft.com/office/powerpoint/2010/main" val="9736817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pPr algn="ctr"/>
            <a:r>
              <a:rPr lang="en-US" b="1" dirty="0" smtClean="0">
                <a:solidFill>
                  <a:schemeClr val="tx1"/>
                </a:solidFill>
              </a:rPr>
              <a:t>Some bacteria can reproduce </a:t>
            </a:r>
            <a:r>
              <a:rPr lang="en-US" b="1" i="1" u="sng" dirty="0" smtClean="0">
                <a:solidFill>
                  <a:schemeClr val="tx1"/>
                </a:solidFill>
              </a:rPr>
              <a:t>asexually</a:t>
            </a:r>
            <a:r>
              <a:rPr lang="en-US" b="1" dirty="0" smtClean="0">
                <a:solidFill>
                  <a:schemeClr val="tx1"/>
                </a:solidFill>
              </a:rPr>
              <a:t> (split in 2) as fast as every 20 minutes!</a:t>
            </a:r>
            <a:endParaRPr lang="en-US" b="1" dirty="0">
              <a:solidFill>
                <a:schemeClr val="tx1"/>
              </a:solidFill>
            </a:endParaRPr>
          </a:p>
        </p:txBody>
      </p:sp>
      <p:sp>
        <p:nvSpPr>
          <p:cNvPr id="10" name="Text Placeholder 9"/>
          <p:cNvSpPr>
            <a:spLocks noGrp="1"/>
          </p:cNvSpPr>
          <p:nvPr>
            <p:ph type="body" idx="1"/>
          </p:nvPr>
        </p:nvSpPr>
        <p:spPr/>
        <p:txBody>
          <a:bodyPr>
            <a:normAutofit/>
          </a:bodyPr>
          <a:lstStyle/>
          <a:p>
            <a:pPr algn="ctr"/>
            <a:r>
              <a:rPr lang="en-US" sz="3200" dirty="0" smtClean="0">
                <a:solidFill>
                  <a:schemeClr val="tx1"/>
                </a:solidFill>
              </a:rPr>
              <a:t>It takes humans </a:t>
            </a:r>
            <a:r>
              <a:rPr lang="en-US" sz="3200" b="1" dirty="0" smtClean="0">
                <a:solidFill>
                  <a:schemeClr val="tx1"/>
                </a:solidFill>
              </a:rPr>
              <a:t>15-45 years</a:t>
            </a:r>
            <a:r>
              <a:rPr lang="en-US" sz="3200" dirty="0" smtClean="0">
                <a:solidFill>
                  <a:schemeClr val="tx1"/>
                </a:solidFill>
              </a:rPr>
              <a:t> to reproduce sexually.</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worksheet</a:t>
            </a:r>
            <a:endParaRPr lang="en-US" dirty="0"/>
          </a:p>
        </p:txBody>
      </p:sp>
    </p:spTree>
    <p:extLst>
      <p:ext uri="{BB962C8B-B14F-4D97-AF65-F5344CB8AC3E}">
        <p14:creationId xmlns:p14="http://schemas.microsoft.com/office/powerpoint/2010/main" val="2752167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Try this problem:</a:t>
            </a: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4x2=8 bacteria after 1 hour</a:t>
            </a:r>
            <a:br>
              <a:rPr lang="en-US" b="1" dirty="0" smtClean="0">
                <a:solidFill>
                  <a:schemeClr val="tx1"/>
                </a:solidFill>
              </a:rPr>
            </a:b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0" y="533400"/>
            <a:ext cx="9144000" cy="1295400"/>
          </a:xfrm>
        </p:spPr>
        <p:txBody>
          <a:bodyPr>
            <a:normAutofit fontScale="90000"/>
          </a:bodyPr>
          <a:lstStyle/>
          <a:p>
            <a:pPr algn="ctr"/>
            <a:r>
              <a:rPr lang="en-US" dirty="0" smtClean="0"/>
              <a:t>DISCUSSION POINTS</a:t>
            </a:r>
            <a:br>
              <a:rPr lang="en-US" dirty="0" smtClean="0"/>
            </a:br>
            <a:r>
              <a:rPr lang="en-US" dirty="0" smtClean="0"/>
              <a:t>Cooperative Group Discussion </a:t>
            </a:r>
            <a:br>
              <a:rPr lang="en-US" dirty="0" smtClean="0"/>
            </a:br>
            <a:r>
              <a:rPr lang="en-US" dirty="0" smtClean="0"/>
              <a:t> </a:t>
            </a:r>
            <a:endParaRPr lang="en-US" dirty="0"/>
          </a:p>
        </p:txBody>
      </p:sp>
      <p:sp>
        <p:nvSpPr>
          <p:cNvPr id="3" name="Content Placeholder 2"/>
          <p:cNvSpPr>
            <a:spLocks noGrp="1"/>
          </p:cNvSpPr>
          <p:nvPr>
            <p:ph sz="quarter" idx="1"/>
          </p:nvPr>
        </p:nvSpPr>
        <p:spPr>
          <a:xfrm>
            <a:off x="200320" y="1676400"/>
            <a:ext cx="8915400" cy="5791200"/>
          </a:xfrm>
        </p:spPr>
        <p:txBody>
          <a:bodyPr>
            <a:normAutofit/>
          </a:bodyPr>
          <a:lstStyle/>
          <a:p>
            <a:pPr marL="514350" indent="-514350">
              <a:buNone/>
            </a:pPr>
            <a:r>
              <a:rPr lang="en-US" sz="3500" dirty="0" smtClean="0"/>
              <a:t>1.   What are microorganisms? </a:t>
            </a:r>
          </a:p>
          <a:p>
            <a:pPr marL="514350" indent="-514350">
              <a:buFont typeface="+mj-lt"/>
              <a:buAutoNum type="arabicPeriod"/>
            </a:pPr>
            <a:endParaRPr lang="en-US" sz="3500" dirty="0" smtClean="0"/>
          </a:p>
          <a:p>
            <a:pPr marL="514350" indent="-514350">
              <a:buNone/>
            </a:pPr>
            <a:endParaRPr lang="en-US" sz="3500" dirty="0" smtClean="0"/>
          </a:p>
          <a:p>
            <a:pPr marL="514350" indent="-514350">
              <a:buFont typeface="+mj-lt"/>
              <a:buAutoNum type="arabicPeriod"/>
            </a:pPr>
            <a:endParaRPr lang="en-US" sz="3500" dirty="0" smtClean="0"/>
          </a:p>
          <a:p>
            <a:pPr marL="514350" indent="-514350">
              <a:buNone/>
            </a:pPr>
            <a:r>
              <a:rPr lang="en-US" sz="3500" dirty="0" smtClean="0"/>
              <a:t>2.  Is it possible for microorganisms to be good and bad? Explain… </a:t>
            </a:r>
            <a:endParaRPr lang="en-US" sz="35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78640" y="2171520"/>
              <a:ext cx="8087040" cy="1215000"/>
            </p14:xfrm>
          </p:contentPart>
        </mc:Choice>
        <mc:Fallback xmlns="">
          <p:pic>
            <p:nvPicPr>
              <p:cNvPr id="4" name="Ink 3"/>
              <p:cNvPicPr/>
              <p:nvPr/>
            </p:nvPicPr>
            <p:blipFill>
              <a:blip r:embed="rId3"/>
              <a:stretch>
                <a:fillRect/>
              </a:stretch>
            </p:blipFill>
            <p:spPr>
              <a:xfrm>
                <a:off x="269280" y="2162160"/>
                <a:ext cx="8105760" cy="1233720"/>
              </a:xfrm>
              <a:prstGeom prst="rect">
                <a:avLst/>
              </a:prstGeom>
            </p:spPr>
          </p:pic>
        </mc:Fallback>
      </mc:AlternateContent>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smtClean="0">
                <a:solidFill>
                  <a:schemeClr val="tx1"/>
                </a:solidFill>
              </a:rPr>
              <a:t>4x2=8 after 1 hour</a:t>
            </a:r>
            <a:br>
              <a:rPr lang="en-US" b="1" dirty="0" smtClean="0">
                <a:solidFill>
                  <a:schemeClr val="tx1"/>
                </a:solidFill>
              </a:rPr>
            </a:br>
            <a:r>
              <a:rPr lang="en-US" b="1" dirty="0" smtClean="0">
                <a:solidFill>
                  <a:schemeClr val="tx1"/>
                </a:solidFill>
              </a:rPr>
              <a:t>8x2=16 bacteria after 2 hours…</a:t>
            </a:r>
            <a:endParaRPr lang="en-US" b="1"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Can you figure this out?</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952500"/>
            <a:ext cx="7772400" cy="1562100"/>
          </a:xfrm>
        </p:spPr>
        <p:txBody>
          <a:bodyPr>
            <a:noAutofit/>
          </a:bodyPr>
          <a:lstStyle/>
          <a:p>
            <a:pPr algn="ctr"/>
            <a:r>
              <a:rPr lang="en-US" sz="1800" b="1" dirty="0" smtClean="0">
                <a:solidFill>
                  <a:schemeClr val="tx1"/>
                </a:solidFill>
              </a:rPr>
              <a:t>4x2=8 after 1 hour</a:t>
            </a:r>
            <a:br>
              <a:rPr lang="en-US" sz="1800" b="1" dirty="0" smtClean="0">
                <a:solidFill>
                  <a:schemeClr val="tx1"/>
                </a:solidFill>
              </a:rPr>
            </a:br>
            <a:r>
              <a:rPr lang="en-US" sz="1800" b="1" dirty="0" smtClean="0">
                <a:solidFill>
                  <a:schemeClr val="tx1"/>
                </a:solidFill>
              </a:rPr>
              <a:t>8x2=16 after 2 hours</a:t>
            </a:r>
            <a:br>
              <a:rPr lang="en-US" sz="1800" b="1" dirty="0" smtClean="0">
                <a:solidFill>
                  <a:schemeClr val="tx1"/>
                </a:solidFill>
              </a:rPr>
            </a:br>
            <a:r>
              <a:rPr lang="en-US" sz="1800" b="1" dirty="0" smtClean="0">
                <a:solidFill>
                  <a:schemeClr val="tx1"/>
                </a:solidFill>
              </a:rPr>
              <a:t>16x2=32 after 3 hours</a:t>
            </a:r>
            <a:br>
              <a:rPr lang="en-US" sz="1800" b="1" dirty="0" smtClean="0">
                <a:solidFill>
                  <a:schemeClr val="tx1"/>
                </a:solidFill>
              </a:rPr>
            </a:br>
            <a:r>
              <a:rPr lang="en-US" sz="1800" b="1" dirty="0" smtClean="0">
                <a:solidFill>
                  <a:schemeClr val="tx1"/>
                </a:solidFill>
              </a:rPr>
              <a:t>32x2=64 after 4 hours</a:t>
            </a:r>
            <a:br>
              <a:rPr lang="en-US" sz="1800" b="1" dirty="0" smtClean="0">
                <a:solidFill>
                  <a:schemeClr val="tx1"/>
                </a:solidFill>
              </a:rPr>
            </a:br>
            <a:r>
              <a:rPr lang="en-US" sz="1800" b="1" dirty="0" smtClean="0">
                <a:solidFill>
                  <a:schemeClr val="tx1"/>
                </a:solidFill>
              </a:rPr>
              <a:t>64x2=128 after 5 hours</a:t>
            </a:r>
            <a:br>
              <a:rPr lang="en-US" sz="1800" b="1" dirty="0" smtClean="0">
                <a:solidFill>
                  <a:schemeClr val="tx1"/>
                </a:solidFill>
              </a:rPr>
            </a:br>
            <a:r>
              <a:rPr lang="en-US" sz="1800" b="1" dirty="0" smtClean="0">
                <a:solidFill>
                  <a:schemeClr val="tx1"/>
                </a:solidFill>
              </a:rPr>
              <a:t>128x2=256 after 6 hours</a:t>
            </a:r>
            <a:br>
              <a:rPr lang="en-US" sz="1800" b="1" dirty="0" smtClean="0">
                <a:solidFill>
                  <a:schemeClr val="tx1"/>
                </a:solidFill>
              </a:rPr>
            </a:br>
            <a:r>
              <a:rPr lang="en-US" sz="1800" b="1" dirty="0" smtClean="0">
                <a:solidFill>
                  <a:schemeClr val="tx1"/>
                </a:solidFill>
              </a:rPr>
              <a:t>256x2=512 after 7 hours</a:t>
            </a:r>
            <a:r>
              <a:rPr lang="en-US" sz="2000" b="1" dirty="0" smtClean="0">
                <a:solidFill>
                  <a:schemeClr val="tx1"/>
                </a:solidFill>
              </a:rPr>
              <a:t/>
            </a:r>
            <a:br>
              <a:rPr lang="en-US" sz="2000" b="1" dirty="0" smtClean="0">
                <a:solidFill>
                  <a:schemeClr val="tx1"/>
                </a:solidFill>
              </a:rPr>
            </a:br>
            <a:r>
              <a:rPr lang="en-US" sz="2800" b="1" u="sng" dirty="0" smtClean="0">
                <a:solidFill>
                  <a:schemeClr val="tx1"/>
                </a:solidFill>
              </a:rPr>
              <a:t>512x2=1026 bacteria after 8 hours!</a:t>
            </a:r>
            <a:endParaRPr lang="en-US" sz="2800" b="1" u="sng" dirty="0">
              <a:solidFill>
                <a:schemeClr val="tx1"/>
              </a:solidFill>
            </a:endParaRPr>
          </a:p>
        </p:txBody>
      </p:sp>
      <p:sp>
        <p:nvSpPr>
          <p:cNvPr id="10" name="Text Placeholder 9"/>
          <p:cNvSpPr>
            <a:spLocks noGrp="1"/>
          </p:cNvSpPr>
          <p:nvPr>
            <p:ph type="body" idx="1"/>
          </p:nvPr>
        </p:nvSpPr>
        <p:spPr/>
        <p:txBody>
          <a:bodyPr>
            <a:normAutofit lnSpcReduction="10000"/>
          </a:bodyPr>
          <a:lstStyle/>
          <a:p>
            <a:pPr algn="ctr"/>
            <a:r>
              <a:rPr lang="en-US" sz="2800" b="1" dirty="0" smtClean="0">
                <a:solidFill>
                  <a:schemeClr val="tx1"/>
                </a:solidFill>
              </a:rPr>
              <a:t>If you have 4 bacteria on your kitchen sponge that can reproduce every hour, how many bacteria would you have in 8 hours? </a:t>
            </a:r>
            <a:endParaRPr lang="en-US" sz="2800" b="1" dirty="0">
              <a:solidFill>
                <a:schemeClr val="tx1"/>
              </a:solidFill>
            </a:endParaRPr>
          </a:p>
        </p:txBody>
      </p:sp>
      <p:sp>
        <p:nvSpPr>
          <p:cNvPr id="2" name="Rectangle 1"/>
          <p:cNvSpPr/>
          <p:nvPr/>
        </p:nvSpPr>
        <p:spPr>
          <a:xfrm>
            <a:off x="228600" y="5715000"/>
            <a:ext cx="4572000" cy="923330"/>
          </a:xfrm>
          <a:prstGeom prst="rect">
            <a:avLst/>
          </a:prstGeom>
        </p:spPr>
        <p:txBody>
          <a:bodyPr>
            <a:spAutoFit/>
          </a:bodyPr>
          <a:lstStyle/>
          <a:p>
            <a:r>
              <a:rPr lang="en-US" dirty="0">
                <a:hlinkClick r:id="rId3"/>
              </a:rPr>
              <a:t>http://</a:t>
            </a:r>
            <a:r>
              <a:rPr lang="en-US" dirty="0" smtClean="0">
                <a:hlinkClick r:id="rId3"/>
              </a:rPr>
              <a:t>www.youtube.com/watch?v=tWfgpHKP0_4</a:t>
            </a:r>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How can bacteria reproduce so </a:t>
            </a: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fast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i="1" dirty="0" smtClean="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bacteria reproduce so fast??</a:t>
            </a:r>
            <a:endParaRPr lang="en-US" b="1" i="1" dirty="0">
              <a:ln w="12700">
                <a:solidFill>
                  <a:schemeClr val="tx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sz="quarter" idx="1"/>
          </p:nvPr>
        </p:nvSpPr>
        <p:spPr>
          <a:xfrm>
            <a:off x="152400" y="1447800"/>
            <a:ext cx="4511040" cy="4572000"/>
          </a:xfrm>
        </p:spPr>
        <p:txBody>
          <a:bodyPr>
            <a:normAutofit/>
          </a:bodyPr>
          <a:lstStyle/>
          <a:p>
            <a:pPr marL="514350" indent="-514350">
              <a:buNone/>
            </a:pPr>
            <a:r>
              <a:rPr lang="en-US" b="1" dirty="0" smtClean="0"/>
              <a:t>1.	Asexual reproduction </a:t>
            </a:r>
            <a:r>
              <a:rPr lang="en-US" b="1" dirty="0" smtClean="0">
                <a:solidFill>
                  <a:srgbClr val="FF9900"/>
                </a:solidFill>
                <a:effectLst>
                  <a:outerShdw blurRad="38100" dist="38100" dir="2700000" algn="tl">
                    <a:srgbClr val="000000">
                      <a:alpha val="43137"/>
                    </a:srgbClr>
                  </a:outerShdw>
                </a:effectLst>
              </a:rPr>
              <a:t>(binary fission) </a:t>
            </a:r>
            <a:r>
              <a:rPr lang="en-US" b="1" dirty="0" smtClean="0"/>
              <a:t>is simpler because these unicellular </a:t>
            </a:r>
            <a:r>
              <a:rPr lang="en-US" b="1" u="sng" dirty="0" smtClean="0"/>
              <a:t>bacteria are just cloning/copying themselves</a:t>
            </a:r>
            <a:r>
              <a:rPr lang="en-US" b="1" dirty="0" smtClean="0"/>
              <a:t>.  </a:t>
            </a:r>
          </a:p>
          <a:p>
            <a:pPr marL="514350" indent="-514350">
              <a:buNone/>
            </a:pPr>
            <a:r>
              <a:rPr lang="en-US" b="1" dirty="0" smtClean="0"/>
              <a:t>	</a:t>
            </a: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4933950" y="1447800"/>
            <a:ext cx="4210050" cy="4572000"/>
          </a:xfrm>
        </p:spPr>
        <p:txBody>
          <a:bodyPr>
            <a:normAutofit/>
          </a:bodyPr>
          <a:lstStyle/>
          <a:p>
            <a:pPr>
              <a:buNone/>
            </a:pPr>
            <a:r>
              <a:rPr lang="en-US" dirty="0" smtClean="0"/>
              <a:t>2.</a:t>
            </a:r>
            <a:endParaRPr lang="en-US" dirty="0"/>
          </a:p>
        </p:txBody>
      </p:sp>
      <mc:AlternateContent xmlns:mc="http://schemas.openxmlformats.org/markup-compatibility/2006" xmlns:p14="http://schemas.microsoft.com/office/powerpoint/2010/main">
        <mc:Choice Requires="p14">
          <p:contentPart p14:bwMode="auto" r:id="rId4">
            <p14:nvContentPartPr>
              <p14:cNvPr id="194562" name="Ink 2"/>
              <p14:cNvContentPartPr>
                <a14:cpLocks xmlns:a14="http://schemas.microsoft.com/office/drawing/2010/main" noRot="1" noChangeAspect="1" noEditPoints="1" noChangeArrowheads="1" noChangeShapeType="1"/>
              </p14:cNvContentPartPr>
              <p14:nvPr/>
            </p14:nvContentPartPr>
            <p14:xfrm>
              <a:off x="41298813" y="31391225"/>
              <a:ext cx="0" cy="0"/>
            </p14:xfrm>
          </p:contentPart>
        </mc:Choice>
        <mc:Fallback xmlns="">
          <p:pic>
            <p:nvPicPr>
              <p:cNvPr id="194562" name="Ink 2"/>
              <p:cNvPicPr>
                <a:picLocks noRot="1" noChangeAspect="1" noEditPoints="1" noChangeArrowheads="1" noChangeShapeType="1"/>
              </p:cNvPicPr>
              <p:nvPr/>
            </p:nvPicPr>
            <p:blipFill>
              <a:blip r:embed="rId5"/>
              <a:stretch>
                <a:fillRect/>
              </a:stretch>
            </p:blipFill>
            <p:spPr>
              <a:xfrm>
                <a:off x="41298813" y="31391225"/>
                <a:ext cx="0" cy="0"/>
              </a:xfrm>
              <a:prstGeom prst="rect">
                <a:avLst/>
              </a:prstGeom>
            </p:spPr>
          </p:pic>
        </mc:Fallback>
      </mc:AlternateContent>
    </p:spTree>
    <p:extLst>
      <p:ext uri="{BB962C8B-B14F-4D97-AF65-F5344CB8AC3E}">
        <p14:creationId xmlns:p14="http://schemas.microsoft.com/office/powerpoint/2010/main" val="1863092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dirty="0" smtClean="0">
                <a:solidFill>
                  <a:schemeClr val="tx1"/>
                </a:solidFill>
              </a:rPr>
              <a:t>How can bacteria reproduce so fast??</a:t>
            </a:r>
            <a:endParaRPr lang="en-US" b="1" dirty="0">
              <a:solidFill>
                <a:schemeClr val="tx1"/>
              </a:solidFill>
            </a:endParaRPr>
          </a:p>
        </p:txBody>
      </p:sp>
      <p:sp>
        <p:nvSpPr>
          <p:cNvPr id="6" name="Content Placeholder 5"/>
          <p:cNvSpPr>
            <a:spLocks noGrp="1"/>
          </p:cNvSpPr>
          <p:nvPr>
            <p:ph sz="quarter" idx="1"/>
          </p:nvPr>
        </p:nvSpPr>
        <p:spPr>
          <a:xfrm>
            <a:off x="152400" y="1447800"/>
            <a:ext cx="4511040" cy="4572000"/>
          </a:xfrm>
        </p:spPr>
        <p:txBody>
          <a:bodyPr>
            <a:normAutofit/>
          </a:bodyPr>
          <a:lstStyle/>
          <a:p>
            <a:pPr marL="514350" indent="-514350">
              <a:buNone/>
            </a:pPr>
            <a:r>
              <a:rPr lang="en-US" b="1" dirty="0" smtClean="0"/>
              <a:t>1.	Asexual reproduction </a:t>
            </a:r>
            <a:r>
              <a:rPr lang="en-US" b="1" u="sng" dirty="0" smtClean="0">
                <a:solidFill>
                  <a:srgbClr val="FF9900"/>
                </a:solidFill>
                <a:effectLst>
                  <a:outerShdw blurRad="38100" dist="38100" dir="2700000" algn="tl">
                    <a:srgbClr val="000000">
                      <a:alpha val="43137"/>
                    </a:srgbClr>
                  </a:outerShdw>
                </a:effectLst>
              </a:rPr>
              <a:t>(BINARY FISSION) </a:t>
            </a:r>
            <a:r>
              <a:rPr lang="en-US" b="1" u="sng" dirty="0" smtClean="0"/>
              <a:t>is </a:t>
            </a:r>
            <a:r>
              <a:rPr lang="en-US" b="1" dirty="0" smtClean="0"/>
              <a:t>simpler because these unicellular bacteria are </a:t>
            </a:r>
            <a:r>
              <a:rPr lang="en-US" b="1" u="sng" dirty="0" smtClean="0"/>
              <a:t>just cloning/copying themselves</a:t>
            </a:r>
            <a:r>
              <a:rPr lang="en-US" b="1" dirty="0" smtClean="0"/>
              <a:t>.  </a:t>
            </a:r>
          </a:p>
          <a:p>
            <a:pPr marL="514350" indent="-514350">
              <a:buNone/>
            </a:pPr>
            <a:r>
              <a:rPr lang="en-US" b="1" dirty="0" smtClean="0"/>
              <a:t>	</a:t>
            </a:r>
            <a:r>
              <a:rPr lang="en-US" sz="1900" dirty="0" smtClean="0"/>
              <a:t>(YOU are </a:t>
            </a:r>
            <a:r>
              <a:rPr lang="en-US" sz="1900" dirty="0">
                <a:solidFill>
                  <a:prstClr val="black"/>
                </a:solidFill>
              </a:rPr>
              <a:t>one-of-a-kind </a:t>
            </a:r>
            <a:r>
              <a:rPr lang="en-US" sz="1900" dirty="0" smtClean="0">
                <a:solidFill>
                  <a:prstClr val="black"/>
                </a:solidFill>
              </a:rPr>
              <a:t>blend from </a:t>
            </a:r>
            <a:r>
              <a:rPr lang="en-US" sz="1900" b="1" dirty="0" smtClean="0">
                <a:solidFill>
                  <a:prstClr val="black"/>
                </a:solidFill>
              </a:rPr>
              <a:t>s</a:t>
            </a:r>
            <a:r>
              <a:rPr lang="en-US" sz="1900" b="1" dirty="0" smtClean="0"/>
              <a:t>exual </a:t>
            </a:r>
            <a:r>
              <a:rPr lang="en-US" sz="1900" dirty="0" smtClean="0"/>
              <a:t>reproduction!)</a:t>
            </a:r>
          </a:p>
          <a:p>
            <a:pPr marL="514350" indent="-514350">
              <a:buNone/>
            </a:pPr>
            <a:endParaRPr lang="en-US" dirty="0" smtClean="0"/>
          </a:p>
          <a:p>
            <a:pPr marL="514350" indent="-514350">
              <a:buNone/>
            </a:pP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4933950" y="1447800"/>
            <a:ext cx="4210050" cy="4572000"/>
          </a:xfrm>
        </p:spPr>
        <p:txBody>
          <a:bodyPr>
            <a:normAutofit/>
          </a:bodyPr>
          <a:lstStyle/>
          <a:p>
            <a:pPr>
              <a:buNone/>
            </a:pPr>
            <a:r>
              <a:rPr lang="en-US" dirty="0" smtClean="0"/>
              <a:t>2.</a:t>
            </a:r>
            <a:endParaRPr lang="en-US" dirty="0"/>
          </a:p>
        </p:txBody>
      </p:sp>
    </p:spTree>
    <p:extLst>
      <p:ext uri="{BB962C8B-B14F-4D97-AF65-F5344CB8AC3E}">
        <p14:creationId xmlns:p14="http://schemas.microsoft.com/office/powerpoint/2010/main" val="61931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868362"/>
          </a:xfrm>
        </p:spPr>
        <p:txBody>
          <a:bodyPr>
            <a:normAutofit/>
          </a:bodyPr>
          <a:lstStyle/>
          <a:p>
            <a:r>
              <a:rPr lang="en-US" b="1" i="1" dirty="0" smtClean="0">
                <a:ln w="12700">
                  <a:solidFill>
                    <a:schemeClr val="tx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can bacteria reproduce so fast??</a:t>
            </a:r>
            <a:endParaRPr lang="en-US" b="1" i="1" dirty="0">
              <a:ln w="12700">
                <a:solidFill>
                  <a:schemeClr val="tx2">
                    <a:lumMod val="7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sz="quarter" idx="1"/>
          </p:nvPr>
        </p:nvSpPr>
        <p:spPr>
          <a:xfrm>
            <a:off x="152400" y="1447800"/>
            <a:ext cx="4511040" cy="4572000"/>
          </a:xfrm>
        </p:spPr>
        <p:txBody>
          <a:bodyPr>
            <a:normAutofit/>
          </a:bodyPr>
          <a:lstStyle/>
          <a:p>
            <a:pPr marL="514350" indent="-514350">
              <a:buNone/>
            </a:pPr>
            <a:r>
              <a:rPr lang="en-US" b="1" dirty="0" smtClean="0"/>
              <a:t>1.	Asexual reproduction </a:t>
            </a:r>
            <a:r>
              <a:rPr lang="en-US" b="1" dirty="0" smtClean="0">
                <a:solidFill>
                  <a:srgbClr val="FF9900"/>
                </a:solidFill>
                <a:effectLst>
                  <a:outerShdw blurRad="38100" dist="38100" dir="2700000" algn="tl">
                    <a:srgbClr val="000000">
                      <a:alpha val="43137"/>
                    </a:srgbClr>
                  </a:outerShdw>
                </a:effectLst>
              </a:rPr>
              <a:t>(</a:t>
            </a:r>
            <a:r>
              <a:rPr lang="en-US" b="1" u="sng" dirty="0" smtClean="0">
                <a:solidFill>
                  <a:srgbClr val="FF9900"/>
                </a:solidFill>
                <a:effectLst>
                  <a:outerShdw blurRad="38100" dist="38100" dir="2700000" algn="tl">
                    <a:srgbClr val="000000">
                      <a:alpha val="43137"/>
                    </a:srgbClr>
                  </a:outerShdw>
                </a:effectLst>
              </a:rPr>
              <a:t>BINARY FISSION) </a:t>
            </a:r>
            <a:r>
              <a:rPr lang="en-US" b="1" u="sng" dirty="0" smtClean="0"/>
              <a:t>is </a:t>
            </a:r>
            <a:r>
              <a:rPr lang="en-US" b="1" dirty="0" smtClean="0"/>
              <a:t>simpler because these unicellular bacterium are </a:t>
            </a:r>
            <a:r>
              <a:rPr lang="en-US" b="1" u="sng" dirty="0" smtClean="0"/>
              <a:t>just cloning/copying themselves</a:t>
            </a:r>
            <a:r>
              <a:rPr lang="en-US" b="1" dirty="0" smtClean="0"/>
              <a:t>.  </a:t>
            </a:r>
          </a:p>
          <a:p>
            <a:pPr marL="514350" indent="-514350">
              <a:buNone/>
            </a:pPr>
            <a:r>
              <a:rPr lang="en-US" b="1" dirty="0" smtClean="0"/>
              <a:t>	</a:t>
            </a:r>
            <a:r>
              <a:rPr lang="en-US" sz="2200" dirty="0" smtClean="0"/>
              <a:t>(You are </a:t>
            </a:r>
            <a:r>
              <a:rPr lang="en-US" sz="2200" dirty="0">
                <a:solidFill>
                  <a:prstClr val="black"/>
                </a:solidFill>
              </a:rPr>
              <a:t>one-of-a-kind </a:t>
            </a:r>
            <a:r>
              <a:rPr lang="en-US" sz="2200" dirty="0" smtClean="0">
                <a:solidFill>
                  <a:prstClr val="black"/>
                </a:solidFill>
              </a:rPr>
              <a:t>blend from s</a:t>
            </a:r>
            <a:r>
              <a:rPr lang="en-US" sz="2200" dirty="0" smtClean="0"/>
              <a:t>exual reproduction!)</a:t>
            </a:r>
          </a:p>
          <a:p>
            <a:pPr marL="514350" indent="-514350">
              <a:buNone/>
            </a:pPr>
            <a:endParaRPr lang="en-US" sz="2200" dirty="0" smtClean="0"/>
          </a:p>
          <a:p>
            <a:pPr marL="514350" indent="-514350">
              <a:buNone/>
            </a:pPr>
            <a:r>
              <a:rPr lang="en-US" dirty="0" smtClean="0">
                <a:hlinkClick r:id="rId3"/>
              </a:rPr>
              <a:t>http://www.youtube.com/watch?v=1MyiVBkPKgo&amp;feature=fvsr</a:t>
            </a:r>
            <a:endParaRPr lang="en-US" dirty="0" smtClean="0"/>
          </a:p>
          <a:p>
            <a:pPr marL="514350" indent="-514350">
              <a:buNone/>
            </a:pPr>
            <a:endParaRPr lang="en-US" dirty="0" smtClean="0"/>
          </a:p>
        </p:txBody>
      </p:sp>
      <p:sp>
        <p:nvSpPr>
          <p:cNvPr id="7" name="Content Placeholder 6"/>
          <p:cNvSpPr>
            <a:spLocks noGrp="1"/>
          </p:cNvSpPr>
          <p:nvPr>
            <p:ph sz="quarter" idx="2"/>
          </p:nvPr>
        </p:nvSpPr>
        <p:spPr>
          <a:xfrm>
            <a:off x="4933950" y="1447800"/>
            <a:ext cx="4210050" cy="4572000"/>
          </a:xfrm>
        </p:spPr>
        <p:txBody>
          <a:bodyPr>
            <a:normAutofit/>
          </a:bodyPr>
          <a:lstStyle/>
          <a:p>
            <a:pPr>
              <a:buNone/>
            </a:pPr>
            <a:r>
              <a:rPr lang="en-US" dirty="0" smtClean="0"/>
              <a:t>2. Bacterium are primitive </a:t>
            </a:r>
            <a:r>
              <a:rPr lang="en-US" b="1" i="1" u="sng" dirty="0" smtClean="0"/>
              <a:t>prokaryotic</a:t>
            </a:r>
            <a:r>
              <a:rPr lang="en-US" dirty="0" smtClean="0"/>
              <a:t> cells </a:t>
            </a:r>
            <a:r>
              <a:rPr lang="en-US" u="sng" dirty="0" smtClean="0"/>
              <a:t>without</a:t>
            </a:r>
            <a:r>
              <a:rPr lang="en-US" dirty="0" smtClean="0"/>
              <a:t> an inner </a:t>
            </a:r>
            <a:r>
              <a:rPr lang="en-US" u="sng" dirty="0" smtClean="0"/>
              <a:t>nucleus</a:t>
            </a:r>
            <a:r>
              <a:rPr lang="en-US" dirty="0" smtClean="0"/>
              <a:t> to hold their genetic DNA. </a:t>
            </a:r>
          </a:p>
          <a:p>
            <a:pPr>
              <a:buNone/>
            </a:pPr>
            <a:r>
              <a:rPr lang="en-US" b="1" dirty="0" smtClean="0"/>
              <a:t>   </a:t>
            </a:r>
            <a:r>
              <a:rPr lang="en-US" b="1" u="sng" dirty="0" smtClean="0"/>
              <a:t>BINARY FISSION is easier without a nucleus!  </a:t>
            </a:r>
          </a:p>
          <a:p>
            <a:pPr>
              <a:buNone/>
            </a:pPr>
            <a:endParaRPr lang="en-US" dirty="0"/>
          </a:p>
        </p:txBody>
      </p:sp>
    </p:spTree>
    <p:extLst>
      <p:ext uri="{BB962C8B-B14F-4D97-AF65-F5344CB8AC3E}">
        <p14:creationId xmlns:p14="http://schemas.microsoft.com/office/powerpoint/2010/main" val="16953755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Is all this </a:t>
            </a:r>
            <a:r>
              <a:rPr lang="en-US" i="1" dirty="0" smtClean="0"/>
              <a:t>quick</a:t>
            </a:r>
            <a:r>
              <a:rPr lang="en-US" dirty="0" smtClean="0"/>
              <a:t> binary fission reproduction good or bad?</a:t>
            </a:r>
            <a:endParaRPr lang="en-US" dirty="0"/>
          </a:p>
        </p:txBody>
      </p:sp>
    </p:spTree>
    <p:extLst>
      <p:ext uri="{BB962C8B-B14F-4D97-AF65-F5344CB8AC3E}">
        <p14:creationId xmlns:p14="http://schemas.microsoft.com/office/powerpoint/2010/main" val="35376605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029200" y="3200400"/>
            <a:ext cx="3810000" cy="3200400"/>
          </a:xfrm>
        </p:spPr>
        <p:txBody>
          <a:bodyPr>
            <a:normAutofit/>
          </a:bodyPr>
          <a:lstStyle/>
          <a:p>
            <a:r>
              <a:rPr lang="en-US" b="1" dirty="0" smtClean="0">
                <a:solidFill>
                  <a:schemeClr val="tx1"/>
                </a:solidFill>
              </a:rPr>
              <a:t>That depends on whether the bacteria are helpful or hurtful.</a:t>
            </a:r>
            <a:endParaRPr lang="en-US" b="1" dirty="0">
              <a:solidFill>
                <a:schemeClr val="tx1"/>
              </a:solidFill>
            </a:endParaRPr>
          </a:p>
        </p:txBody>
      </p:sp>
      <p:sp>
        <p:nvSpPr>
          <p:cNvPr id="4" name="Title 3"/>
          <p:cNvSpPr>
            <a:spLocks noGrp="1"/>
          </p:cNvSpPr>
          <p:nvPr>
            <p:ph type="ctrTitle"/>
          </p:nvPr>
        </p:nvSpPr>
        <p:spPr/>
        <p:txBody>
          <a:bodyPr/>
          <a:lstStyle/>
          <a:p>
            <a:r>
              <a:rPr lang="en-US" dirty="0" smtClean="0"/>
              <a:t>Is all this </a:t>
            </a:r>
            <a:r>
              <a:rPr lang="en-US" i="1" dirty="0" smtClean="0"/>
              <a:t>quick</a:t>
            </a:r>
            <a:r>
              <a:rPr lang="en-US" dirty="0" smtClean="0"/>
              <a:t> binary fission reproduction good or bad?</a:t>
            </a:r>
            <a:endParaRPr lang="en-US" dirty="0"/>
          </a:p>
        </p:txBody>
      </p:sp>
      <p:pic>
        <p:nvPicPr>
          <p:cNvPr id="1026" name="Picture 2" descr="http://ibstreatmentcenter.com/wp-content/uploads/blogger/_lHs-JGRviD4/TSUPhoGVi7I/AAAAAAAAA8U/hMGxH8bzDmU/s320/535.pic.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429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810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 </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787799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Cooperative Group Reflection</a:t>
            </a:r>
            <a:br>
              <a:rPr lang="en-US" dirty="0" smtClean="0"/>
            </a:br>
            <a:r>
              <a:rPr lang="en-US" dirty="0" smtClean="0"/>
              <a:t>Life Science: Bacteria (20:00)</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dirty="0" smtClean="0"/>
              <a:t>Describe three ways in which bacteria is helpful. </a:t>
            </a:r>
          </a:p>
          <a:p>
            <a:pPr marL="514350" indent="-514350">
              <a:buFont typeface="+mj-lt"/>
              <a:buAutoNum type="arabicPeriod"/>
            </a:pPr>
            <a:r>
              <a:rPr lang="en-US" dirty="0" smtClean="0"/>
              <a:t>Describe three ways in which bacteria can be harmful. </a:t>
            </a:r>
          </a:p>
          <a:p>
            <a:pPr marL="514350" indent="-514350">
              <a:buFont typeface="+mj-lt"/>
              <a:buAutoNum type="arabicPeriod"/>
            </a:pPr>
            <a:r>
              <a:rPr lang="en-US" dirty="0" smtClean="0"/>
              <a:t>What drugs are used to kill bacteria?</a:t>
            </a:r>
          </a:p>
          <a:p>
            <a:pPr marL="514350" indent="-514350">
              <a:buFont typeface="+mj-lt"/>
              <a:buAutoNum type="arabicPeriod"/>
            </a:pPr>
            <a:r>
              <a:rPr lang="en-US" dirty="0" smtClean="0"/>
              <a:t>What problems are associated with overprescribing drugs to kill bacteria in our bodies? </a:t>
            </a:r>
          </a:p>
          <a:p>
            <a:pPr marL="514350" indent="-514350">
              <a:buFont typeface="+mj-lt"/>
              <a:buAutoNum type="arabicPeriod"/>
            </a:pPr>
            <a:r>
              <a:rPr lang="en-US" dirty="0" smtClean="0"/>
              <a:t>Name at least three places bacteria can live where other living things can’t. </a:t>
            </a:r>
          </a:p>
          <a:p>
            <a:pPr>
              <a:buNone/>
            </a:pPr>
            <a:r>
              <a:rPr lang="en-US" dirty="0" smtClean="0"/>
              <a:t>----------------------------Definitions:------------------------------</a:t>
            </a:r>
          </a:p>
          <a:p>
            <a:pPr marL="514350" indent="-514350">
              <a:buAutoNum type="arabicPeriod" startAt="6"/>
            </a:pPr>
            <a:r>
              <a:rPr lang="en-US" dirty="0" smtClean="0"/>
              <a:t>Extremophiles </a:t>
            </a:r>
          </a:p>
          <a:p>
            <a:pPr marL="514350" indent="-514350">
              <a:buAutoNum type="arabicPeriod" startAt="6"/>
            </a:pPr>
            <a:r>
              <a:rPr lang="en-US" dirty="0" smtClean="0"/>
              <a:t>Antibiotic</a:t>
            </a:r>
          </a:p>
          <a:p>
            <a:pPr marL="514350" indent="-514350">
              <a:buAutoNum type="arabicPeriod" startAt="6"/>
            </a:pPr>
            <a:endParaRPr lang="en-US" dirty="0" smtClean="0"/>
          </a:p>
        </p:txBody>
      </p:sp>
      <p:sp>
        <p:nvSpPr>
          <p:cNvPr id="4" name="Rectangle 3"/>
          <p:cNvSpPr/>
          <p:nvPr/>
        </p:nvSpPr>
        <p:spPr>
          <a:xfrm>
            <a:off x="226665" y="5791200"/>
            <a:ext cx="8305094" cy="861774"/>
          </a:xfrm>
          <a:prstGeom prst="rect">
            <a:avLst/>
          </a:prstGeom>
        </p:spPr>
        <p:txBody>
          <a:bodyPr wrap="none">
            <a:spAutoFit/>
          </a:bodyPr>
          <a:lstStyle/>
          <a:p>
            <a:pPr algn="ctr"/>
            <a:r>
              <a:rPr lang="en-US" sz="5000" dirty="0">
                <a:solidFill>
                  <a:srgbClr val="FF0000"/>
                </a:solidFill>
              </a:rPr>
              <a:t>MOVED TO </a:t>
            </a:r>
            <a:r>
              <a:rPr lang="en-US" sz="5000" dirty="0" smtClean="0">
                <a:solidFill>
                  <a:srgbClr val="FF0000"/>
                </a:solidFill>
              </a:rPr>
              <a:t>MIDDLE OF </a:t>
            </a:r>
            <a:r>
              <a:rPr lang="en-US" sz="5000" dirty="0">
                <a:solidFill>
                  <a:srgbClr val="FF0000"/>
                </a:solidFill>
              </a:rPr>
              <a:t>NOTES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1583731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endParaRPr lang="en-US" dirty="0"/>
          </a:p>
        </p:txBody>
      </p:sp>
      <p:pic>
        <p:nvPicPr>
          <p:cNvPr id="2050" name="Picture 2" descr="http://www.scientificamerican.com/media/inline/gulf-oil-eating-microbes-slide-show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124200"/>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3074" name="Picture 2" descr="http://www.dailygalaxy.com/photos/uncategorized/2008/08/03/ap_exxon_071018_ssh.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695575"/>
            <a:ext cx="48958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56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p>
          <a:p>
            <a:pPr marL="514350" indent="-514350">
              <a:buFont typeface="+mj-lt"/>
              <a:buAutoNum type="arabicPeriod"/>
            </a:pPr>
            <a:r>
              <a:rPr lang="en-US" dirty="0"/>
              <a:t>Certain species of bacteria help us _ _ _ _ _ _       _ _ _ _.</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7" name="Picture 2" descr="http://s2.hubimg.com/u/3552153_f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0861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022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7" name="Picture 2" descr="http://s2.hubimg.com/u/3552153_f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0861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447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7772400" cy="3962400"/>
          </a:xfrm>
        </p:spPr>
        <p:txBody>
          <a:bodyPr/>
          <a:lstStyle/>
          <a:p>
            <a:pPr marL="514350" indent="-514350">
              <a:buFont typeface="+mj-lt"/>
              <a:buAutoNum type="arabicPeriod"/>
            </a:pPr>
            <a:r>
              <a:rPr lang="en-US" dirty="0" smtClean="0"/>
              <a:t>Certain bacteria </a:t>
            </a:r>
            <a:r>
              <a:rPr lang="en-US" u="sng" dirty="0" smtClean="0"/>
              <a:t>can 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7" name="Picture 2" descr="http://s2.hubimg.com/u/3552153_f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183402"/>
            <a:ext cx="5755395" cy="36745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newchapter.com/sites/default/files/imagecache/product_zoom/products/gitr90-c01-01-150cc-hbtbx-fl.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067050"/>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672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gobble up oil spills!</a:t>
            </a:r>
          </a:p>
          <a:p>
            <a:pPr marL="514350" indent="-514350">
              <a:buFont typeface="+mj-lt"/>
              <a:buAutoNum type="arabicPeriod"/>
            </a:pPr>
            <a:r>
              <a:rPr lang="en-US" dirty="0"/>
              <a:t>Certain species of bacteria help us </a:t>
            </a:r>
            <a:r>
              <a:rPr lang="en-US" dirty="0" smtClean="0"/>
              <a:t>digest food! </a:t>
            </a:r>
          </a:p>
          <a:p>
            <a:pPr marL="514350" indent="-514350">
              <a:buFont typeface="+mj-lt"/>
              <a:buAutoNum type="arabicPeriod"/>
            </a:pPr>
            <a:r>
              <a:rPr lang="en-US" dirty="0" smtClean="0"/>
              <a:t>Certain </a:t>
            </a:r>
            <a:r>
              <a:rPr lang="en-US" dirty="0"/>
              <a:t>bacteria create </a:t>
            </a:r>
            <a:r>
              <a:rPr lang="en-US" dirty="0" smtClean="0"/>
              <a:t>_ _ _ _ _ _ _ _ </a:t>
            </a:r>
            <a:r>
              <a:rPr lang="en-US" dirty="0"/>
              <a:t>for </a:t>
            </a:r>
            <a:r>
              <a:rPr lang="en-US" dirty="0" smtClean="0"/>
              <a:t>fertilizing </a:t>
            </a:r>
            <a:r>
              <a:rPr lang="en-US" dirty="0"/>
              <a:t>soil</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6" name="Picture 2" descr="http://www.bbc.co.uk/bitesize/standard/chemistry/images/nitrogen_fix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81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25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b="1" u="sng" dirty="0" smtClean="0"/>
              <a:t>nitrates</a:t>
            </a:r>
            <a:r>
              <a:rPr lang="en-US" u="sng" dirty="0" smtClean="0"/>
              <a:t> for fertilizing </a:t>
            </a:r>
            <a:r>
              <a:rPr lang="en-US" u="sng" dirty="0"/>
              <a:t>soil</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6" name="Picture 2" descr="http://www.bbc.co.uk/bitesize/standard/chemistry/images/nitrogen_fix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581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636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34062643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b="1" u="sng" dirty="0" smtClean="0"/>
              <a:t>help us make medicines, foods, &amp; chemicals</a:t>
            </a:r>
            <a:r>
              <a:rPr lang="en-US" b="1" dirty="0" smtClean="0"/>
              <a:t>!      </a:t>
            </a:r>
            <a:endParaRPr lang="en-US" b="1"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
        <p:nvSpPr>
          <p:cNvPr id="5" name="Rectangle 4"/>
          <p:cNvSpPr/>
          <p:nvPr/>
        </p:nvSpPr>
        <p:spPr>
          <a:xfrm>
            <a:off x="228600" y="5715000"/>
            <a:ext cx="4572000" cy="646331"/>
          </a:xfrm>
          <a:prstGeom prst="rect">
            <a:avLst/>
          </a:prstGeom>
        </p:spPr>
        <p:txBody>
          <a:bodyPr>
            <a:spAutoFit/>
          </a:bodyPr>
          <a:lstStyle/>
          <a:p>
            <a:r>
              <a:rPr lang="en-US" b="1" dirty="0">
                <a:hlinkClick r:id="rId2"/>
              </a:rPr>
              <a:t>http://www.youtube.com/watch?v=m3925Pw-VwU</a:t>
            </a:r>
            <a:endParaRPr lang="en-US" b="1" dirty="0"/>
          </a:p>
        </p:txBody>
      </p:sp>
    </p:spTree>
    <p:extLst>
      <p:ext uri="{BB962C8B-B14F-4D97-AF65-F5344CB8AC3E}">
        <p14:creationId xmlns:p14="http://schemas.microsoft.com/office/powerpoint/2010/main" val="41999930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b="1" u="sng" dirty="0" smtClean="0"/>
              <a:t>help us make medicines, foods, &amp; chemicals</a:t>
            </a:r>
            <a:r>
              <a:rPr lang="en-US" b="1" dirty="0" smtClean="0"/>
              <a:t>!     </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
        <p:nvSpPr>
          <p:cNvPr id="5" name="Rectangle 4"/>
          <p:cNvSpPr/>
          <p:nvPr/>
        </p:nvSpPr>
        <p:spPr>
          <a:xfrm>
            <a:off x="228600" y="5715000"/>
            <a:ext cx="4572000" cy="646331"/>
          </a:xfrm>
          <a:prstGeom prst="rect">
            <a:avLst/>
          </a:prstGeom>
        </p:spPr>
        <p:txBody>
          <a:bodyPr>
            <a:spAutoFit/>
          </a:bodyPr>
          <a:lstStyle/>
          <a:p>
            <a:r>
              <a:rPr lang="en-US" b="1" dirty="0">
                <a:hlinkClick r:id="rId2"/>
              </a:rPr>
              <a:t>http://www.youtube.com/watch?v=m3925Pw-VwU</a:t>
            </a:r>
            <a:endParaRPr lang="en-US" b="1" dirty="0"/>
          </a:p>
        </p:txBody>
      </p:sp>
    </p:spTree>
    <p:extLst>
      <p:ext uri="{BB962C8B-B14F-4D97-AF65-F5344CB8AC3E}">
        <p14:creationId xmlns:p14="http://schemas.microsoft.com/office/powerpoint/2010/main" val="634983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638550"/>
            <a:ext cx="7772400" cy="1362075"/>
          </a:xfrm>
        </p:spPr>
        <p:txBody>
          <a:bodyPr/>
          <a:lstStyle/>
          <a:p>
            <a:r>
              <a:rPr lang="en-US" dirty="0" smtClean="0"/>
              <a:t>What is the smallest living thing?</a:t>
            </a:r>
            <a:endParaRPr lang="en-US" dirty="0"/>
          </a:p>
        </p:txBody>
      </p:sp>
      <p:sp>
        <p:nvSpPr>
          <p:cNvPr id="5" name="Text Placeholder 4"/>
          <p:cNvSpPr>
            <a:spLocks noGrp="1"/>
          </p:cNvSpPr>
          <p:nvPr>
            <p:ph type="body" idx="1"/>
          </p:nvPr>
        </p:nvSpPr>
        <p:spPr>
          <a:xfrm>
            <a:off x="76200" y="533400"/>
            <a:ext cx="5791200" cy="576262"/>
          </a:xfrm>
        </p:spPr>
        <p:txBody>
          <a:bodyPr>
            <a:noAutofit/>
          </a:bodyPr>
          <a:lstStyle/>
          <a:p>
            <a:r>
              <a:rPr lang="en-US" sz="5000" dirty="0" smtClean="0"/>
              <a:t>What is the smallest unit of all living things? </a:t>
            </a:r>
            <a:endParaRPr lang="en-US" sz="5000" dirty="0"/>
          </a:p>
        </p:txBody>
      </p:sp>
      <mc:AlternateContent xmlns:mc="http://schemas.openxmlformats.org/markup-compatibility/2006" xmlns:p14="http://schemas.microsoft.com/office/powerpoint/2010/main">
        <mc:Choice Requires="p14">
          <p:contentPart p14:bwMode="auto" r:id="rId3">
            <p14:nvContentPartPr>
              <p14:cNvPr id="189441" name="Ink 1"/>
              <p14:cNvContentPartPr>
                <a14:cpLocks xmlns:a14="http://schemas.microsoft.com/office/drawing/2010/main" noRot="1" noChangeAspect="1" noEditPoints="1" noChangeArrowheads="1" noChangeShapeType="1"/>
              </p14:cNvContentPartPr>
              <p14:nvPr/>
            </p14:nvContentPartPr>
            <p14:xfrm>
              <a:off x="5486400" y="4960789"/>
              <a:ext cx="1208088" cy="15875"/>
            </p14:xfrm>
          </p:contentPart>
        </mc:Choice>
        <mc:Fallback xmlns="">
          <p:pic>
            <p:nvPicPr>
              <p:cNvPr id="189441" name="Ink 1"/>
              <p:cNvPicPr>
                <a:picLocks noRot="1" noChangeAspect="1" noEditPoints="1" noChangeArrowheads="1" noChangeShapeType="1"/>
              </p:cNvPicPr>
              <p:nvPr/>
            </p:nvPicPr>
            <p:blipFill>
              <a:blip r:embed="rId4"/>
              <a:stretch>
                <a:fillRect/>
              </a:stretch>
            </p:blipFill>
            <p:spPr>
              <a:xfrm>
                <a:off x="5477041" y="4951408"/>
                <a:ext cx="1226807" cy="346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9442" name="Ink 2"/>
              <p14:cNvContentPartPr>
                <a14:cpLocks xmlns:a14="http://schemas.microsoft.com/office/drawing/2010/main" noRot="1" noChangeAspect="1" noEditPoints="1" noChangeArrowheads="1" noChangeShapeType="1"/>
              </p14:cNvContentPartPr>
              <p14:nvPr/>
            </p14:nvContentPartPr>
            <p14:xfrm>
              <a:off x="1143000" y="4572000"/>
              <a:ext cx="7180263" cy="185737"/>
            </p14:xfrm>
          </p:contentPart>
        </mc:Choice>
        <mc:Fallback xmlns="">
          <p:pic>
            <p:nvPicPr>
              <p:cNvPr id="189442" name="Ink 2"/>
              <p:cNvPicPr>
                <a:picLocks noRot="1" noChangeAspect="1" noEditPoints="1" noChangeArrowheads="1" noChangeShapeType="1"/>
              </p:cNvPicPr>
              <p:nvPr/>
            </p:nvPicPr>
            <p:blipFill>
              <a:blip r:embed="rId6"/>
              <a:stretch>
                <a:fillRect/>
              </a:stretch>
            </p:blipFill>
            <p:spPr>
              <a:xfrm>
                <a:off x="1127160" y="4508648"/>
                <a:ext cx="7211943" cy="312441"/>
              </a:xfrm>
              <a:prstGeom prst="rect">
                <a:avLst/>
              </a:prstGeom>
            </p:spPr>
          </p:pic>
        </mc:Fallback>
      </mc:AlternateContent>
      <p:sp>
        <p:nvSpPr>
          <p:cNvPr id="2" name="AutoShape 2" descr="Image result for cells"/>
          <p:cNvSpPr>
            <a:spLocks noChangeAspect="1" noChangeArrowheads="1"/>
          </p:cNvSpPr>
          <p:nvPr/>
        </p:nvSpPr>
        <p:spPr bwMode="auto">
          <a:xfrm>
            <a:off x="155574" y="-144463"/>
            <a:ext cx="17494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b="1" u="sng" dirty="0" smtClean="0"/>
              <a:t>help us make medicines, foods, &amp; chemicals</a:t>
            </a:r>
            <a:r>
              <a:rPr lang="en-US" b="1" dirty="0" smtClean="0"/>
              <a:t>!     </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
        <p:nvSpPr>
          <p:cNvPr id="6" name="Rectangle 5"/>
          <p:cNvSpPr/>
          <p:nvPr/>
        </p:nvSpPr>
        <p:spPr>
          <a:xfrm>
            <a:off x="4371109" y="5576500"/>
            <a:ext cx="4572000" cy="646331"/>
          </a:xfrm>
          <a:prstGeom prst="rect">
            <a:avLst/>
          </a:prstGeom>
        </p:spPr>
        <p:txBody>
          <a:bodyPr>
            <a:spAutoFit/>
          </a:bodyPr>
          <a:lstStyle/>
          <a:p>
            <a:r>
              <a:rPr lang="en-US" dirty="0">
                <a:hlinkClick r:id="rId2"/>
              </a:rPr>
              <a:t>http://www.youtube.com/watch?v=zmdwvFKC61E</a:t>
            </a:r>
            <a:endParaRPr lang="en-US" dirty="0"/>
          </a:p>
        </p:txBody>
      </p:sp>
    </p:spTree>
    <p:extLst>
      <p:ext uri="{BB962C8B-B14F-4D97-AF65-F5344CB8AC3E}">
        <p14:creationId xmlns:p14="http://schemas.microsoft.com/office/powerpoint/2010/main" val="36627127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38885700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pic>
        <p:nvPicPr>
          <p:cNvPr id="9218" name="Picture 2" descr="http://bluetechblog.com/wp-content/uploads/2010/07/2309062582_515eb22ddc_b.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316" y="838200"/>
            <a:ext cx="678606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418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8229600" cy="1143000"/>
          </a:xfrm>
        </p:spPr>
        <p:txBody>
          <a:bodyPr>
            <a:normAutofit/>
          </a:bodyPr>
          <a:lstStyle/>
          <a:p>
            <a:pPr algn="ctr"/>
            <a:r>
              <a:rPr lang="en-US" dirty="0" smtClean="0"/>
              <a:t>SOME </a:t>
            </a:r>
            <a:r>
              <a:rPr lang="en-US" b="1" dirty="0" smtClean="0"/>
              <a:t>GOOD</a:t>
            </a:r>
            <a:r>
              <a:rPr lang="en-US" dirty="0" smtClean="0"/>
              <a:t> USES for BACTERIA:</a:t>
            </a:r>
            <a:endParaRPr lang="en-US" dirty="0"/>
          </a:p>
        </p:txBody>
      </p:sp>
      <p:sp>
        <p:nvSpPr>
          <p:cNvPr id="3" name="Content Placeholder 2"/>
          <p:cNvSpPr>
            <a:spLocks noGrp="1"/>
          </p:cNvSpPr>
          <p:nvPr>
            <p:ph sz="quarter" idx="1"/>
          </p:nvPr>
        </p:nvSpPr>
        <p:spPr>
          <a:xfrm>
            <a:off x="914400" y="2057400"/>
            <a:ext cx="8001000" cy="3962400"/>
          </a:xfrm>
        </p:spPr>
        <p:txBody>
          <a:bodyPr>
            <a:normAutofit/>
          </a:bodyPr>
          <a:lstStyle/>
          <a:p>
            <a:pPr marL="514350" indent="-514350">
              <a:buFont typeface="+mj-lt"/>
              <a:buAutoNum type="arabicPeriod"/>
            </a:pPr>
            <a:r>
              <a:rPr lang="en-US" dirty="0" smtClean="0"/>
              <a:t>Certain bacteria can </a:t>
            </a:r>
            <a:r>
              <a:rPr lang="en-US" u="sng" dirty="0" smtClean="0"/>
              <a:t>gobble up oil spills</a:t>
            </a:r>
            <a:r>
              <a:rPr lang="en-US" dirty="0" smtClean="0"/>
              <a:t>!</a:t>
            </a:r>
          </a:p>
          <a:p>
            <a:pPr marL="514350" indent="-514350">
              <a:buFont typeface="+mj-lt"/>
              <a:buAutoNum type="arabicPeriod"/>
            </a:pPr>
            <a:r>
              <a:rPr lang="en-US" dirty="0"/>
              <a:t>Certain species of bacteria </a:t>
            </a:r>
            <a:r>
              <a:rPr lang="en-US" u="sng" dirty="0"/>
              <a:t>help us </a:t>
            </a:r>
            <a:r>
              <a:rPr lang="en-US" u="sng" dirty="0" smtClean="0"/>
              <a:t>digest food</a:t>
            </a:r>
            <a:r>
              <a:rPr lang="en-US" dirty="0" smtClean="0"/>
              <a:t>! </a:t>
            </a:r>
          </a:p>
          <a:p>
            <a:pPr marL="514350" indent="-514350">
              <a:buFont typeface="+mj-lt"/>
              <a:buAutoNum type="arabicPeriod"/>
            </a:pPr>
            <a:r>
              <a:rPr lang="en-US" dirty="0" smtClean="0"/>
              <a:t>Certain </a:t>
            </a:r>
            <a:r>
              <a:rPr lang="en-US" dirty="0"/>
              <a:t>bacteria </a:t>
            </a:r>
            <a:r>
              <a:rPr lang="en-US" u="sng" dirty="0"/>
              <a:t>create </a:t>
            </a:r>
            <a:r>
              <a:rPr lang="en-US" u="sng" dirty="0" smtClean="0"/>
              <a:t>nitrates for fertilizing </a:t>
            </a:r>
            <a:r>
              <a:rPr lang="en-US" u="sng" dirty="0"/>
              <a:t>soil</a:t>
            </a:r>
            <a:r>
              <a:rPr lang="en-US" dirty="0" smtClean="0"/>
              <a:t>.</a:t>
            </a:r>
          </a:p>
          <a:p>
            <a:pPr marL="514350" indent="-514350">
              <a:buFont typeface="+mj-lt"/>
              <a:buAutoNum type="arabicPeriod"/>
            </a:pPr>
            <a:r>
              <a:rPr lang="en-US" dirty="0" smtClean="0"/>
              <a:t>Certain bacteria </a:t>
            </a:r>
            <a:r>
              <a:rPr lang="en-US" u="sng" dirty="0" smtClean="0"/>
              <a:t>help us make medicines, foods, &amp; chemicals</a:t>
            </a:r>
            <a:r>
              <a:rPr lang="en-US" dirty="0" smtClean="0"/>
              <a:t>!  </a:t>
            </a:r>
          </a:p>
          <a:p>
            <a:pPr marL="514350" indent="-514350">
              <a:buFont typeface="+mj-lt"/>
              <a:buAutoNum type="arabicPeriod"/>
            </a:pPr>
            <a:r>
              <a:rPr lang="en-US" dirty="0" smtClean="0"/>
              <a:t>Certain bacteria is used to </a:t>
            </a:r>
            <a:r>
              <a:rPr lang="en-US" u="sng" dirty="0" smtClean="0"/>
              <a:t>purify our water</a:t>
            </a:r>
            <a:r>
              <a:rPr lang="en-US" dirty="0" smtClean="0"/>
              <a:t>! </a:t>
            </a:r>
          </a:p>
          <a:p>
            <a:pPr marL="514350" indent="-514350">
              <a:buFont typeface="+mj-lt"/>
              <a:buAutoNum type="arabicPeriod"/>
            </a:pPr>
            <a:r>
              <a:rPr lang="en-US" dirty="0" smtClean="0"/>
              <a:t>Certain bacteria are great for </a:t>
            </a:r>
            <a:r>
              <a:rPr lang="en-US" u="sng" dirty="0" smtClean="0"/>
              <a:t>decomposing dead stuff </a:t>
            </a:r>
            <a:r>
              <a:rPr lang="en-US" dirty="0" smtClean="0"/>
              <a:t> so life can begin anew!   </a:t>
            </a:r>
            <a:endParaRPr lang="en-US" dirty="0"/>
          </a:p>
          <a:p>
            <a:pPr marL="514350" indent="-514350">
              <a:buFont typeface="+mj-lt"/>
              <a:buAutoNum type="arabicPeriod"/>
            </a:pPr>
            <a:endParaRPr lang="en-US" dirty="0" smtClean="0"/>
          </a:p>
          <a:p>
            <a:pPr marL="0" lvl="0" indent="0">
              <a:spcBef>
                <a:spcPts val="0"/>
              </a:spcBef>
              <a:buClrTx/>
              <a:buSzTx/>
              <a:buNone/>
            </a:pPr>
            <a:r>
              <a:rPr lang="en-US" sz="1100" dirty="0">
                <a:solidFill>
                  <a:prstClr val="black"/>
                </a:solidFill>
                <a:hlinkClick r:id="rId2"/>
              </a:rPr>
              <a:t>http://www.youtube.com/watch?v=Q0xPt_jCFtU</a:t>
            </a:r>
            <a:endParaRPr lang="en-US" sz="1100" dirty="0">
              <a:solidFill>
                <a:prstClr val="black"/>
              </a:solidFill>
            </a:endParaRPr>
          </a:p>
          <a:p>
            <a:pPr marL="514350" indent="-514350">
              <a:buFont typeface="+mj-lt"/>
              <a:buAutoNum type="arabicPeriod"/>
            </a:pPr>
            <a:endParaRPr lang="en-US" dirty="0"/>
          </a:p>
        </p:txBody>
      </p:sp>
      <p:sp>
        <p:nvSpPr>
          <p:cNvPr id="4" name="Explosion 1 3"/>
          <p:cNvSpPr/>
          <p:nvPr/>
        </p:nvSpPr>
        <p:spPr>
          <a:xfrm rot="20588737">
            <a:off x="-194563" y="-80589"/>
            <a:ext cx="4125364" cy="1371600"/>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BIOTECHNOLOGY!</a:t>
            </a:r>
            <a:endParaRPr lang="en-US" b="1" dirty="0"/>
          </a:p>
        </p:txBody>
      </p:sp>
    </p:spTree>
    <p:extLst>
      <p:ext uri="{BB962C8B-B14F-4D97-AF65-F5344CB8AC3E}">
        <p14:creationId xmlns:p14="http://schemas.microsoft.com/office/powerpoint/2010/main" val="28732227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day 3 of disease…</a:t>
            </a:r>
            <a:endParaRPr lang="en-US" dirty="0"/>
          </a:p>
        </p:txBody>
      </p:sp>
      <p:sp>
        <p:nvSpPr>
          <p:cNvPr id="3" name="Content Placeholder 2"/>
          <p:cNvSpPr>
            <a:spLocks noGrp="1"/>
          </p:cNvSpPr>
          <p:nvPr>
            <p:ph sz="quarter" idx="1"/>
          </p:nvPr>
        </p:nvSpPr>
        <p:spPr/>
        <p:txBody>
          <a:bodyPr/>
          <a:lstStyle/>
          <a:p>
            <a:r>
              <a:rPr lang="en-US" dirty="0" smtClean="0"/>
              <a:t>worksheet</a:t>
            </a:r>
            <a:endParaRPr lang="en-US" dirty="0"/>
          </a:p>
        </p:txBody>
      </p:sp>
    </p:spTree>
    <p:extLst>
      <p:ext uri="{BB962C8B-B14F-4D97-AF65-F5344CB8AC3E}">
        <p14:creationId xmlns:p14="http://schemas.microsoft.com/office/powerpoint/2010/main" val="17085262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hlinkClick r:id="rId3"/>
              </a:rPr>
              <a:t>http://www.forbes.com/2006/02/28/cz_mh_0228worsebugslide.html?thisSpeed=6000</a:t>
            </a:r>
            <a:endParaRPr lang="en-US" dirty="0" smtClean="0"/>
          </a:p>
          <a:p>
            <a:endParaRPr lang="en-US" dirty="0"/>
          </a:p>
        </p:txBody>
      </p:sp>
      <p:sp>
        <p:nvSpPr>
          <p:cNvPr id="5" name="Title 4"/>
          <p:cNvSpPr>
            <a:spLocks noGrp="1"/>
          </p:cNvSpPr>
          <p:nvPr>
            <p:ph type="ctrTitle"/>
          </p:nvPr>
        </p:nvSpPr>
        <p:spPr/>
        <p:txBody>
          <a:bodyPr>
            <a:normAutofit fontScale="90000"/>
          </a:bodyPr>
          <a:lstStyle/>
          <a:p>
            <a:r>
              <a:rPr lang="en-US" dirty="0" smtClean="0"/>
              <a:t>All this quick reproducing bacteria is GOOD unless you get a DEADLY bacteria!</a:t>
            </a:r>
            <a:endParaRPr lang="en-US" dirty="0"/>
          </a:p>
        </p:txBody>
      </p:sp>
    </p:spTree>
    <p:extLst>
      <p:ext uri="{BB962C8B-B14F-4D97-AF65-F5344CB8AC3E}">
        <p14:creationId xmlns:p14="http://schemas.microsoft.com/office/powerpoint/2010/main" val="1515839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b="1" dirty="0" smtClean="0">
                <a:solidFill>
                  <a:schemeClr val="tx1"/>
                </a:solidFill>
              </a:rPr>
              <a:t>In fact, quick reproduction is quite useful in GENETIC ENGINEERING.</a:t>
            </a:r>
          </a:p>
          <a:p>
            <a:r>
              <a:rPr lang="en-US" sz="1800" b="1" dirty="0">
                <a:solidFill>
                  <a:schemeClr val="tx1"/>
                </a:solidFill>
                <a:hlinkClick r:id="rId3"/>
              </a:rPr>
              <a:t>http://</a:t>
            </a:r>
            <a:r>
              <a:rPr lang="en-US" sz="1800" b="1" dirty="0" smtClean="0">
                <a:solidFill>
                  <a:schemeClr val="tx1"/>
                </a:solidFill>
                <a:hlinkClick r:id="rId3"/>
              </a:rPr>
              <a:t>www.youtube.com/watch?v=m3925Pw-VwU</a:t>
            </a:r>
            <a:endParaRPr lang="en-US" sz="1800" b="1" dirty="0" smtClean="0">
              <a:solidFill>
                <a:schemeClr val="tx1"/>
              </a:solidFill>
            </a:endParaRPr>
          </a:p>
          <a:p>
            <a:endParaRPr lang="en-US" b="1" dirty="0">
              <a:solidFill>
                <a:schemeClr val="tx1"/>
              </a:solidFill>
            </a:endParaRPr>
          </a:p>
        </p:txBody>
      </p:sp>
      <p:sp>
        <p:nvSpPr>
          <p:cNvPr id="5" name="Title 4"/>
          <p:cNvSpPr>
            <a:spLocks noGrp="1"/>
          </p:cNvSpPr>
          <p:nvPr>
            <p:ph type="ctrTitle"/>
          </p:nvPr>
        </p:nvSpPr>
        <p:spPr/>
        <p:txBody>
          <a:bodyPr/>
          <a:lstStyle/>
          <a:p>
            <a:r>
              <a:rPr lang="en-US" dirty="0" smtClean="0"/>
              <a:t>All this quick reproducing isn’t bad unless you get a DEADLY bacteria!</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_ _ _ _ _ _       _ _ _ _.</a:t>
            </a:r>
          </a:p>
        </p:txBody>
      </p:sp>
      <p:pic>
        <p:nvPicPr>
          <p:cNvPr id="1026" name="Picture 2" descr="http://s2.hubimg.com/u/3552153_f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763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a:t>
            </a:r>
            <a:r>
              <a:rPr lang="en-US" b="1" dirty="0" smtClean="0"/>
              <a:t>digest food.</a:t>
            </a:r>
          </a:p>
        </p:txBody>
      </p:sp>
      <p:pic>
        <p:nvPicPr>
          <p:cNvPr id="1026" name="Picture 2" descr="http://s2.hubimg.com/u/3552153_f5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667000"/>
            <a:ext cx="590779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770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pPr algn="ctr"/>
            <a:r>
              <a:rPr lang="en-US" b="1" dirty="0" smtClean="0">
                <a:solidFill>
                  <a:schemeClr val="tx1"/>
                </a:solidFill>
              </a:rPr>
              <a:t>Many types of bacteria are useful!</a:t>
            </a:r>
            <a:br>
              <a:rPr lang="en-US" b="1" dirty="0" smtClean="0">
                <a:solidFill>
                  <a:schemeClr val="tx1"/>
                </a:solidFill>
              </a:rPr>
            </a:br>
            <a:r>
              <a:rPr lang="en-US" dirty="0" smtClean="0">
                <a:solidFill>
                  <a:schemeClr val="tx1"/>
                </a:solidFill>
              </a:rPr>
              <a:t>(believe it or not)</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Certain species of bacteria help us digest food.</a:t>
            </a:r>
          </a:p>
          <a:p>
            <a:r>
              <a:rPr lang="en-US" dirty="0" smtClean="0"/>
              <a:t>Certain species of bacteria create _ _ _ _ _ _ _ for healthy soil for plants.</a:t>
            </a:r>
          </a:p>
          <a:p>
            <a:pPr>
              <a:buNone/>
            </a:pPr>
            <a:endParaRPr lang="en-US" dirty="0"/>
          </a:p>
        </p:txBody>
      </p:sp>
      <p:pic>
        <p:nvPicPr>
          <p:cNvPr id="2050" name="Picture 2" descr="http://www.bbc.co.uk/bitesize/standard/chemistry/images/nitrogen_fix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200400"/>
            <a:ext cx="52006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35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7709</TotalTime>
  <Words>3578</Words>
  <Application>Microsoft Office PowerPoint</Application>
  <PresentationFormat>On-screen Show (4:3)</PresentationFormat>
  <Paragraphs>662</Paragraphs>
  <Slides>108</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108</vt:i4>
      </vt:variant>
    </vt:vector>
  </HeadingPairs>
  <TitlesOfParts>
    <vt:vector size="118" baseType="lpstr">
      <vt:lpstr>Aharoni</vt:lpstr>
      <vt:lpstr>AR DARLING</vt:lpstr>
      <vt:lpstr>Arial</vt:lpstr>
      <vt:lpstr>Arial Black</vt:lpstr>
      <vt:lpstr>Calibri</vt:lpstr>
      <vt:lpstr>Franklin Gothic Book</vt:lpstr>
      <vt:lpstr>Perpetua</vt:lpstr>
      <vt:lpstr>Verdana</vt:lpstr>
      <vt:lpstr>Wingdings 2</vt:lpstr>
      <vt:lpstr>Equity</vt:lpstr>
      <vt:lpstr>---BACTERIA--- Notebook Page 19</vt:lpstr>
      <vt:lpstr>Warm Up     2/5/2013</vt:lpstr>
      <vt:lpstr>Warm Up  Hough Trip      3/6/2017 </vt:lpstr>
      <vt:lpstr>Warm Up     3/1/2016 </vt:lpstr>
      <vt:lpstr>Warm Up     March 7, 2017</vt:lpstr>
      <vt:lpstr>Warm Up      3/8/2017</vt:lpstr>
      <vt:lpstr>DISCUSSION POINTS Cooperative Group Discussion   </vt:lpstr>
      <vt:lpstr>Cooperative Group Reflection Life Science: Bacteria (20:00)</vt:lpstr>
      <vt:lpstr>What is the smallest living thing?</vt:lpstr>
      <vt:lpstr>Bacteria</vt:lpstr>
      <vt:lpstr>PowerPoint Presentation</vt:lpstr>
      <vt:lpstr>Earth has millions of types of bacteria!</vt:lpstr>
      <vt:lpstr>Bacteria are single-celled organisms that are smaller than our body’s cells.</vt:lpstr>
      <vt:lpstr>Bacteria are the most primitive life on our planet…</vt:lpstr>
      <vt:lpstr>PowerPoint Presentation</vt:lpstr>
      <vt:lpstr>Bacteria are so primitive that  they don’t have a nucleus.</vt:lpstr>
      <vt:lpstr> A BACTERIUM CELL with  no nucleus is known as PROKARYOTIC</vt:lpstr>
      <vt:lpstr>We &amp; other complex plants &amp; animals have nuclei to protect our intricate DNA!</vt:lpstr>
      <vt:lpstr>Bacteria never developed,  they stayed simple.</vt:lpstr>
      <vt:lpstr>Cooperative Group Reflection Life Science: Bacteria (20:00)</vt:lpstr>
      <vt:lpstr>Bacteria are so simple, they can live in extreme conditions.</vt:lpstr>
      <vt:lpstr>PowerPoint Presentation</vt:lpstr>
      <vt:lpstr>Cyanobacteria live in all types of water conditions--polluted &amp; otherwise. </vt:lpstr>
      <vt:lpstr>Cyanobacteria live in all types of water conditions--polluted &amp; otherwise. </vt:lpstr>
      <vt:lpstr>Snottite bacteria in total darkness in acid caves…</vt:lpstr>
      <vt:lpstr>Chemosynthetic bacteria live under great ocean pressure in toxic gas!</vt:lpstr>
      <vt:lpstr>These yellow bacteria live in boiling hot chemical soups!</vt:lpstr>
      <vt:lpstr>Ancient bacteria living in frozen glaciers!</vt:lpstr>
      <vt:lpstr>Bacteria living inside the rock. (not just the cracks, nope, that’s too easy.) </vt:lpstr>
      <vt:lpstr>More extremes…</vt:lpstr>
      <vt:lpstr>Bacteria ARE hearty living things!</vt:lpstr>
      <vt:lpstr>Bacteria very tough living things!</vt:lpstr>
      <vt:lpstr>Bacteria can live in extreme conditions.</vt:lpstr>
      <vt:lpstr>Bacteria are very tough living things!</vt:lpstr>
      <vt:lpstr>Why do you think “simple” prokaryotic bacteria are so successful at survival?</vt:lpstr>
      <vt:lpstr>What’s easier to maintain?</vt:lpstr>
      <vt:lpstr>What’s easier to maintain?</vt:lpstr>
      <vt:lpstr>What’s easier to maintain?</vt:lpstr>
      <vt:lpstr>What survives a fall?</vt:lpstr>
      <vt:lpstr>What survives a fall?</vt:lpstr>
      <vt:lpstr>What survives a fall?</vt:lpstr>
      <vt:lpstr>Bacteria ARE tough living things!</vt:lpstr>
      <vt:lpstr>Bacteria ARE tough living things!</vt:lpstr>
      <vt:lpstr>But what bacteria lack in size…</vt:lpstr>
      <vt:lpstr>But what bacteria lack in size… they make up in REPRODUCTION!</vt:lpstr>
      <vt:lpstr>Bacteria ARE versitile living things!</vt:lpstr>
      <vt:lpstr>       Ace Reward Which one would you choose?</vt:lpstr>
      <vt:lpstr>Ace Reward Which one would you choose?</vt:lpstr>
      <vt:lpstr>---hand-out graph paper do table at bottom---</vt:lpstr>
      <vt:lpstr>PowerPoint Presentation</vt:lpstr>
      <vt:lpstr>Label your graph…</vt:lpstr>
      <vt:lpstr>Bacteria can split in 2 in as little as every 20 minutes!!!</vt:lpstr>
      <vt:lpstr>PowerPoint Presentation</vt:lpstr>
      <vt:lpstr>And let’s say you inhale 10 deadly bacteria in your lungs.</vt:lpstr>
      <vt:lpstr>After 5 hrs 40 minutes, your 655,360 wee tiny deadly bacteria double to 1,310,720 bacteria.</vt:lpstr>
      <vt:lpstr>PowerPoint Presentation</vt:lpstr>
      <vt:lpstr>In less than 6 hours your 10 wee tiny deadly bacteria have grown to 1,310,720 bacteria.</vt:lpstr>
      <vt:lpstr>---Growth of Bacteria Reflection---</vt:lpstr>
      <vt:lpstr>Antibiotic Resistant Bacteria </vt:lpstr>
      <vt:lpstr>Bacteria may be small…but they can reproduce like CRAZY!</vt:lpstr>
      <vt:lpstr>How do bacteria reproduce so easily &amp; quickly?</vt:lpstr>
      <vt:lpstr>Bacteria are too simple &amp; primitive to reproduce sexually like plants &amp; animals…</vt:lpstr>
      <vt:lpstr>Bacteria are too simple &amp; primitive to reproduce sexually like plants &amp; animals…</vt:lpstr>
      <vt:lpstr>But bacteria are too simple &amp; primitive to reproduce sexually like plants &amp; animals…</vt:lpstr>
      <vt:lpstr>But bacteria are too simple &amp; primitive to reproduce sexually like plants &amp; animals…</vt:lpstr>
      <vt:lpstr>Some bacteria can reproduce asexually (split in 2) as fast as every 20 minutes!</vt:lpstr>
      <vt:lpstr>worksheet</vt:lpstr>
      <vt:lpstr>Try this problem:</vt:lpstr>
      <vt:lpstr>4x2=8 bacteria after 1 hour </vt:lpstr>
      <vt:lpstr>4x2=8 after 1 hour 8x2=16 bacteria after 2 hours…</vt:lpstr>
      <vt:lpstr>Can you figure this out?</vt:lpstr>
      <vt:lpstr>4x2=8 after 1 hour 8x2=16 after 2 hours 16x2=32 after 3 hours 32x2=64 after 4 hours 64x2=128 after 5 hours 128x2=256 after 6 hours 256x2=512 after 7 hours 512x2=1026 bacteria after 8 hours!</vt:lpstr>
      <vt:lpstr>How can bacteria reproduce so fast ??</vt:lpstr>
      <vt:lpstr>How can bacteria reproduce so fast??</vt:lpstr>
      <vt:lpstr>How can bacteria reproduce so fast??</vt:lpstr>
      <vt:lpstr>How can bacteria reproduce so fast??</vt:lpstr>
      <vt:lpstr>Is all this quick binary fission reproduction good or bad?</vt:lpstr>
      <vt:lpstr>Is all this quick binary fission reproduction good or bad?</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SOME GOOD USES for BACTERIA:</vt:lpstr>
      <vt:lpstr>end day 3 of disease…</vt:lpstr>
      <vt:lpstr>All this quick reproducing bacteria is GOOD unless you get a DEADLY bacteria!</vt:lpstr>
      <vt:lpstr>All this quick reproducing isn’t bad unless you get a DEADLY bacteria!</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Many types of bacteria are useful! (believe it or not)</vt:lpstr>
      <vt:lpstr>Deadly bacteria…</vt:lpstr>
      <vt:lpstr>What can make a specific type of bacteria deadly?</vt:lpstr>
      <vt:lpstr>What can make a specific type of bacteria deadly?</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Bacterium</dc:title>
  <dc:creator>richarde.goodman</dc:creator>
  <cp:lastModifiedBy>Black, Edward E.</cp:lastModifiedBy>
  <cp:revision>371</cp:revision>
  <cp:lastPrinted>2016-03-08T17:00:05Z</cp:lastPrinted>
  <dcterms:created xsi:type="dcterms:W3CDTF">2012-04-12T15:19:25Z</dcterms:created>
  <dcterms:modified xsi:type="dcterms:W3CDTF">2017-03-08T19:43:44Z</dcterms:modified>
</cp:coreProperties>
</file>