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8" r:id="rId2"/>
    <p:sldId id="263" r:id="rId3"/>
    <p:sldId id="280" r:id="rId4"/>
    <p:sldId id="284" r:id="rId5"/>
    <p:sldId id="281" r:id="rId6"/>
    <p:sldId id="285" r:id="rId7"/>
    <p:sldId id="282" r:id="rId8"/>
    <p:sldId id="283" r:id="rId9"/>
    <p:sldId id="264" r:id="rId10"/>
    <p:sldId id="258" r:id="rId11"/>
    <p:sldId id="288" r:id="rId12"/>
    <p:sldId id="261" r:id="rId13"/>
    <p:sldId id="260" r:id="rId14"/>
    <p:sldId id="266" r:id="rId15"/>
    <p:sldId id="270" r:id="rId16"/>
    <p:sldId id="259" r:id="rId17"/>
    <p:sldId id="267" r:id="rId18"/>
    <p:sldId id="289" r:id="rId19"/>
    <p:sldId id="291" r:id="rId20"/>
    <p:sldId id="292" r:id="rId21"/>
    <p:sldId id="273" r:id="rId22"/>
    <p:sldId id="272" r:id="rId23"/>
    <p:sldId id="274" r:id="rId24"/>
    <p:sldId id="275" r:id="rId25"/>
    <p:sldId id="276" r:id="rId26"/>
    <p:sldId id="277" r:id="rId27"/>
    <p:sldId id="278" r:id="rId28"/>
    <p:sldId id="286" r:id="rId29"/>
    <p:sldId id="269" r:id="rId30"/>
    <p:sldId id="287" r:id="rId31"/>
    <p:sldId id="27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41802-D9E8-4CEB-9A55-002CB6F9C7E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BB6F-A299-4585-B3EC-8E9859E9F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0:26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25,'60'-18,"0"18,-21 0,21 0,-1 0,1 0,19 0,-19 0,19 18,0-18,21 0,-21 19,20-19,0 0,1 18,19-18,-20 0,20 0,20 0,0 0,0 0,-20 0,20 0,39 0,-39 0,20 0,0 0,19 0,-19 0,0 0,19 0,1 0,-20 0,19 0,1 0,0 0,-1 0,1 0,-1 0,1 0,0 0,-1 0,-19 0,19 0,1-18,-20 18,-20 0,19 0,-19 0,0 0,-20 18,0-18,-19 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58.2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21,'40'0,"-1"0,-19 0,20-20,-20 20,19 0,1 0,20 0,-1 0,1 20,-1-20,1 0,19 0,1 0,-1 20,20-20,1 0,-1 0,20 19,0-19,20 0,0 20,0-20,20 0,-20 20,20-20,19 0,-19 19,20-19,-20 20,0 0,19-1,-19 1,-20-20,0 0,-20 20,0-20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19:39.6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0-1,'79'0,"20"20,-19-20,-1 20,0-20,21 0,-1 19,0-19,0 0,1 0,19 0,-20 20,20-20,0 0,0 0,0 0,0 0,20 0,-20 0,20 0,-20 0,20 0,0 0,0 0,-20-20,20 20,0 0,0 20,0-20,-1 0,0 0,21 0,-20 0,20 0,-1 0,-19 19,20-19,20 0,-21 20,1-20,20 0,-1 0,1 0,0 0,19 0,-39 0,39 20,-19-20,-1 0,1 0,-20 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0:53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79-1,'39'38,"-19"-19,-20 19,-20-19,0-19,1 0,-1 0,-20-19,20 0,40 0,0 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1:12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88,'60'-19,"-20"19,19 0,-19-18,19 18,1-18,19 18,-19 0,19-19,-19 19,19 0,0 0,1 0,19 0,-20 0,21 0,-1 0,0 0,-20 0,20 0,1 0,-1 0,0 0,20 0,-20 0,1 0,-1 0,20 0,-20 19,0-19,20 0,-20 0,1 18,-1-18,0 0,20 0,-20 18,0-18,1 0,19 0,-20 19,0-19,0 0,1 0,-1 0,0 18,0-18,0 0,1 0,-1 0,0 17,0-17,0 0,1 0,-1 0,-20 0,20 0,1 0,-1 19,0-19,-20 0,21 0,-1 0,0 0,0 18,0-18,1 0,-21 0,20 0,0 0,0 18,1-18,-1 0,-20 18,20-18,1 0,19 0,-40 19,20-19,0 0,1 0,-1 0,0 0,0 18,0-18,1 0,-1 0,0-18,0 18,20 0,-39 0,19 0,0 0,0-19,20 19,-19 0,-1 0,0-18,20 18,-20 0,20 0,-20 0,20 0,1 0,-21 0,20 0,0-18,0 18,0 0,0 0,0 18,20-18,-20 0,0 0,20 0,0 0,-20 0,0 0,20 18,0-18,-20 19,0-19,-20 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1:44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140 60,'0'-20,"0"0,-20 0,0 20,0 0,60 20,-20-20,19 0,-19 0,20 0,-20 0,-60 0,0 20,1-20,-1 0,0 0,0 0,20 0,60 20,20-20,-20 0,19 20,-19-20,-20 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2:36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64,'158'0,"-78"0,-1 0,20 0,-19 0,19 0,0 0,-20 0,21 0,-21 0,20 0,0 0,0 0,-19 0,19-20,0 20,0 0,1-20,19 20,-20 0,20-20,0 20,0 0,0 0,0 0,0 0,0 0,0 0,0 0,0 20,20-20,-20 20,20-20,0 20,-20-20,20 20,-1-20,1 19,0 1,20-20,-20 20,0-20,-1 20,21 0,-20-20,20 20,-1-1,1 1,0 0,0 0,-1 0,21-20,-21 20,21 0,0-20,-1 0,-19 19,19-19,1 0,-1 20,1-20,19 20,-19-20,-1 20,1-20,-1 20,-19-20,0 20,0-1,-21-19,1 20,-20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4:33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10,'178'-20,"-39"20,-40 0,21 20,-1-20,19 21,-19 0,20-21,0 21,0-1,0-20,20 21,-20-21,0 0,19 21,1-21,0 0,-1 0,21 20,-20-20,19 0,1 0,-1 0,21 0,-40 0,39 0,-19 0,19 0,-20 0,21 0,-21 0,1 0,-20 0,19 0,-19 21,0 0,-20-21,0 21,-20-1,0 1,-20-21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22.3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5894 1786 0,'0'0'0,"19"-20"78,1 0-47,0 20-15,0-20 0,0 20 15,59 0-16,1 0 17,-1 20-1,20-20 0,20 20 0,0 0-15,80 39 15,-100-39 1,119 0-1,-99 0 0,139 0-15,-20-1 15,1-19 0,18 0 0,101 0 1,-180 0-17,179 0 17,-79-19-1,20 19 0,-20-20-15,19 0 15,1 0 0,119 0 0,-199 0 1,219-19-17,-120 39 17,20-20-1,-19 20 0,-20 0-15,39-20 15,-20 20 0,21-20 0,19 20 1,119-20-17,-238 20 17,239-20-1,-100 20 0,-139 0-15,-119 0-16,258 0 31,-258 0-31,139 0 31,119-19 0,20 19-15,-258 0 0,119 0-1,-139 0 1,278 0 0,-1 0 15,-157 0 0,-120 0-31,258 19 16,-258-19-1,139 20 1,79 0 15,20 0 0,-258-20-31,120 0 32,-100 0-32,159 20 31,-139-20-31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23.1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15121 3294 0,'-357'-40'46,"277"40"-46,-197 0 16,78 0 15,-297 40 1,79 0-1,120-21-16,-239 1 17,139-20-1,139-20-15,-218 1 15,119-1 0,138 20 0,21 0-31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26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 4901 0,'0'0'0,"20"0"94,20 0-79,-20-20 1,0 20-16,19 0 31,21-20-15,-1 20 0,-19-19-16,0 19 15,-1 0-15,21 0 16,39 0-1,20 0 1,0 0 0,-39 0-1,39 19 1,20-19 0,19 0-1,-78 0 1,59 0 15,19 0-15,-78 0-16,-1 20 15,1-20-15,19 0 16,60 0 0,-1-20-1,21 20 1,-80 0-1,60 0 1,19 0 0,21 0-1,-100 0 1,100 0 0,-1 0 15,-99 0-31,0 0 15,1 0-15,-1 0 0,20 0 16,-20 20 0,119-20-1,1 20 1,-1-20 0,-119 20-1,119 0 1,21 0-1,-21 0 1,-99-1 0,119 1-1,-20 0 1,-99-20-16,119 0 16,-138 20-16,-1-20 15,-20 0 16,100 0-15,-60 0 0,-79-20-16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43.2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7858 6628 0,'-119'0'0,"40"0"16,19 19-16,-19-19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0:26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24,'60'-17,"0"17,-21 0,21 0,-1 0,1 0,19 0,-19 0,19 17,0-17,21 0,-21 19,20-19,0 0,1 17,19-17,-20 0,20 0,20 0,0 0,0 0,-20 0,20 0,39 0,-39 0,20 0,0 0,19 0,-19 0,0 0,19 0,1 0,-20 0,19 0,1 0,0 0,-1 0,1 0,-1 0,1 0,0 0,-1 0,-19 0,19 0,1-17,-20 17,-20 0,19 0,-19 0,0 0,-20 17,0-17,-19 18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43.5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6429 6667 0,'-357'20'15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48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1826 9306 0,'19'0'15,"21"0"1,-20 0 0,40 0-1,-41 0 1,41 0-1,39 0 1,0 20 0,1-20-1,-61 0 1,80 0 0,0 20-1,-19-20 1,-41 0-1,60 20 1,-59-20-16,59 0 31,-60 0-31,1 0 16,19 0 0,40 20-1,20-20 16,0 0-15,0 0 0,-79 0-1,98 20 1,-19-20 0,20 0-1,0 0 1,-1 0-1,21 0 1,-20 0 0,-60 0-1,80 0 1,-1 0 0,1 0 15,19 0-16,-99 0 1,100 0 0,-1 0-1,21 0 1,-120 0-16,0 0 16,20 0-16,-20 0 15,139 0 1,-19 0-1,19 0 1,-119 0 0,119 0-1,0 0 1,0-20 0,-119 20-1,139 0 1,-139 0-1,139 0 1,-139 0-16,20 0 16,119 0-1,-119 0 1,119 20 0,20 0-1,20-1 1,-21-19-1,-138 20 1,159 0 0,20-20-1,-1 0 1,-158 0-16,-20 0 16,19 0-1,-19 0 1,139 0-1,-20 20 1,-40 0 0,-118 0-16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6:52.6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3334 10775 0,'39'0'15,"-19"0"-15,20 0 16,19 0 0,1 0-1,39 20 1,20 0 0,20 19-1,40-19 1,-80 0-1,139 20 1,20-20 0,20 19-1,-139-39-15,20 20 16,19 0 0,-19 0-16,158 0 15,1 19 1,-40-39-1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7:31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1865 13613 0,'0'0'0,"40"0"16,238-80 46,-239 80-46,21 0-16,0 0 16,59-20-1,-60 20 1,80 0-16,0-19 31,40 19-15,-21 0-1,-58 0 17,78 0-17,-19 0 1,19-20-1,-78 20 1,-1 0-16,99-20 16,-98 20-16,-21 0 15,139-20 1,-119 20 0,100-20-1,19 0 1,20 20-1,-19-20 1,-100 20 0,119-19-1,0 19 1,-119 0-16,139 0 16,-139 0-1,139 0 1,-20 0 15,40 19-15,-159-19-1,139 20 1,20-20 0,-20 20-1,39-20 1,-19 0-1,-119 20 1,-20-20-16,139 20 16,-120 0-1,1-20-15,-20 20 32,119-1-17,20 1 1,-20-20-16,-20 0 15,-119 0 1,99-20 0,-119 20-16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7:36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1647 15160 0,'0'0'0,"40"-19"31,-1 19-15,-19-20-16,0 20 15,40 0 1,-41-20-1,41 20 1,0-20 15,-21 20-31,60-20 16,-59 20-16,0 0 16,19 0-1,41-20 1,-1 0-1,0 20 1,20-19 0,-20 19-1,-39 0 1,59 0 0,0 0 15,0 0-16,-59 0-15,-1 19 16,1-19-16,-1 0 16,60 0-1,0 0 1,0 0 0,0 20-1,20-40 16,-79 20-15,39 0 0,20 0-1,0 0 1,20 0 0,-79 0-16,-1-19 15,1 19 1,-1 0-16,80 0 15,0 0 1,-20 19 0,20-19-1,0 0 1,-80 20 0,80-20 15,0 20-16,0 0 1,0-20 0,-79 20-16,19-20 15,-20 0-15,1 20 16,79-20 0,-20 0-1,20 20 1,-20-20-1,-60 0 1,41 19 0,19-19-1,0 0 1,-20 0 15,-39 20-31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7:41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8692 14922 0,'59'0'0,"1"0"15,-21 20-15,21-20 16,-1 20-16,80 0 16,-79-20 15,79 20-31,19-1 16,41 1 15,-21 0-16,21 0 1,-80-20 0,119 0-1,-119 0-15,0 0 16,0 0-16,0 0 16,0 0-16,100-20 15,-100 0 1,139 20-1,0 0 1,0 20 0,0-20 15,-119 20-15,138 0-1,-19-20 1,20 0-1,-159 0-15,0 0 16,20 0-16,-20 0 0,0 0 31,-19 0-31,118 0 16,-40 20 0,1 0-1,-119-20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39:36.1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7838 18137 0,'-99'-20'0,"-357"-99"78,396 99-78,1 20 16,-1-20-1,-59 0 1,59 1-16,-59-1 16,40 20-1,20-20-15,-21 20 16,-79-20-1,-19 0 17,-1 20-17,-19 0 1,-1 0 0,100 20-1,-119-20 1,-20 0-1,119 20-15,0-20 16,-1 0-16,1 0 0,0 0 16,0 0-1,-139 0 1,0 0 0,0 0-1,20 0 1,119 0-1,-119 20 17,0-20-32,20 20 15,-20-1 1,39 1 0,21-20-1,-1 20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9:01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0-1,'39'0,"1"19,-20-19,0 0,0 0,-1 0,21 0,0 0,-1 0,1 0,0 0,0 0,19 18,-19-18,19 0,1 0,-1 0,1 0,0 20,19-20,-20 0,21 0,-1 17,-19-17,19 0,1 0,-1 20,0-20,1 0,-1 0,20 0,-19 0,19 0,-20 0,21 17,-21-17,20 0,0 0,1 0,-1 0,0 0,0 0,1 0,19 0,-20 0,20 0,-20 0,20 19,0-19,1 0,-1 0,0 0,0 0,0 0,20 0,-20 0,0 0,0 0,20 0,-20 0,0 0,20 0,-20 0,0 0,20 0,-20-19,0 19,20 0,-20 0,20 0,-20 0,0-17,20 17,0 0,-20 0,20 0,-20 0,20 0,0-20,-20 20,20 0,-20 0,40 0,-40 0,20 0,-21 0,21 0,0 0,0 0,0 0,-20 0,40 20,-40-20,0 0,20 0,0 0,0 0,-20 0,20 0,-20 0,20 0,0 0,-20 0,0 17,20-34,-20 17,20 0,-20 0,20 0,0 0,-20 0,20 0,-20 0,20 0,0 0,-20 0,20 0,-20 0,20 0,-20 0,0 0,20 0,-20 0,0-20,20 20,-20 0,20 0,-20 0,20 0,-20-17,20 17,-20 0,0 0,20-20,0 20,-20 0,20-18,-20 18,20 0,0-19,-20 19,0 0,0 0,0 0,-19 0,19 19,-20-19,-20 18,21-18,-21 20,0-3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9:03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5039 141,'-80'0,"21"0,-1 0,-19 0,0 0,19 0,-19 0,-1 0,1 0,-20 0,0 0,0 0,-1 0,-19 0,20 0,-20 0,0 0,0 0,0 0,0-20,0 20,0 0,0-20,-20 20,20 0,-20 0,20-20,-20 20,20 0,-19-20,19 20,-20 0,20-20,-20 20,0-21,0 21,0-20,0 20,-19 0,19 0,20 0,-20 0,0 0,0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06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4761 216,'179'0,"-59"19,-1-19,21 0,-21 0,1 0,19 0,-39 19,39-19,-19 0,-1 0,-19 20,20-20,-1 0,1 0,-21 0,21 0,-21 19,21-19,-21 0,21 20,-20-20,-1 0,1 19,-1-19,1 0,0 0,-21 0,1 20,0-20,19 0,-19 0,0 0,-1 19,-19-19,20 0,-20 0,-21 0,21 0,0 0,0 0,-1 0,1 0,-20 0,0 0,20 0,-40-19,19 19,-19 0,20-20,0 20,-20 0,20 0,0 0,-1-19,1 19,0 0,0 0,0 0,-20 0,20 0,-1 0,1 0,0-20,0 20,0 0,0 0,-1 0,-19 0,20 0,-20-19,0 19,20 0,-60 0,-20 0,20 0,-20-20,1 20,-21 0,0 0,0-19,1 19,-1 0,-20-19,20 19,-19 0,-1-20,0 20,1 0,-1-19,0-1,-19 20,-1-19,0 19,1-20,-1 20,1-19,-21 19,20 0,-19-19,19 19,-19 0,-1-20,1 20,19 0,-19-19,-1 19,1 0,-1-20,0 20,1 0,-1 0,-19 0,19-19,1 19,-1 0,1 0,-21 19,21-19,-1 0,1 0,-1 0,1 20,-21-20,21 0,19 0,-19 0,-1 19,-19-19,19 0,21 20,-21-20,-19 0,19 0,1 19,19-19,-20 0,1 0,19 19,-19-19,-1 0,21 0,-21 20,20-20,-19 0,-1 0,21 19,-21-19,21 0,-1 0,-19 20,19-20,0 0,1 0,-1 0,1 0,-1 0,20 0,-19 0,-1 0,20 0,1 0,-1 0,0 0,1 0,-1 19,0-19,20 0,1 0,-1 0,20 0,-20 0,21 0,-21 0,20 0,0 0,0 0,0 0,1 0,19 20,-20-20,20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0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1885 4445 0,'20'0'15,"40"-20"17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09.1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0 122,'119'0,"-19"-20,19 20,0 0,-20 0,0-19,20 19,-19 0,19 0,-20-20,20 20,-20 0,20-18,-20 18,21 0,-21-20,0 20,20 0,-20 0,20-19,-19 19,19 0,-20 0,20 0,0 0,-20 0,0 0,21 0,-21 0,0 0,0 0,0 0,21 0,-21 0,0 0,20 0,-20 0,1 19,-1-19,-20 0,20 0,1 0,-1 0,0 0,0 0,1 20,-1-20,0 0,0 18,0-18,-19 0,19 0,-20 0,21 20,19-20,-20 0,0 19,-19-19,19 0,-20 0,20 0,1-19,-21 19,0 0,1 0,19 0,0 0,1 0,-21 19,20-19,-19 0,19 0,-20 0,20 0,-19 20,19-20,-39 0,39 19,-20-19,1 0,-1 20,0-20,1 18,-1-18,-19 0,-1 20,1-20,-1 0,-19 0,0 19,-1-19,-19 0,0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10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11191 177,'-60'0,"1"-19,-1 19,21-19,-41 0,1 19,0-18,-1 18,1 0,-20-20,19 20,1 0,-20 20,19-20,-19 0,0 0,0 18,-1-18,-19 0,20 19,-20-19,20 19,-20-19,20 0,-40 0,20 19,0-19,0 0,0 0,-20 0,20 0,-20 0,20 0,0 0,-20 0,0 0,0 0,20 0,-40 0,20 19,0-19,0 0,1 0,-1-19,-20 19,20 0,-20 0,1 0,19-19,-20 19,20 0,-20-19,1 19,19 0,-20-19,20 19,-20 0,20-18,-19 18,-1-20,20 20,-20-19,20 19,1-19,-1 19,0-19,0 19,0-18,0 18,0 0,0 0,0 0,20 0,-20 0,1 0,-1 0,20 0,-20 0,20 18,-20-18,20 19,0-19,-20 19,20-19,0 19,0 1,0-2,19-18,21 19,0-19,-1 19,21-19,19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11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0 122,'39'0,"-19"0,20 0,0 0,-1 0,21 0,-20 0,19 0,1 0,-1 0,21 0,-21 0,20-15,1 15,-1 0,20 0,-19 0,19 0,0 0,0 0,-19 0,19 15,0-30,0 15,1 0,-1 0,0 0,0 0,20 0,-20-16,1 16,-1 0,20 0,-20 0,20 0,0 0,0-17,0 17,-19 0,19 0,0 0,0 0,0 0,0 0,0 0,0 0,0 0,0 0,0 0,20 0,-20 0,0 0,0 0,0 0,20 0,-20 0,0 0,20 0,0 0,-20 0,0 0,20 0,0 0,-20 0,0 0,20 0,0 0,0 0,-20 0,20 0,-1 0,1 0,-20 0,0 0,20-16,0 16,0 0,-20 0,20 0,0 0,0 0,0 0,0 0,19 0,-19 0,20 16,-20-16,20 17,-20-1,19-1,-19 1,0-16,20 16,-40 0,-20 0,20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40:37.2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7104 6092 0,'-40'0'15,"80"-20"110,-20 20-109,0-20-1,19 20 17,1 0-17,0 0 1,-1-20 0,1 40-1,-20-20 1,40 0-1,-21 0 1,21 0 0,-21 0-1,21 0 1,39 0 0,0-20-1,1 20 1,-41 0-1,-19 0-15,19 0 16,-19 0-16,20 0 16,-1 0-16,60 0 15,-59 0 1,59 0 0,20 0-1,0 0 1,0 0 15,19 0-31,-78 20 16,78-20-1,1 0 1,0 0 15,-60 20-31,-20-20 16,1 0-1,-1 0-15,100 20 16,-20-20 0,-60 0-1,60 0 17,19 20-17,21-20 1,-100 0-1,79 0 1,41-20 0,-120 20-16,0 0 15,0 0-15,20 0 0,-19 0 16,19-20 0,79 20-1,40 0 1,-19 0-1,-120 0 17,139-20-17,-20 20 1,0 0 0,-118 0-1,138 0 1,-20 0-1,-119 0-15,120 0 16,-120 0 0,0 0-16,20 0 15,79 0 1,21 0 0,-120 0-1,119 0 1,-19 0-1,19 0 17,-20 20-17,-98-20 1,98 0 0,-99 0-16,100 0 0,-100 20 15,0-20-15,0 0 16,100 0-1,-21 0 1,21 20 15,-100-20-15,100 0 0,-21 19-1,21-19 1,-21 0 15,-79 0-15,-19 0-16,98 0 15,-78 0-15,-21 0 16,100 0 0,-100 0-1,80-19 1,19 19-1,-19 0 1,-80 0 0,80 0-1,20 0 1,-21 0 0,1 0-1,-79 0 1,-1 0-16,100-20 15,-120 20 1,20 0 0,1-20-16,79 20 15,-1-20 1,21 20 0,-20 0-1,-80 0 1,120 0-1,19 20 1,-20 0 15,-79-20-15,0 20-16,100-20 16,-120 0-1,0 0-15,60 0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41:02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4068 7282 0,'20'-19'0,"0"19"31,19 0-15,1-20-1,-20 20-15,0 0 32,0 0-32,39 20 15,-19-20-15,-1 0 16,61-20 0,-41 20-1,40 0 1,40 0-1,-20 0 1,20 0 0,-59 0-1,59 0 1,19 0 0,1 0 15,-80 0-31,1 0 15,19 0-15,-20 0 16,100-20 0,19 20-1,-19 0 1,-80 0 0,100 0-1,-21 0 1,41 0-1,-120 0 1,99 0 0,1 0 15,-80 0-31,79 0 0,-99 0 0,20 0 16,-19 0 15,118 0-16,-20 0 1,1 0 0,-80 20-1,79-20 1,21 0 0,-1 20-1,-20-20 1,-98 0 15,-1 0-31,119 0 16,-119 0-16,1 0 15,118 0 1,0 0 0,-119 0-1,120 0 1,-1 0-1,-20 0 1,21 0 0,-120 19-1,119-19 1,-39 0 0,-80 0-16,-20 0 15,20 0-15,-19 0 0,-1 0 16,1 20-1,59-20 1,-40 0 0,-60 0-16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41:04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8453 0,'60'0'0,"-20"0"15,-1 0-15,1 0 16,59 0 0,20-20 15,-39 20-16,59 0 1,0-19 0,19 19-16,-78 0 15,78 0 17,21 0-17,-100-20-15,100 20 16,-100 0-1,1 0 1,19 0-16,80 0 31,19 0-15,0 0 0,-98 0-1,98-20 1,0 20-16,21 0 31,19 0-15,-139 0-1,0 0-15,120 0 16,-100 0-16,-20 0 16,119 0-1,-99 0 1,119 0-1,-39 0 1,39-20 0,-20 20-1,-99 0 1,119 20 0,1-20-1,-1 0 1,-119 0-16,0 20 31,0-20-15,0 0-16,139 20 15,-20-20 1,0 0 0,-119 19-1,119-19 1,0 20 15,20-20-15,-39 20-1,-120 0 1,119 0 0,-99-20-16,-20 20 15,1-1-15,-1-19 0,0 20 16,0 0-1,60 0 1,-40-20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41:05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9465 0,'0'0'0,"40"0"32,-20 0-17,0 0 1,19 20-1,-19-20-15,20 0 16,0 0-16,-1 0 16,1 0-16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41:05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9485 0,'119'0'0,"-39"-20"16,59 20-1,0 0 1,39-20-1,-98 20 1,98 0 0,1 0 15,19 0-15,20 0-1,1 0 1,-100 0-16,0 0 15,0 0-15,20 0 16,119 0 0,0-19-1,-139 19 1,139 0 0,20 0-1,-1 0 1,-19 0-1,-119 0 1,139 0 0,119 0-1,-139 19 17,-119-19-17,119 0 1,0 0-1,20 20 1,-40 0 0,-119-20-1,159 20 1,-40-20 0,20 20-1,-20 0 1,-119-20-1,20 0-15,99 19 16,-119-19-16,-20 0 16,139 0-1,-138 20 1,98-20 0,0 20-1,1 20 1,-40-20-1,-80-20 17,80 39-17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6:41:07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3314 10438 0,'0'0'0,"20"0"16,19 0 15,-19 19-15,20-19-1,-20 0 1,0 0-16,59 20 15,-19-20-15,-21 0 16,21 0 15,59 0-15,40 0 0,-20-20-1,39 1 1,-99 19-1,120 0 1,-1-20 0,21 20-1,-1 0 1,-99 0 0,0-20-16,119 20 15,-99 0-15,-20 0 16,159 0-1,-139 0 1,139 0 0,-1 20-1,21-20 1,0 0 0,-159 20-1,178-20 1,-19 39-1,-139-39-15,-1 20 16,1-20 0,0 20-1,178 0 1,1 0 0,-1-1-1,0 1 1,-158 0-1,158 0 1,-19 0 0,-1 0 15,-19 0-15,-159-1-1,0-19-15,-20 20 16,0 0-16,-20-20 0,0 20 15,80-20 1,-100 20 0,-19-20-16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02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410 296,'0'20,"20"20,-20-21,0 21,20-1,-20-19,0 19,20 1,-20-1,0-19,20 20,-20-1,0-19,0 0,0 19,0-19,0-40</inkml:trace>
  <inkml:trace contextRef="#ctx0" brushRef="#br0" timeOffset="780">490 138,'-20'-19,"0"19,0 0,-20 0,0 0,20 19,0-19,0 20,0 0,-20 0,20 19,0-19,-20 19,20 1,0-1,0 20,0-19,0 19,0 0,0-19,20 19,0 0,-20 0,40 1,-20-21,20 20,0-19,20-20,-20 19,20-19,0 0,20-20,-20 0,20-20,-20 20,0-20,0-19,0 19,0-20,0 21,-20-21,20 1,-20-21,0 21,0 0,0-21,0 1,-20 20,20-21,-20 1,0 0,0 0,0 19,-20-19,0 0,0 19,0 1,-20-1,0 21,0-1,0 0,0 20,0 0,0 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2103 4425 0,'40'0'0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07.1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398 199,'0'-20,"20"-19,0 39,0-20,0 20,19-20,-19 20,0 20,0-20,0 20,-1 0,-19-1,20 1,-20 20,0-20,-20 0,20 0,-19 0,-21 20,0-20,80-20,-20 0,0 0,19 20,-19-20,20 20,-20-1,0 1,-1 0,1 20,-20-20,0 0,0 0,-20 0,1 0,-1 0,-20 20,20-21,-20-19,1 20,-1 0,0-20,1-20,19 20,-20-20</inkml:trace>
  <inkml:trace contextRef="#ctx0" brushRef="#br0" timeOffset="770">438 0,'-20'0,"-20"40,20-40,-19 20,19 0,-20 20,1 0,-1-21,20 21,-20 20,1-20,19 20,0-1,0-19,20 20,-20 0,20 0,20-1,-20 1,20-20,0 0,19 0,1 0,0-21,0 1,19 0,1-20,-1 0,1 0,-1-20,1 0,-21 1,21-1,-20-20,-1 0,1 0,-20 0,0-20,19 21,-39-21,20 0,-20 20,0-20,0 1,0-1,-39 20,19-20,0 20,-20 1,1-1,-21 20,20 0,-19 0,-1 20,1 0,-1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09.8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595 0,'0'40,"-20"0,0-1,20 1,-20 19,0 1,-19-1,19 20,0 1,-20-21,1 20,-1 0,0-19,20-1,-19 1,-1-21,0 21,1-21,19-19,0 20,0-20,0-20,1 0</inkml:trace>
  <inkml:trace contextRef="#ctx0" brushRef="#br0" timeOffset="440">1229 258,'0'-20,"-20"-20,0 21,-19-1,19 20,-20-20,1 20,-21 0,20 0,-19 20,19 0,1-1,19 21,0-20,0 19,0 1,20 19,0-19,0 0,0 19,0-19,0 19,20-19,-20 19,0-39,20 20,-20-21,0 21,0-20,-20 0</inkml:trace>
  <inkml:trace contextRef="#ctx0" brushRef="#br0" timeOffset="870">634 694,'40'-20,"0"20,-1 0,1 0,19-20,21 20,-21 0,20-20,-19 20</inkml:trace>
  <inkml:trace contextRef="#ctx0" brushRef="#br0" timeOffset="1090">1447 555,'-39'0,"-1"20,0-20,1 20,-1 19,0-19,20 20,-19-1,19-19,0 0,40 19,0-39,0 0,19 0,1 0,0-19,19-1,-39 0,20 0,-1 0,-19-19,0 19,-20 0,0-19,-20 39,0 39,20-19,0 0,0 19,0 1,0-20,20 0,-20 19,40 1,-1-40,-39 20</inkml:trace>
  <inkml:trace contextRef="#ctx0" brushRef="#br0" timeOffset="1590">1804 634,'-20'0,"1"40,-1-20,0-1,20 1,20 0,0 20,19-21,-19-19,20 20,-1-20,1 0,0 0,19-20,-19 20,0-19,-1 19,1-20,-20-20,0 20</inkml:trace>
  <inkml:trace contextRef="#ctx0" brushRef="#br0" timeOffset="1900">2260 278,'0'39,"0"-19,20 20,-20-1,20 21,0-21,0 21,-20-1,0-19,20-1,-20-19,0 20,0-20,19-1,-19 1,0-20</inkml:trace>
  <inkml:trace contextRef="#ctx0" brushRef="#br0" timeOffset="2240">2102 595,'39'19,"1"-19,20 0,-1 0,1 0,19-19,-20 19,21 0,-1-20</inkml:trace>
  <inkml:trace contextRef="#ctx0" brushRef="#br0" timeOffset="2460">2935 535,'-80'20,"21"0,19-20,0 20,1-1,39 1,39 20,1-20,0-20,19 19,1 1,-1 0,-19 0,19 0,-19 19,0-19,-20-20,-1 40,-58-21,-1 1,0-20,-19 20,19-20,-19 0,-1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16.4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322 278,'0'-20,"20"0,19 0,0 20,-19 20,0 0,-20 20,0-20,0-1,-20 1,0 20,1-20,-1-20,0 20,-19-20,78 0,-19 0,0 19,-1-19,1 20,19 0,-19 0,-20 20,19-20,1-1,-20 21,0-20,-20 20,1-21,-1 1,1 0,-21 0,1-20,19 0,-19 0,0 0,19-20,1 0</inkml:trace>
  <inkml:trace contextRef="#ctx0" brushRef="#br0" timeOffset="660">420 0,'-39'0,"19"0,-19 0,0 20,0 0,-1 0,1-1,0 41,-1-20,21 19,-20 1,19-1,20 1,0 19,0-19,20-1,19 21,0-21,0 1,20-1,0-19,0-20,0 19,0-39,0 0,0 0,0-19,-20-21,20 0,-20-19,0-1,-19-19,0 19,-20-19,0 19,-20-19,-19 19,-1 1,-19-21,1 41,-21-1,1 0,-1 21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19.9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357 336,'0'-20,"19"0,1 20,0-20,20 20,-21 0,1 0,0 0,20 0,-21 20,1 20,-20-21,0 21,0-20,-20-1,1 1,-21-20,20 0,60 0,-20 20,19 0,-19-1,20 21,-1-1,-19 1,0 0,0-1,0 1,-20-21,0 21,-20-20,-20 19,20-39,-19 0,19 0,-20-20,20 20,1-19,-21-21,20 20</inkml:trace>
  <inkml:trace contextRef="#ctx0" brushRef="#br0" timeOffset="620">673 59,'-59'-39,"19"19,1 20,-21 0,21 0,-21 20,1-1,-1 21,21-20,-21 39,21-20,-1 21,1-1,19 0,0 20,20-20,0 20,20-19,19 19,-19-20,40 0,-1 1,0-21,21 20,-1-39,0 20,0-21,1 1,-1-20,0 0,-19-20,-1-19,0-1,1-19,-21-20,-19 0,0 0,-20 0,-20-20,0 20,-19 0,-21 0,1 20,-20 0,0 19,-1 1,-19-1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22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411 317,'20'20,"-20"20,21-21,-21 21,20 20,-20-21,20 21,-20-1,0 1,0-21,0 21,0-1,0-19,0 0</inkml:trace>
  <inkml:trace contextRef="#ctx0" brushRef="#br0" timeOffset="350">553 59,'-41'-39,"21"19,0 20,-21 0,1 0,0 20,-1-1,1 21,-1-20,1 39,-21 1,21-1,19 1,-19 19,20 1,20-1,-20-20,40 21,0-1,20 0,1 1,-1-21,21 1,20-1,0-19,0-1,-1-19,1-20,-20 0,20 0,-21-40,1 1,0-1,-21-39,-20 19,1-39,-1 0,-40 0,20 0,-41 0,1 19,-1 1,-19 0,-1 19,-20-19,0 39,0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 4425 0,'80'0'16,"19"0"0,0 0-1,-39 0-15,59 0 16,-60 0-1,80 20 1,-20-20 0,0 0-1,1 0 1,-41-20 0,40 20-1,20 0 16,-60 0-31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4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4108 4405 0,'99'0'0,"-40"0"16,100 0-1,0-20 1,-20 20-1,-60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6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4385 0,'139'0'15,"20"0"1,-1 0 0,1 0-1,-80 0 1,160 20 15,-81-20-15,1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6330 4405 0,'139'0'16,"20"0"-1,0 20 1,-1-20-1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2.9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7481 4425 0,'119'20'0,"-39"-20"16,19 0-16,79 0 15,1 0 16,-100 20-15,120-20 0,-41 19-1,21-19 1,-20 0 0,19 20-1,-78-20 1,58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3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9684 4504 0,'0'0'0,"218"0"15,-139 0 1,1 0-16,79-20 31,-1 20-31,-78 0 31,78 0-15,21 0 0,-20 0-1,-1 0 1,21 0 0,-100 0-1,1 0-15,79-19 16,-80 19-1,-19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35:50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3135 1270 0,'496'-60'63,"-19"60"-16,-41 0 0,358-20-1,-219 1-14,1-1 15,178 20-1,-20 20-14,-139-1 15,140 1-1,-596-20-46,496 0 47,-477 0-47,458 20 47,197-20-16,-198 0 16,179-20 0,-139 0-16,-496 1-31,654-1 47,-654 0-31,317 20 15,139 0 16,298-20-16,-337-20 16,118 20 0,-138 1-16,238 19 16,-298 0 0,139 0-16,-159 0 16,60 19 0,-358 1-31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3.2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11847 4465 0,'99'0'0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4.4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2282 5754 0,'20'0'0,"0"0"16,0 0-16,19 0 15,21 0 1,-1 0 0,-19 0-1,39-19 1,1 19 0,-1 0 15,20 0-31,-59 0 31,59-20-15,0 20-1,-39 0-15,-20 0 16,19 0-16,1 0 0,-21-20 16,21 20-1,39 0 1,0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6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4266 5735 0,'119'0'0,"-59"0"15,0 0 1,-1 0-16,1 0 16,59 19-1,-60-19 1,60 20 0,0-20-1,0 20 1,0 0-1,-59-20 1,59 20 0,0 0-1,0-20 1,-20 20 0,-39-20-1,-1 0-15,60 0 16,-79 0-1,20 0 1,59 0 0,-80 0-1,81 0 1,-21-20 0,20 20-1,-20 0 1,0-20-1,-39 20 1,39 0 0,60-20-1,-60 20 1,-40 0 15,41 0-31,-1 0 16,0 0 15,20 0-15,-59 0-1,39 0 1,0-20 0,0 20-1,1 0 1,-61 0-16,21 0 15,-20 0 1,19-20-16,40 20 16,0 0-1,-39 0 1,19 20 0,21-20-1,19 0 1,-20 0 15,20 0-15,-79 20-1,118-20 1,-58 0 0,-1 20-1,20-20 1,-60 0-1,41 0 1,19 0 0,0 0-1,20 20 1,-80-20 0,60 0-1,0 20 1,-59-20-1,19 0-15,-19 19 16,19-19-16,-19 0 16,19 0-1,60 0 1,-20 0 0,20 0-1,0 0 1,-60 0-1,40 0 1,20-19 0,0 19-1,0 0 1,-60-20 0,1 20-16,59 0 15,-60 0 1,0 0-1,80 0 1,-99 0 0,79 0-1,19 0 1,21 0 0,-20-20-1,-1 40 1,-58-20-1,58 0 1,-58 0-16,-21 0 16,20 0-16,-19 0 15,-1 0 1,20 0-16,80 0 16,19 0 15,1 0-31,-1 0 15,-99 0 17,100 0-17,-1-20 1,20 0 0,1 0-1,-120 20-15,0-20 16,119 20-1,-19-20 1,19 1 0,0-1-1,-118 20 1,98 0 0,1-20-1,19 20 16,-20-20-15,-98 20 0,98 0-1,0 0 1,-118-20-16,19 20 16,0 0-16,0 0 0,1 0 15,-1 0 1,79-20-1,21 20 1,-21-19 0,-98 19-1,98 0 1,21-20 0,-21 20 15,1 0-31,-100 0 31,21 0-31,78 0 16,-79 0-16,-19 0 15,98 0 1,-98 0 0,98 0-1,1 20 1,0-20-1,19 0 1,-119 0 0,100 0-1,0 0 1,-100 0-16,20 0 16,0 0-1,-19 19-15,19-19 16,-20 0-1,100 0 1,0 0 0,-21 0-1,-58 0 1,38-19 0,-58 19-16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08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18554 6826 0,'-40'-20'0,"1"20"15,-1-20-15,0 20 16,-59-20-1,-20 1 1,40 19 0,-60 0-1,-40 0 1,-19 19 0,98-19 15,-98 0-16,-20 0 1,19 0-16,-19 0 31,0 0-15,-1-19 0,1 19-1,-20 0 1,139 0-1,-139-20 1,-1 20 0,1 0-1,-20 0 1,139 0 0,-119-20-1,99 20-15,20 0 31,0 0-31,0 0 0,-20 0 16,20 0 0,-139 0-1,-20 0 1,20 0 0,-19 20-1,138-20 1,-119 0-1,-40 20 1,0-1 0,21 1-1,138-20 1,0 0-16,-139 20 16,139 0-1,20-20-15,-159 20 16,139-20-1,-119 20 17,0-20-17,-19 20 1,19-1 0,119-19-1,-100 0 1,-38 20-1,-140 0 1,278 0 0,-119 0-1,0 0 1,-20-20 0,139 19-1,-119-19 16,0 20-15,0-20 0,1 0-1,137 0 1,-118-20 0,119 20-16,-119-19 15,99 19-15,20 0 16,0-20-1,-119 0 1,20-20 0,-1 20-1,-19 1 1,119-1 0,-99 20-1,-20-20 1,20 40 15,118-20-15,-19 0-16,0 0 0,0 20 15,20-20-15,-20 0 16,-80 19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10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1766 8275 0,'40'-20'15,"-1"20"1,-19 0-16,0 0 16,0 0-1,40-20 1,-1 20 0,20 0-1,40-20 16,-59 20-15,79 0 0,0-20-16,-60 20 15,100 0 1,-100 0 0,120 0-1,-21 0 1,21 0-1,-120 0 1,80 0 0,0 0-1,-21 0 1,-18 0 0,-81 0-1,41 20 1,-61-20-1,1 0 1,-40 0 47,-19 0-63,19 0 0,-20 0 15,-19 0 1,-1 0-1,-99 0 1,-59-20 0,-60 20-1,100 0-15,-1 0 16,1 0 0,-21 0-16,-158 20 15,178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17.2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10557 0,'40'19'16,"-21"-19"15,21 0-31,-20-19 15,0 19 1,20 0-16,-21 0 16,21 0-16,0-20 15,-1 20-15,61 20 16,-1-20 0,-59 0-1,59 19 1,20-19-1,0 20 17,-60 0-32,61 0 15,18 0 17,21-20-17,-79 20-15,-1-20 16,0 20-16,20-20 15,80 19 1,0-19 0,-1 20-1,-98-20 1,98 20 0,21-20-1,-41 20 1,-78-20-1,79 0 17,-21 20-32,-18-20 31,-61 0-31,20 20 16,-39-20-1,-20 0 1,0 0-1,-40 0 1,-20 0 0,1 0-1,-61-20 1,-39 20 0,-19-20-1,58 20 1,-118-40-1,79 40-15,-138-20 32,138 1-32,-20 19 0,0-20 31,-178 20-31,-1 0 31,1 0-15,20 0-1,158 20 1,-99-1 0,40-19-1,118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24.1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1687 11866 0,'20'0'31,"19"0"-15,1 0-1,-20 0 1,19 0-16,1 0 16,40-20-1,19 20 1,20 0-1,20 0 1,-60 0 0,100 0-1,-1 20 1,41-20 15,-120 0-15,119 20-1,20 0 1,0 0 0,-119 0-16,0-20 15,1 20-15,-21-1 16,139 1 0,-20 0-1,-39 0 1,-80 0-1,60 0 1,-40-20 0,-40 0-1,-59 0 17,-80-20 14,21 0-46,-1 0 16,-19 20 0,-100-20-1,-20 0 1,-59 1 0,-20-1-1,99 0 1,-138 20-1,-41 0 1,-19 0 0,179 0-1,-120 0 1,-119 20 0,298-20-1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4:25.8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6906 12997 0,'0'0'0,"19"0"16,1 20-16,0-20 16,40 0-1,-1 0 1,-19 20 0,59-20-1,0 20 1,1-20-1,-41 20 1,60-20 0,0 20-1,20-20 1,-59 19-16,-21-19 31,1 0-31,19 20 16,60-20-1,20 20 1,-1-20 0,-98 0-1,99 20 1,19-20 0,-19 20-1,-80-20 1,80 0-1,0 0 1,-80 0-16,80 0 16,-80-20-1,1 20-15,-21 0 32,100 0-32,20-20 31,-40 20-16,-60 0 1,99 0 0,-19 0-1,20 20 1,-20-20 0,-60 0-1,0 20-15,80 0 16,-100-20-1,20 0-15,80 20 16,-80-1 0,80-19-1,-1 20 1,1-20 15,-1 0-15,-98 0-1,79 0 1,19 0 0,-19 0-1,-80 0-15,1 0 16,-21 0 0,1 0-16,79 0 15,-40 20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1:02.0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79,'20'-19,"20"19,-21-19,21 19,0 0,-1 19,1-19,40 0,-21 0,21 0,-1 0,20 0,0 0,20 0,1-19,18 19,1 0,0 0,20-19,0 19,20 0,-1 0,1-19,-1 19,1 0,0 0,-1 0,1 19,0-19,-21 0,1 0,0 19,-40-19,20 0,-20 0,0 19,-20-19,-19 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1:50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4982 236,'-99'-20,"39"0,-19 20,0-19,-1 19,1 0,-20 0,-1 0,-19 0,-20 0,20 0,0 0,-20-20,-19 20,19-19,0 19,-20-20,0 20,1-20,-21 0,19 1,1 19,-19-20,19 0,-20 1,1 19,-1 0,-19 0,19 0,-39 19,39-19,-19 20,0 19,-21-19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35:53.2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5953 9882 0,'60'0'0,"-21"0"16,1 0-16,0 0 16,19 0-1,40 0 1,-59 0-16,20 0 15,-1 0 1,1 0-16,79 0 16,0 20-1,-1-20 1,-58 0 0,79 20 15,19-20-16,-19 0 1,20 19 0,-100-19-1,119 0 1,-98 0-16,78 0 16,-79 0-1,1 0-15,-1 0 16,99 0-1,1 0 1,39 0 0,-20 0-1,-99 0 1,119 0 0,-19 0 15,19 0-16,20 0 1,-139 0 0,20 0-16,119 0 15,-120 0-15,-18-19 16,157 19 0,-138 0-1,139-20 1,0 20-1,0-20 1,19 20 0,-158 0-1,159-20 1,0 0 15,-160 20-31,1 0 0,20 0 0,-20 0 16,20-20-1,-20 20 1,139 0 0,19-19-1,-19 19 1,-139 0 0,139 0-1,0 0 1,-21 19-1,21-19 1,-159 0 0,20 20-16,-20-20 15,0 0-15,0 20 16,20-20-16,99 20 16,20 20-1,-138-40 1,98 39 15,40-19-15,-40 0-1,40 0 1,-139 0 0,80 0-1,19-1 1,-119-19-16,80 20 15,-100-20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15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0 180,'199'-20,"-60"20,0-19,20-1,-20 20,20-19,0-1,-1 1,21 19,-20-20,20 1,-1 19,1-20,20 20,-1 0,1 0,19 0,-19 20,-1-20,21 19,-21 1,1-1,0 1,-21 19,-19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19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0 137,'119'0,"-40"0,20-20,-19 20,19 0,0-19,0 19,0 0,20-20,-19 20,19-19,0 19,0 0,0-20,0 20,20-20,0 20,0 0,-1-19,1 19,0 0,20 0,-20 0,19 0,1 19,0-19,20 20,-21 0,21-1,-1 1,-19-1,20 1,-1 19,-19-19,19-1,-19 1,0-1,0 1,-40-20,20 20,-20-20,0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5:30.3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3076 5199 0,'0'-40'47,"20"40"-31,-1-20 15,21 20-15,-20-20-16,0 20 15,0-19-15,39 19 16,-19-20-1,39 0 1,20 0 15,1 0-15,-61 20 0,61 0-1,19-20 1,0 20-1,-60 0 1,60-19 0,-39 19-16,-21 19 15,1-38-15,-1 38 16,1-19-16,19 0 16,40 0-1,20 0 1,0 20-1,-79-20 1,79 0 15,-1 20-15,1 0 0,-20-20-1,-39 0 1,59 20-1,-80-20-15,80 20 16,-79-20-16,-1 0 16,1 0-1,79 0 1,-20 19 0,0-19-1,-60 0 1,60 0-1,-39 0 1,-1 20 15,-59-20-15,20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5:42.3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2778 9048 0,'40'-19'16,"-20"19"0,0 0-16,19 0 15,1 0 16,19 0-15,21 0 0,19 0-1,-39 0 1,59 0 0,0-20-1,39 20 1,-19 20-1,-59-20 1,19 0-16,60 0 16,-80 0-1,20 0-15,80 19 16,-80-19 15,99 0-31,1 0 16,-1 0 15,21 20-15,-120-20-1,99 0 1,21 0 0,-1 20-1,-99-20-15,-20 0 16,20 0-1,-20 20-15,120-20 16,-1 0 0,-20 20-1,-118-20 1,79 0 0,-40 0-1,-80 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5:46.6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3711 11668 0,'99'0'15,"-20"0"-15,-19 0 16,-1 0 0,80-20-1,-20 20 1,20 0-1,-59 0 1,-1 0-16,60-20 16,-80 20-16,21 0 15,59-20 1,-60 20 0,80-20-1,0 20 1,-20-19 15,39 19-15,-98 0-1,78 0 1,21 0 0,-1 0-1,-98 0-15,19 0 16,-20 0-16,21 19 15,98-19 1,1 20 0,19 0-1,-119 0 1,119 0 0,-19 0-1,-21-20 1,-19 20 15,-99-20-15,59 19-1,0 1 1,-80-20-16,21 20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6:05.1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3056 14128 0,'0'0'0,"40"0"62,-21 0-46,21 0 0,-20 0-1,20 20 1,-20-20-16,-1 0 15,21 0 1,20 0 0,19 0-1,-20-20 1,61 1 15,-1-21-15,20 20-1,19 0 1,-78 0 0,98 1-1,-79 19-15,1-20 16,-1 20-16,0-20 0,20 20 16,-20 0-1,100 0 1,39 20-1,0 0 1,0-1 0,-119 1-1,119 0 1,1 0 0,-1 0 15,0 0-16,-119-1-15,0 1 16,139 0 0,-20 20-1,-20-20 1,-19-20 0,-120 0-1,80 20 1,0-40-1,-40 20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30:26.8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15801 14362 0,'24'0'172,"26"0"-172,0 0 15,-1 0 1,-24 0-16,0 0 15,0 0-15,-1 0 16,1 0-16,0 0 16,0-25-16,0 25 31,24 0-15,-24 0-1,0 0 16,0 0-15,-1 0-16,1 0 16,0 0-1,0 0-15,0 0 16,24 0 0,-24 0-16,0 0 15,25 0-15,-1 0 16,-24 0-1,0 0 1,0 0-16,-1 0 16,1 0-1,0 0-15,0 0 16,24 0-16,-24 0 0,0 0 16,0 0-1,0 0 1,-1 0-16,1 0 15,25 0 1,-25 0-16,-1 0 16,26 0-16,-25 0 15,24 0-15,1 0 16,-25 0 0,0 0-16,-1 0 15,26 0-15,-25 0 16,0 0-1,24 0-15,-24 0 16,0 0-16,25 0 16,-26 0-16,26 0 15,-25 0 1,24 0-16,-24 0 16,50 0-16,-51 0 15,1 0 1,0-25-1,0 25-15,24 0 16,-24-25 0,0 25-1,0 0-15,0 0 16,24 0 0,-24 0-16,0 0 15,0 0 1,-1 0-1,1-24-15,0 24 32,0 0-17,0 0-15,-1 0 16,1 0 0,0 0-16,0 0 31,0 0 16,-1 0-47,1 0 0,0 0 15,0 0-15,0 0 16,0 0-16,-1 0 109,1 0-93,0 0-16,0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5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0 107,'20'0,"20"0,-20 0,19 0,1 0,0-19,19 19,1 0,-1 0,1 0,19 0,1-20,-21 20,41 0,-21 0,20 0,1 0,-21 0,20-20,1 20,19 0,-20 0,20 0,-20-21,1 21,19 0,0 0,0-19,0 19,20 0,-20 0,0 0,20 0,-20 0,1 0,18 0,-18 19,19-19,-20 0,20 21,0-21,-20 0,0 0,20 20,0-20,-20 20,20-20,0 0,0 0,0 19,-20-19,0 20,20-20,-40 0,1 20,-1-20,-20 0,-19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6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0-1,'20'40,"0"0,0 0,20 0,-20 20,19-20,1 20,0-20,0 20,0 20,0-20,19 20,-19 0,0 0,20 0,-21 0,1 0,0 0,0-20,0 20,-1-20,1 0,0-20,-20 0,0-20,0 0,0 0,-20-40,0-20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7.3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555-1,'-20'19,"20"1,-20 20,20 19,0 1,-20 0,1 39,-1-20,0 20,0 1,0 19,-19 0,-1 0,1 0,-1 0,20 0,-20-20,1 20,-1-39,20-1,-19 0,19-39,20 0,-20-20,20-20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35:57.9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8354 14367 0,'159'0'0,"-80"0"16,1 0-1,78 0 1,41 0 0,-40 19-1,19-19 1,-98 0-1,118 0 1,-19 0 0,-100 0-16,100 0 15,-80 0 1,0 0-16,80 0 16,-100 0-1,100 0 16,19 0-15,-19 0 0,19 0-1,1 0 1,-21 20 0,-79-20-1,120 20 1,-100-20-16,79 20 15,-99-20-15,20 0 16,-19 0 0,98 0-1,20 0 1,-19 0 0,19-20 15,0 20-31,-118-20 15,118 20 17,-20 0-17,-98 0-15,-1 0 16,0 0-16,20 0 0,-20 0 16,0 0-1,120 0 1,-21 0-1,-19-20 1,19 20 0,1 0-1,-100 0 1,99 0 0,1 0-1,-21-19 16,-98-1-31,98 0 16,-78 20-16,-21-20 16,119 0-1,-98 0 1,98 1 0,40 19-1,-20 0 1,1 0-1,19 39 1,-139-39-16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7.7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0 655,'20'-39,"20"19,39-20,1 0,39-19,0-21,0 20,40-20,-20 20,20 1,-20 0,-20-1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9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0,'79'0,"-19"0,0 20,19-20,0 0,1 0,-1 0,20 19,21-19,-21 0,20 20,20-20,0 0,0 20,20-20,-1 0,1 0,20 20,-20-20,-1 0,1 19,-20 1,20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3:01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6,'99'-21,"-20"42,1-21,19 0,0 0,20 0,0 0,20 0,0 21,0-21,19 21,1-21,0 21,19-21,1 21,0-21,19 0,0 21,1-21,-1 0,1 0,-1 0,0 0,1 0,-1 0,1 21,-1-1,-19-20,19 21,-39 0,19 21,-19-21,-20 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3:03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58,'119'0,"-40"0,1-20,39 1,-20 19,40-20,-20 20,20 0,0 0,20 0,-1 0,21 20,0-1,19 21,1-20,20 0,-21 0,1 18,19-18,-20-20,1 20,-21 0,1 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6:52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7680 3472 0,'0'0'0,"-20"0"16,0-19-16,0 19 16,-20 0-1,20-20-15,-39 20 16,19 0-16,20 0 31,-19 0-31,-61 0 16,1 0-1,-20 0 1,60 0 0,-60 0-1,0-20 17,-20 20-17,-20 0 1,80-20-1,-1 20-15,-59 0 16,60 0-16,-1 0 16,-78 0-1,59 0 1,-60 20 0,-20-20-1,1 20 1,-1-20-1,80 20 1,-80-20 0,-19 19-1,118-19-15,-39 0 16,20 20-16,0-20 16,-80 0 15,-19 0-16,-1 0 1,120 0 0,-119-20-1,19 20 1,-19 0 0,19-19-1,80 19 1,-60 19-1,-20-19 1,80 0-16,-79 0 16,98-19-1,1 19 1,-1 0 0,1 0-16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6:53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4782 0,'20'20'63,"20"-20"-48,-1 0 1,-19 0 0,0 0-16,0 0 15,39-20 1,-19 20-1,20 0 1,19 0 0,0 0-1,-39 0 1,39 0 0,-19-20-16,39 20 31,-39 0-31,-1 0 15,-19 0 1,99 0 0,-20-20-1,20 20 1,-60 0 0,60 0-1,0 0 1,20 0-1,-1 20 1,-78-20 0,-1 0-16,80 0 15,-60 0 1,-19 0-16,19 20 31,79-20-31,1 0 16,19 0 15,21 0-15,-120 0-1,119 0 1,0 0 0,1-20-1,-120 20 1,0 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6:55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 8870 0,'0'0'0,"20"0"16,0 20-1,20-20 1,-1 0-1,-19 0-15,0 0 16,59 0 0,-19 0-1,19 0 1,-39 0 0,39 0 15,21 0-31,-1 0 31,20 0-15,-60 0-1,60 0 1,-59 0-16,79 0 16,-60 0-16,-19 0 31,19 0-31,80 20 15,0-20 1,-1 0 0,-78 19-1,79-19 1,19 20 15,1-20-15,-1 20-16,-98-20 31,19 0-31,79 20 16,-78-20-16,-21 0 15,100 0 1,-80 20 0,99-20-1,-19 0 1,-1 0-1,-78 0 1,78 0 0,1 0-1,19 0 1,-19 20 0,-100-20-1,21 0-15,-1 19 16,0-19-1,80 20 1,-1 0 0,-79-20-1,100 40 1,-40-20 0,-1 19-1,-78-19-15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6:57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1072 14248 0,'19'39'31,"1"-39"-15,20 20 0,-20 0-16,0-20 15,59 20 1,-39 0-1,19-20 1,1 19-16,19 1 16,-19-20-1,-1 20-15,1-20 16,59 20 0,20 0-1,-20-20 1,39 20 15,-98 0-15,99-1-1,-20-19 1,39 20 0,-98-20-16,-1 0 15,0 0-15,21 20 16,78 0-1,1-20 1,-1 20 0,-78 0-1,98-1 1,1 1 0,-1 0-1,0 0 16,-98 0-15,98 0 0,-99 0-16,120 19 15,-120-19-15,0 0 16,0 0 0,100 39-1,-1 1 1,0 19-1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0:37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2307 17909 0,'25'0'47,"-1"0"-47,51 0 31,-50 0-31,49 0 16,-24 0-16,24 0 15,25 0-15,1 0 16,48 0-16,-24 0 16,25 0-16,0 0 15,25 0-15,-75 0 16,75 0-16,-75 0 15,-25 0 1,25 0-16,-24 0 16,-1 0-16,-24-25 15,24 25-15,-24 0 16,-1 0-16,-24-25 16,25 25-16,-25 0 15,24 0-15,1 0 16,-25 0-1,24 0-15,-24 0 0,0 0 16,25 0 0,-26 0-16,26 0 15,24 0-15,-49 0 16,25 0-16,-25 0 0,-1 0 16,26 0-1,-25 0 1,24 0-16,26 0 15,-26 0-15,1 0 16,0 0-16,-1 0 16,1 0-16,-25 0 15,-1 0-15,26 0 16,-25 0-16,24 0 16,-24 0-16,0 0 15,50 25 1,-51-25-16,26 0 15,0 25-15,-26-25 16,51 0-16,-26 0 16,1 0-16,-50 25 15,50-25 1,24 0-16,-24 0 16,-26 0-16,1 0 15,25 0-15,-25 0 0,24 0 16,-24 0-1,25 0-15,-1 0 16,26 0-16,-26 25 0,1-25 16,0 0-1,-26 0-15,26 24 16,0 1 0,-26 25-16,26-50 15,0 25-15,24-25 16,-24 0-16,24 24 15,-49-24-15,49 0 16,-24 25-16,-1 0 16,1-25-16,49 25 15,-49-25-15,-1 0 16,26 0-16,-26 25 16,1-25-16,25 24 15,-26-24-15,-24 0 16,25 25-16,-1-25 15,-24 0 1,0 0-16,24 25 16,1-25-16,-25 0 15,49 25-15,-49-25 32,0 0 61,-50 0-61,-49 0-32,-1 0 15,-24 0-15,0 25 16,24-25-16,-24 0 15,25 0-15,-1 0 16,-24 0-16,49 0 16,-24 0-16,0 0 15,-1 0-15,1 0 16,-25 0-16,-25 0 16,24 0-16,26 0 15,0 24-15,24-24 16,-49 0-16,24 0 15,1 0 1,-25 0-16,49 0 16,-49 0-16,49 0 15,1 0-15,24 0 16,0 0-16,0 0 16,-24 0-16,-1 0 0,25 0 15,0 0 1,-24 0-16,24 0 15,0 0-15,0 0 16,-49 0-16,24 0 0,25 0 16,-24 0-1,-1 0-15,25 0 16,-49 0-16,49 0 16,0 0-16,1 0 15,-26 0-15,0 0 16,-24 0-16,0 0 15,24 0-15,-49 0 16,74 0-16,-25 0 16,-49 0-16,74 0 15,-24 0-15,24 0 16,0 0 0,-25 0-16,26 0 0,-1 0 15,0 0 1,-49 0-16,-26-24 15,1 24-15,25 0 0,-25-25 16,24 25 0,-24-25-16,49 25 15,1 0-15,-1 0 16,25 0-16,-24 0 16,-1 0-16,1 0 15,-26 0-15,1 0 16,-1-25-16,1 25 15,-1-25-15,1 25 16,0 0-16,-26-24 16,51 24-16,-26-25 15,26 25-15,-1 0 16,1 0-16,24 0 16,0 0-16,0 0 15,0 0-15,1 0 16,-1-25-16,0 25 15,0 0-15,-25 0 16,26 0 0,-1 0 77,0 0-77,0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0:42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2381 8930 0,'0'24'78,"25"-24"-15,0 0-32,0 0-31,-1 0 16,1 0-1,0 0-15,0 0 16,24 0-16,-24 0 15,0 0-15,25 0 16,-1 0-16,-24 0 16,0 0-16,0 0 15,0 0 1,24 0-16,1 25 31,-25-25-31,-1 0 0,1 0 16,25 25-1,-1-25-15,-24 0 16,50 0-16,-51 0 16,26 0-16,-25 0 15,24 0-15,-24 25 16,0-25-16,0 0 16,0 0-16,49 25 15,-24-25-15,-26 0 16,26 0-16,0 0 15,-1 0-15,-24 0 16,0 0-16,0 0 16,49 0-16,-24 0 15,-1 0-15,-24 25 16,25-25-16,24 0 16,-24 0-16,-1 0 15,26 0-15,-26 0 16,1 0-16,0 0 15,-1 0-15,1 0 16,24 0-16,-24 0 16,24 0-16,-49 0 15,25 0 1,-25 0-16,49 0 16,-24 0-16,-1 0 15,1 0-15,-1 0 16,1 0-16,0 0 15,24 0-15,-24 0 16,-26 0-16,26 0 16,0 0-16,24 0 15,-24 0-15,24 0 16,0 24-16,-24-24 16,0 0-16,24 0 15,-24 0 1,-1 0-16,1 0 15,0 25-15,-26-25 16,26 0-16,0 0 16,24 0-16,-24 0 15,-26 0-15,26 0 16,0 0-16,-1 0 16,1 0-1,-1 0-15,100 0 0,-74 25 16,-26-25-16,1 0 15,-25 0-15,0 0 16,24 0 0,-24 0-16,25 0 15,-26 0-15,26 0 0,-25 0 16,0 0 0,-1 0-16,1 0 15,0 0-15,0 0 16,0 0-1,-1 0-15,1 0 16,0 0-16,0 0 16,0 0-16,24 0 15,-24 0-15,0 0 16,0 0-16,24 0 16,-24 0-16,0 0 15,0 0-15,-1 0 16,1 0-1,0 0-15,0 0 32,0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7:59.1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0,'79'0,"-39"0,19 0,21 0,-21 20,20 0,21-20,-1 19,0 1,0-20,20 20,0 0,0-20,20 20,0-20,20 0,-20 20,39 0,-39-20,20 19,0-19,19 20,1-20,-21 20,21-20,-20 20,19 0,1-20,-1 20,1-20,-1 19,1-19,0 20,19-20,-19 0,-1 0,20 20,-19-20,0 0,19 0,0-20,-19 20,19 0,1 0,-21-20,1 20,39 0,-39-19,19 19,0 0,-19-20,0 20,39 0,-20 0,-19 0,19 0,1 0,-21 0,1 0,19 0,-39 0,19 0,-19 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0:46.6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2108 6127 0,'25'0'93,"25"0"-93,24 0 16,-24 0-16,-1 0 0,51 0 16,-51 0-16,1 0 15,24 25-15,-49-25 16,0 0 0,25 0-16,24 24 15,0 1-15,-24 0 0,0-25 16,-1 0-1,-24 0-15,25 0 16,-1 0-16,1 0 16,-25 0-16,-1 0 15,1 0-15,0 0 16,25 0-16,-26 0 16,1 0-1,0 0 1,0 0-1,0 0-15,24 0 16,1 25 0,-25-25-16,-1 0 15,26 0-15,0 0 16,-25 0 0,24 0-16,1 25 15,-25-25-15,24 0 16,-24 0-1,25 0 1,-26 0-16,1 0 16,0 0-1,0 0-15,0 0 16,-1 0-16,1 0 0,25 0 31,-25 0-31,-1 0 16,1 0-16,0 0 15,0 0-15,0 0 16,-1 0-16,1 0 16,0 0-1,0 0 1,0 0 0,-1 0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4:29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0,'20'0,"0"20,0-20,20 0,-21 0,1 0,20 0,0 0,-1 0,1 19,20-19,-21 0,21 0,19 0,-19 0,19 0,-19 0,19 0,-19 0,19 0,20 0,-19 0,-1 0,20 0,-19 0,19 0,0 0,0 0,1 0,19 0,-20 0,0 0,20 0,0 0,1 0,-1 0,-20 0,40 0,-20 0,20 0,-20 0,0 0,20 20,20-20,-40 0,20 0,0 0,20 0,-21 0,1 0,20 0,0 0,-20 0,20 0,-1 0,1 0,0 0,-20 19,40-19,-21 0,1 0,20 0,-20 0,-1 0,1-19,20 19,-20 0,-1 0,21 0,-20 0,19 0,-19 0,20 0,-20-20,19 20,-19 0,20 0,-1 0,1 0,0 0,-21 0,41 0,-21 0,1 0,0 20,-1-20,1 0,0 0,-1 19,1-19,-20 0,39 0,-39 0,0 0,19 0,-19 0,0 0,0 0,0 0,-21 0,21 0,-40 20,20-20,-20 20,0-20,1 39,-41-20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4:31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4325 119,'-119'-19,"40"19,-1-20,1 20,-20-20,-1 20,1 0,-20-20,-20 20,0 0,1 0,-1 0,-40 0,20 0,-19 0,-1 0,1 0,-1 0,1 0,-1 0,-19 0,-1 0,21 0,-1 0,21 0,-1 0,20 0,0-20,0 20,40-20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8:25.4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6687 6588 0,'40'20'16,"0"-20"-16,-1 20 0,1-20 16,20 0-1,98 19 1,-98 1-1,59 0 1,40 0 0,-1 0-1,-78-20 17,118 20-32,1-20 31,19 19-16,20-19 1,-119 0 0,99 20-1,21-40 1,-100 20-16,-20 0 16,0 0-1,20-19-15,99-1 16,0 20-1,0-20 1,-119 0 15,99 0-31,20 0 32,-19 20-32,-21-19 31,-79-1-16,199 0 1,-120 0 0,20 20-1,-118-20 1,98 20 0,20-20-1,-19 20 1,-1-20-1,-79 20 1,80 0 0,-1-19-1,1 19 17,19 0-17,-20 0 1,1 0-1,-1 0 1,20 0 0,-118-20-1,98 20 1,20 0 0,-19 0-1,19 0 1,-119 0-1,120 0 1,-1 0 0,-119 0-1,119 20-15,-118-20 16,-1 0 0,20 0-16,99 0 31,0 0-16,1 0 1,-120 0 0,119 0-1,1 0 1,-1 19 0,0-19-1,-99 0 1,0-19-16,99-1 15,-98 20 1,-21-20-16,119 0 16,-119 20-1,80-20 17,-40 0-32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8:26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8057 7580 0,'-60'0'0,"1"0"16,-1 0-16,-59 0 15,-20 20 1,60-20 15,-80 0-15,0 20-1,-39 0 1,-1-20 0,80 0-1,-79 0 1,-40 0 0,19 0-1,100-20-15,20 20 16,-20-20-16,20 20 15,-139-20 1,0 0 0,-20 0-1,0 1 17,119 19-17,-119 0 1,0 0-1,-20 19 1,40 1 0,119-20-1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48:37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17403 7144 0,'0'0'0,"20"0"188,0 0-141,-1 0-32,1-20 1,20 20 15,-20 0-15,20 0-1,-1 0 1,21 0 0,-1 0-1,1 0 1,-20-20 15,39 20-15,0 0-1,1 0 1,19 0 0,-59 0-1,19 0-15,60 0 16,-59 0-16,-1 0 15,60 0 1,-39 0 0,59-20-1,-1 20 1,1 0 0,0-20-1,-59 20 1,78 0-1,-19 0 17,-20 0-17,-39 0-15,-21 0 16,1 0-16,-1 0 16,41 0-1,-21 0 1,-20 0-1,-39 0 17,-40 20 46,1-20-47,-21 0 0,0 20-15,20-20-16,-19 0 16,-21 0-1,-19 0 1,19 0-1,-19 0 1,-20 20 0,-20-20-1,59 0 1,1 0-16,-1 0 16,-19 0-16,19 0 15,-19 0-15,-60 20 16,0-20 15,40 0-15,-80 0-1,1 19 1,19-19 0,-20 0-1,80 20 1,-60-20-1,80 20-15,19-20 16,-19 0-16,39 0 16,-19 0-16,-21 20 15,60-20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13.5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0 315,'40'-39,"0"39,-20 0,0 0,-1 0,21 0,0 0,-1 0,1 0,0 0,19 0,1 0,-20 0,19 19,1-19,-1 0,1 20,-1-20,21 0,-21 0,20 20,1-20,-1 0,1 0,-1 0,0 19,1-19,-1 0,0 0,21 0,-21 0,20 0,-19 0,19 0,-20 0,20 0,1 0,-1-19,0 19,-20 0,21-20,-1 20,0-20,0 20,0-19,1 19,-1 0,0-20,-20 20,21-20,-1 20,0 0,0 0,1 0,-21 0,20 0,-19 0,19 0,0 0,0 0,-19 0,-1 20,20-20,0 0,1 0,-1-20,0 20,-20 0,21 0,-1 0,0 0,20 0,-20 0,0-19,1 19,19 0,0 0,-20 0,20-20,-20 20,20 0,20 0,-20 0,0 0,0-19,0 19,20 0,-20 0,20 0,-20 0,20 0,0 0,0 0,-20 0,40 0,-20 0,0-20,-20 20,39 0,1 0,-20 0,20 0,-20 0,19 0,1 0,0-20,0 20,-1 0,1 0,20-19,-21 19,1 0,0 0,20-20,-21 20,1 0,20-20,-21 20,1-19,20 19,-21 0,1-20,0 20,19 0,-19-19,0 19,0 0,-1 0,1-20,-20 20,20 0,0 0,-1 0,-19 0,20 20,0-20,-20 0,19 0,1 0,0 19,-20-19,0 0,19 20,-19-20,20 0,-20 19,0-19,20 20,-40-20,19 0,1 0,0 20,-20-20,0 19,-19-19,-1 0,0 20,0-20,-39 20,-1-20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15.4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12227 67,'-60'0,"1"-20,-1 20,1 0,-1-21,-19 21,-1 0,-19-20,0 20,0 0,-20 0,-1 0,1-21,-20 21,1 21,-1-21,-20 0,0 0,0 20,0 1,-19-21,19 20,-20-20,1 21,-1-1,20 1,-39-21,19 21,20-2,-19-19,-21 21,40-21,-19 20,-1-20,1 21,19-21,-20 20,20-20,1 0,-21 0,20 21,0-21,1 0,-1 0,0 21,0-21,20 0,-39 0,39 0,-20 20,20-20,-20 0,0 0,20 0,-19 0,-1 0,20 0,-20 0,20 0,-20 0,20-20,-19 20,19 0,0-21,-20 21,20 0,0-21,-20 21,20 0,-19 0,19-20,0 20,0 0,0-21,-20 21,20 0,20-20,-20 20,0 0,0 0,20 0,0 0,20 0,-20-21,19 21,1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30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20,'80'0,"-1"0,-19 20,19-20,0 0,1 20,-1-20,1 20,19-20,0 20,0-20,1 20,19-20,0 20,0-20,0 20,20-20,0 0,20 20,-21-20,21 0,0 0,0 0,0 20,19-20,1 0,-1 0,1 0,0 0,19 0,-19 0,-1 0,21 0,-20 0,-1-20,1 20,-1-20,1 20,19-20,-19 20,0-20,-1 20,21-20,-40 0,19 20,21-20,-41 20,21 0,0-20,-21 20,-19-20,40 20,-20 0,0 0,-1 0,1-20,0 20,0 0,-1 0,-19 0,20 0,-20 0,20 20,0-20,-20 0,-1 0,21 0,-20 0,20 0,0 0,-20 0,19 20,-19-20,20 0,-20 0,0 20,20-20,-20 0,19 20,-19-20,0 0,20 20,-20-20,0 0,0 0,0 0,0 0,0 20,0-20,0 0,-1 0,1 0,-20 0,20 20,0-20,-20 0,20 0,-20 0,1 0,18 0,-18 0,-1 0,0 0,0 0,0 20,0-20,0 0,0 0,0 0,20 0,-20 0,0 0,0 0,0 0,20 20,-20-20,1 0,18 20,-18-20,18 20,-18-20,-1 19,20-19,-20 20,0-20,0 20,-20 0,20-20,-20 20,20 0,-39 0,19-20,-20 20,-19-20,0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32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2879 41,'-99'-20,"40"20,-21-20,1 20,19 0,-39 0,19 0,-19 20,0-20,-21 20,21-20,-20 20,-20-1,20-19,-19 20,-1-20,0 20,19-20,-39 0,40 0,-20 0,20 0,-20 0,20 0,19 20,1-20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07.8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94,'79'0,"1"17,-21-17,21 0,-1 0,0 17,21-17,-1 0,20 17,0-17,0 0,0 18,20-18,0 0,0 17,-1-17,21 0,0 17,0-17,-1 0,21 0,-20 0,-1 17,21-17,0 0,19 0,-20 0,1-17,19 17,-19 0,19 0,1 0,-1 0,-19 0,19-17,20 17,-39 0,39 0,-19 0,-21 0,21-17,-1 17,0 0,-19 0,39-18,-39 18,-1 0,21 0,-1 0,-19 0,19 0,-19 0,-1 0,21 0,-1 0,-19 0,-1 0,1 0,-1 0,1 0,0 0,-1-17,-19 17,19 0,1 0,-20 0,19 0,1 0,-20 17,-1-34,21 34,-20-34,-1 34,1-34,0 17,19 0,-19 0,0 0,0 0,-21 0,21 0,0 0,0 0,-1-17,1 17,0 0,0 0,-1 0,1 0,-20 0,20 0,-1 0,1 0,-20 0,20 0,-20-17,19 17,-19 0,20 0,0-17,-21 17,1 0,20-17,0 17,-20 0,19 0,1 0,0 0,0 0,-1 0,21 0,-20 0,19 0,1 0,-1 0,-19 0,20-18,-1 18,-19 0,0-17,-1 17,1 0,-20 0,0 0,-20 17,0 1,-20-1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7:00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0 357,'119'0,"-60"20,1-20,19 19,-19-19,-1 0,21 0,-21 19,1-19,19 20,-19-20,19 20,0-20,-19 0,19 20,1-20,19 0,-20 20,1-20,-1 0,20 0,-19 19,19-19,0 0,-19 0,19 0,0-19,0 19,0 0,1-20,19 0,-20 20,0-20,0 20,20-20,-19 20,-1-19,0 19,20-19,-20 19,1-20,19 20,-20-20,20 20,-20-20,20 20,-19-19,-1 19,0-20,20 20,0-20,-20 20,1 0,-1-20,0 20,0-20,20 20,-39 0,19 0,0-19,0 19,20 0,-19-20,-21 20,20 0,1 0,-1 0,0-20,0 20,0 0,-19 0,19 0,-20 0,21 0,-1 0,0 0,-20 0,1 0,-1 0,20 0,-19 0,-1 0,1 0,-1 0,-20 0,1 0,19 0,-19 0,19 0,1 0,-21 0,1 0,-1 0,1 0,-1 0,21 0,-41 0,21 0,0 0,-1 0,1-20,-21 20,21 0,-21 0,1 0,20 0,-21 0,1 0,0 0,-1 0,21 0,-20 0,-1 0,1 0,0 0,19 0,-19-19,0 19,-1 0,1 0,0-19,-1 19,1-20,0 20,0 0,-1 0,1-20,0 20,-1 0,1 0,0 0,-1 0,1 0,0 0,19 0,1 0,-21 0,21 0,0 0,-1 20,20-20,-19 0,19 0,-19 0,19 20,-19-20,19 0,-19 0,19 19,0-19,1 0,-1 0,1 0,19 0,-20 0,1 0,19 0,0 0,0 0,1 0,-1 0,0 0,0 0,20 0,0 0,-19 0,-1 0,20 0,0 0,0 0,-20 0,0 0,21 0,-1 0,0 0,0 0,0-19,0 19,0 0,0 0,0-20,0 20,-20 0,40-20,-20 20,0 0,-19-20,19 20,20 0,-20-20,0 20,-20 0,20-19,0 19,20 0,-40 0,20 0,-19 0,19 0,-20 0,0 0,0 0,-19 0,-1 19,-19-19,19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7:02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10377 458,'-199'-59,"80"39,0-20,-20 21,20-1,-20 0,20 0,-20 0,-19 20,19-20,0 0,0 20,-20-19,0 19,21-20,-21 20,0 0,0-20,0 20,1 0,-1-20,0 20,1-20,-1 20,0 0,0 0,0-20,1 20,-21 0,20 20,1-20,-1 0,0 0,-19-20,19 20,-20 0,1-19,-1 19,0-20,21 20,-21-20,0 20,1-20,19 20,-19 0,-1 0,20 0,-19 0,-1 0,20 0,1 0,-1 20,-20 0,20 0,21-1,-41 1,0 0,21 0,-21 20,0-21,-19 1,19 20,-19 0,-1-20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8:03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0,'39'0,"1"0,-20 0,20 0,-1 0,-19 0,20 21,-1-21,1 0,0 0,0 0,-1 0,21 21,-21-21,21 0,-20 0,19 0,21 0,-21 0,21 0,-21 0,20 0,1 0,-1 0,1 0,-1 21,0-21,1 0,-1 0,0 0,21 0,-21 0,0 0,1 0,-1 0,1 0,19 0,-20 0,20 21,1-21,-1 0,0 0,0 0,1 0,-1 0,20 0,-20 0,0 0,1 21,-1-21,20 0,-20 0,20 0,-20 0,20 0,1 0,-1 0,0 0,0 0,-20 20,40-20,-20 0,0 0,0 0,0 0,20 0,-20 0,-20-20,21 20,18 0,-19 0,1-21,18 21,-18 0,18-21,-18 21,-1 0,0-21,20 21,-20 0,20-21,0 21,-20 0,0 0,20 0,0 0,-20 21,0-21,20 21,19-21,-19 21,0-21,0 21,20-21,-20 20,0-20,19 21,1 0,0-21,0 22,0-1,-1 0,1 0,-20 0,20 0,-20-1,0-20,-20 21,0-21,0-21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19:58:51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7441 5516 0,'20'20'110,"0"-20"-95,20 0 1,-20 0 0,39 0-1,1 0 1,-1 20-1,-19-20 1,39 0 0,21 20-1,-21-20 1,-39 0 0,-1 0-16,60 20 15,-59-20 1,0 0-16,79 0 15,-79 0 17,79 0-17,-20 0 1,20 0 0,0 0-1,-59 0 1,78 0-1,-18 0 1,-61 0-16,1 0 16,-1 0-16,1 0 15,19 0 1,-19 0-16,98 0 16,-19 0-1,0 0 1,-79 20-1,98-20 17,-19 0-32,0 0 31,0 0-15,-79 0-1,59 0 1,-80-20-16,1 20 15,-20 0-15,20 0 0,-21-20 16</inkml:trace>
  <inkml:trace contextRef="#ctx0" brushRef="#br0" timeOffset="36953.322">11926 17442 0,'0'0'0,"-99"0"0,20 0 16,-1 20 0,-79 0-1,80-20-15,-100 40 16,80-40-16,40 20 16,-21-20-1,-39 39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09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3696 5135 0,'25'0'156,"0"0"-140,74 0-1,-50 0-15,1 24 16,24-24-16,-24 0 16,0 0-1,24 25-15,50 0 16,-74-25-16,-26 0 16,1 0-16,0 0 15,-25 25-15,50 24 16,-1-49-1,50 25-15,-74-25 16,25 25-16,-25-25 16,99 25-16,-99-25 15,49 0-15,-24 0 16,-1 25 0,1-25-16,-1 0 0,1 0 15,0 0-15,-1 0 16,1 0-1,-1 0-15,1 0 16,24 0-16,1 0 16,-50 0-16,24 0 15,1 0-15,-1 0 16,1 0-16,25 0 16,-1 0-16,-24 0 15,-1 0-15,26 0 16,-26 0-16,26 0 15,-26 0-15,1 0 16,-1 0-16,1 0 16,0 0-16,-1 0 15,1 0 1,-25 0-16,24 0 16,1 0-16,-1 0 15,26 0-15,-50 0 16,24 0-16,-24-25 15,25 25 1,-1 0-16,1-25 16,0 25-16,24 0 15,-24 0-15,24-25 16,0 25-16,-24-25 0,24 25 16,1-24-16,-1 24 15,1 0 1,24-25-16,-50 25 15,26-25-15,-1 25 16,1-25-16,-1 25 16,-24-25-16,49 25 15,-74 0-15,49 0 16,-24 0-16,-1-24 16,51-1-16,-76 25 15,76-25-15,-51 25 16,26 0-16,-1 0 15,-24 0-15,-1-25 16,26 25-16,-26-25 16,26 25-16,-50 0 15,24 0-15,1 0 16,-25-24-16,-1 24 16,26 0-1,24 0-15,-24 0 16,24 0-16,1 0 0,-1 0 15,25 0-15,1 0 16,-1 0 0,-25 0-16,1 0 15,24 0-15,-25 0 16,1 0-16,-1 0 16,1 0-16,-1 0 15,0 0-15,1 0 16,-26 0-16,1 0 15,-25 0-15,24 0 16,-24 0-16,25 0 16,-25 0-16,49 0 15,1 0-15,-1 0 16,0 0-16,1 0 16,-1 0-16,1 0 15,-26 0-15,26 0 16,-26 0-16,26 0 15,-1 0-15,0 0 16,1 0-16,-1 0 16,-24 0-16,49-25 15,-49 25-15,49-25 16,-25 25 0,-24-25-16,24 25 15,-24 0-15,0 0 0,24 0 16,-24 0-16,24 0 15,0 0-15,1 0 16,-1-25 0,-49 25-16,74 0 15,-49 0-15,0 0 16,24 0-16,0 0 16,-24 0-16,24 0 15,-24 0-15,24 0 16,-24 0-16,24 0 15,1 0-15,-1 0 16,-24 0-16,49 0 16,-24 0-16,-26 0 15,-24 0-15,49 0 16,-24 0-16,24 0 16,1 0-16,-26 0 15,1 0 1,24 0-16,-24 0 0,24 0 15,-49 0-15,25 0 16,-1 0 0,-24 0-16,25 0 15,-1 0-15,1 0 0,25 0 16,-1 0-16,-24 0 16,-1 0-1,1 0-15,24 0 16,-24 0-16,-25 0 15,49 0-15,0 0 16,-24 0-16,24 0 16,1 0-16,24 0 15,-25 0-15,26 0 16,-1 0-16,-25 0 16,1 0-16,24 0 15,-49 0-15,24 0 16,-24 0-16,-1 0 15,1 0-15,-1 0 16,26 0-16,-1 0 16,-24 0-16,-1 0 15,1 0 1,0 0-16,-1 0 16,1 0-16,0 0 0,-1 0 15,-24 0-15,0 0 16,0 0-16,-1 0 15,1 0-15,25 0 16,-25 0 0,-1 0-16,26 0 15,0 0-15,24 0 16,0 0-16,-24 0 16,0 0-16,24 0 15,-24 0-15,24 0 16,-24 0-16,-1 0 15,26 0-15,-1 0 16,1 0-16,-1 0 16,25 0-16,-24 0 15,-1 0-15,0 0 16,1 0-16,-1 0 16,-24 0-16,24 0 15,-24 0-15,24 0 16,-24 0-16,-25 0 15,49 0-15,-24 0 16,-1 0-16,26 0 16,-26 0-16,26 0 15,-26 0-15,1 0 16,-25 0-16,0 0 16,24 0-1,-24 0-15,0 0 0,0 0 16,24 0-1,-24 0-15,74 0 16,-24 0-16,24 0 16,-50 0-16,76 0 15,-76 0-15,26 0 16,-26 0-16,26 0 16,-26 0-16,1 0 15,24 0-15,-49 0 16,25 0-16,-1 0 15,-24 0-15,0 0 16,0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11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6325 0,'75'25'78,"24"25"-78,0-50 16,75 24-16,0-24 15,-1 50-15,1-25 16,24-25-16,-99 0 15,25 0 1,-49 0-16,-25 0 16,24 0-16,0 0 15,1 0-15,-1 0 16,25 0-16,-24 0 16,-1 0-16,1 0 15,-1 0-15,0 0 16,-24 0-16,24 0 15,26 0-15,-1 0 16,25 0-16,25 0 16,-25 0-16,0 0 15,-50 0-15,1 0 16,-26 0-16,26 0 16,-26 0-16,1 0 15,24 0-15,1 0 16,24 0-16,25 0 15,0 0-15,-25 0 16,0 0-16,-24 0 16,-1 0-16,-24 0 15,-1 0-15,1 0 16,24 0 0,1 0-16,24 0 0,-24 0 15,24 0 1,0 0-16,0 0 15,-24 0-15,-1 0 0,0 0 16,-24 0-16,24 0 16,1 0-1,-1 0-15,1 0 16,-1 0-16,1 0 16,-1 0-16,25 0 15,-24 0-15,-1 0 16,0 0-16,1 0 15,-1 0-15,1 0 16,49 0-16,-25 0 16,-25 0-16,50 0 15,-24 0-15,-1 0 16,-25 0-16,25 0 16,1 0-16,-1 0 15,50 0-15,-50 0 16,25 0-16,25 0 15,-25 0-15,25 0 16,-25 0-16,0 0 16,49 0-16,-24 0 15,-50 0-15,25 0 16,-24 0 0,48 0-16,-48 0 15,-1 0-15,25 0 16,25 0-16,-25 0 15,25 0-15,-1 0 0,-48 0 16,24 0-16,-25 0 16,0 0-1,0 0-15,0 0 16,-24 0-16,24 0 16,-24 0-16,24-25 15,25 0-15,0 25 16,-25 0-16,25-25 15,0 25-15,-74-24 16,98 24-16,-48-25 16,-1 25-16,-25-25 15,-24 25-15,24 0 16,1 0-16,-50 0 16,49 0-16,0 0 15,-24 0-15,0 0 16,24 0-1,-74-25-15,25 25 16,0 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16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4514 7392 0,'0'25'46,"25"-25"33,0 0-64,0 0-15,0 0 16,24 0-16,-24 0 15,0 0-15,0 0 16,24 0-16,26 0 16,-50 0-16,-1 0 15,1 0-15,0 0 16,0 0 0,24 0-16,-24 0 15,0 0-15,0 0 16,24 0-16,-24 0 15,0 0-15,0 0 16,0 0 0,-1 0-1,1 0 1,0 0 0,0 0-16,24 0 15,-24 0-15,0 0 16,25 0-16,-26 0 15,1 0-15,0 0 16,0 0-16,0 0 16,-1 0-16,1 0 15,25 0-15,-25 0 16,24 0-16,51 0 16,-76 0-16,1 0 15,0 0-15,25 0 16,-1 0-1,1 0-15,24 0 16,-24 0-16,-1 0 16,1 0-16,24 0 15,-49 0-15,25 0 0,-25 0 16,24 0 0,-24 0-1,25 0-15,-1 0 16,-24 0-16,0 0 0,0 0 15,24 0 1,1 0 0,0 0-16,-26 0 15,1 0-15,0 0 16,0 0-16,0 0 16,-1 24-16,1-24 15,0 0-15,25 0 16,-26 0-16,1 0 15,25 0-15,-25 25 16,49 0-16,25 0 16,-49-25-16,-1 0 15,26 25-15,-50-25 16,24 0 0,1 0-16,-25 0 15,-1 0-15,1 0 16,0 0-16,25 0 15,24 0-15,1 0 16,-26 24-16,26-24 0,-26 25 16,26-25-1,-51 0-15,1 0 16,25 0-16,24 25 16,-49-25-16,0 0 15,49 25-15,-24 0 16,-1-25-16,26 0 15,-26 0-15,1 0 16,0 24-16,-1-24 16,-24 25-16,50 0 15,-1-25-15,-24 0 16,-1 25-16,26 0 16,-51-25-16,26 24 15,-25 1-15,0 0 16,49 0-1,0 0-15,-24-25 16,-25 0 0,24 24-16,-24-24 15,-25 25-15,50-25 16,-1 0 0,1 0-1,-25 0-15,0 0 16,-1 0-16,-24 25 15,25-25-15,0 0 16,0 0 0,0 0-1,0 0-15,-1 25 16,1-25-16,0 0 16,25 0-1,-1 0-15,-24 0 16,0 0-16,0 0 15,24 25-15,1 0 16,-1-25 0,1 0-16,0 24 15,-26-24-15,26 0 16,-25 0-16,74 0 16,-49 0-16,-26 0 15,26 0-15,0 0 16,-26 0-16,51 0 15,-26 0-15,1 0 16,0 0-16,-1 0 16,-24 0-1,25 0-15,-25 0 16,-1 0-16,1 0 16,0 0-1,0 0-15,0 0 16,-1 0-16,1 0 15,0 0-15,0 0 16,24 0-16,-24 0 16,25 0-16,-25 0 15,24 0-15,-24 0 16,25 0-16,-1 0 16,1 0-16,-1 0 15,-24 0-15,50 0 16,-51 0-16,51 0 15,-1 0-15,-24 0 16,49 0-16,-49 0 16,-1 0-16,1 0 15,49-24-15,-49 24 16,24 0-16,-24 0 16,24-25-1,-24 25-15,-1 0 0,1-25 16,0 25-1,-1 0-15,1 0 0,-25-25 16,24 25 0,1 0-16,-25 0 0,24 0 15,-24 0 1,50 0-16,-51 0 16,26 0-16,-25 0 15,24 0-15,1 0 16,24 0-16,-24 0 15,0 0-15,-1 0 16,26 0-16,-26 0 16,1 0-16,-1 0 15,1 0-15,0 0 16,-1 0-16,1 0 16,-25 0-16,49 0 15,-24 0-15,-25-25 16,-1 0-16,76 25 15,-100-24-15,74-1 16,-49 25 0,24 0-16,1-25 15,24 0-15,-24 25 0,0-25 16,-1 1 0,1 24-16,-1-25 15,26 0-15,-26 25 0,26-25 16,-1 0-1,-24 1-15,24 24 16,1-25-16,-26 0 16,51 25-16,-26-25 15,-49 25-15,24-25 16,1 25-16,-50-24 16,50 24-16,-1 0 15,-49-25 1,-25 25 93,1 0-109,-51 0 16,26 25-1,-51-25-15,26 0 16,-100 24-16,50-24 16,-74 25-16,24-25 0,25 0 15,1 0-15,-1 0 16,50 0-16,-1 0 16,1 0-1,25 0-15,-26 0 16,1 0-16,25 0 15,-50 0-15,-50 0 16,100 0-16,-50 0 16,25 0-16,-1 0 15,51 0-15,-51 0 16,26 0-16,-25 0 16,0 0-16,-25 0 15,-25 0-15,0 0 16,0 0-16,75 0 15,-50 0-15,24 0 16,-24-25-16,25 1 16,-25-1-16,-25 0 15,50 25-15,0-25 16,-25 0-16,25 1 16,74 24-16,-50 0 15,26 0 1,-1 0-16,-24 0 15,-1 0-15,1 0 0,-25 0 16,-25 0-16,49 0 16,-24 0-16,25 0 15,-1 0 1,26 0-16,-51 0 16,51 0-16,-50 0 15,-25 0-15,24 0 16,-73 0-16,74 0 15,-1 0-15,1 0 16,-25 0-16,50 0 16,49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18.3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15999 7665 0,'50'0'109,"-26"0"-109,26 0 16,0 0-1,-1 0-15,1 0 0,-1 0 16,-24 0-16,25 0 16,0 0-16,-1 0 15,1 0-15,-1 0 16,1 0-16,0 0 15,24 0-15,-49 0 16,49 0-16,-49 0 16,0 0-16,0 0 15,24 0-15,1 0 16,-25 0 0,-1 0-16,26 0 15,-25 0-15,0 0 16,-1 0-16,26 0 15,0 0-15,-26 0 16,26 0-16,0 0 16,-1 0-16,1 0 15,-25 0-15,24 0 16,1 0-16,0 0 16,-26 0-16,1 0 15,25 0-15,-1 0 16,-49-25-16,25 25 15,25 0-15,-25 0 16,-1 0-16,26 0 16,24-25-16,-24 25 15,-25 0-15,49-25 16,-49 25-16,49 0 16,-24 0-16,0 0 15,-1 0-15,1 0 16,0 0-1,24 0-15,-24 0 16,24 0-16,-24 0 0,-1 0 16,-24 0-16,0 0 15,0 0-15,-1 0 16,1 0-16,0 0 16,0 0-1,0 0-15,24 0 16,1 0-16,-1 0 15,-24 0-15,50 0 16,-26 0-16,26 0 0,-1 0 16,1 0-1,-1 0-15,25 0 16,-24 0-16,-1 0 16,0 0-16,26-25 15,-26 25-15,25-24 16,-49 24-16,24 0 15,1-25-15,-1 25 16,-24-25-16,24 25 16,-49 0-16,25 0 15,-1-25 1,1 25 0,-25 0-16,-1 0 15,1-25-15,25 25 16,-1 0-16,-24 0 15,25 0 1,24-24-16,-24 24 16,-1-25-16,1 25 15,-25-25-15,24 25 16,-24 0-16,25 0 16,-1 0-16,1 0 15,24 0-15,1 0 16,-25 0-16,24 0 15,0 0-15,1 0 16,-1 0-16,-24 0 16,-25 0-16,-1 0 15,51 0-15,-26 0 16,-24 0-16,25 0 16,-1 0-1,-24 0-15,25 0 16,-25 0-16,49 0 15,-24 0-15,-1 0 16,1 0 0,0 0-16,-26 0 15,26 0-15,0 0 0,24 0 16,-24 0-16,-1 0 16,26 0-1,-1 0-15,-24 0 16,24 0-16,0 0 15,26 0-15,-26 0 0,25 0 16,-49 0-16,-1 0 16,-24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19.5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4266 8434 0,'0'0'0,"50"24"0,-25-24 16,24 25 0,-24-25-16,0 0 15,0 0-15,0 0 16,24 25-16,26-25 16,-26 25-16,1-25 15,-1 0 1,1 0-16,-25 0 15,25 0-15,-1 0 16,1 0-16,-1 0 16,1 0-16,0 0 0,-1 0 15,-24 0 1,0 0-16,0 0 16,-1 0-1,26 0 1,24 0-16,-24 0 15,0 0-15,-1 0 16,-24 0-16,0 0 16,0 0-16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29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4242 14585 0,'24'25'343,"1"-25"-343,25 0 16,-25 0 0,24 0-16,-24 0 15,25 0 1,-26 0-16,26 0 15,0 0-15,-1 0 16,-24 0 0,25 0-16,-26 0 15,1 0-15,25 0 0,-25 0 16,0 0 0,24 0-1,1 0 1,-1 0-1,-24 0-15,0 0 16,0 0 0,0 0-16,-1 0 15,1 0-15,0 0 16,0 0 0,24 0-16,-24 0 15,0 0 1,0 0-16,0 0 15,-1 0-15,1 0 16,0 0-16,0 0 31,0 0-31,-1 0 0,1 0 32,0 0-32,0 0 0,0 0 31,-1 0-31,1 0 15,0 25 1,25-25 0,-1 25-1,-24-25-15,25 0 16,-25 0 0,-1 0-16,1 0 15,0 0-15,25 0 16,-26 0-1,1 0 1,0 0-16,0 0 16,0 24-16,24-24 15,-24 25-15,25-25 16,-26 0-16,26 0 16,-25 0-16,0 0 15,24 0 1,-49 25-16,25-25 15,0 0-15,0 0 16,24 0 0,1 25-16,-25-25 15,24 0 1,-24 0 15,25 0-15,-1 25-1,-24-25-15,25 0 16,-25 24-16,-1-24 16,1 0-1,0 0 1,0 0 0,0 0-16,-1 0 15,1 0 1,0 0-1,25 25-15,-1-25 16,1 0 0,-1 0-1,1 0-15,-25 0 16,24 0-16,1 0 16,0 0-1,24 0-15,-49 0 0,0 0 16,-1 0-1,26 0-15,24 0 16,-49 0-16,0 0 0,0 0 16,0 0-16,24 25 15,-24-25 1,25 0-16,-1 0 16,-24 0-16,25 0 15,-1 0-15,-24 0 16,0 0-16,0 0 15,0 0-15,24 25 16,1-25 0,-25 0-16,24 25 15,1-25-15,-1 0 16,1 0-16,-25 0 16,0 0-16,24 0 15,1 0-15,-25 0 16,-1 24-16,1-24 15,0 25-15,25-25 16,-26 0 0,26 0-16,-25 0 15,0 0 1,24 0-16,1 0 16,0 0-16,-26 0 0,26 0 15,0 0-15,-1 0 16,1 0-16,-25 0 15,49 0 1,-24 0-16,-1 0 16,1 0-16,24 0 15,1 0-15,-1 0 16,0 0-16,-24 0 16,25 0-16,-26 0 15,1 0-15,24 0 16,-49 0-16,0 0 15,24 0-15,-24 0 16,25 0-16,-1 0 16,-24 0-16,0 0 15,49 25-15,-24-25 16,0 0-16,24 50 16,0-50-16,26 24 15,-51-24-15,50 0 16,-49 0-1,0 50-15,-25-50 0,49 25 16,-24-25-16,24 25 16,-24-25-1,-1 24-15,-24-24 0,0 0 16,49 0-16,-49 0 16,0 0-1,24 0-15,1 25 16,-25-25-1,49 0-15,1 0 16,-26 0-16,1 0 16,24 0-16,-24 0 15,0 0-15,-1 0 16,1 0-16,24 0 16,-24 0-16,-25 0 15,24 0-15,-24 0 16,25 0-16,-1-25 15,26 25-15,-51-24 16,51 24-16,-26 0 16,26 0-16,-26-25 15,-24 25 1,25 0-16,-1 0 0,26 0 16,-25 0-16,74-25 15,-75 25-15,1 0 16,24 0-16,-24 0 15,-1 0-15,1 0 16,0 0 0,24 0-16,-24 0 15,-26 0-15,1 0 16,25 0-16,-1 0 16,-24 0-16,25 0 0,-1 0 15,26 0 1,-50 0-16,49 0 15,-24 0-15,-1 0 16,1-25-16,0 25 16,24 0-16,-24 0 15,-1 0-15,26 0 16,-26 0-16,26 0 16,-51 0-16,51 0 15,-26 0-15,26 0 16,-1 0-16,-24 0 15,24 0-15,-24 0 16,24 0-16,1 0 16,-26 0-1,1 0-15,0 0 16,-1 0-16,1 0 0,24 0 16,-24 0-16,24-25 15,1 1-15,-26 24 16,-24-25-16,74 25 15,-49 0 1,24 0-16,-24-25 16,24 0-16,26 25 15,-26-25-15,25 25 16,-49 0-16,49-49 16,-49 49-16,24-25 15,25 25-15,-49-25 16,24 25-16,-24 0 15,-1 0-15,26 0 16,-50-25-16,24 25 16,1-24-16,74 24 15,-50-25-15,1 25 16,-1-25-16,-24 0 16,24 0-16,-24 25 15,49 0-15,-74-24 16,74-1-1,-49 25-15,24 0 16,-24 0-16,74 0 16,-50-25-16,-24 0 0,49 25 15,-25-25-15,1 25 16,-26 0 0,1 0-16,0 0 0,-26 0 15,26 0-15,-25 0 16,0 0-1,-1 0-15,26 0 16,-25 0-16,24 0 16,-24 0-16,50 0 15,-26 0-15,-24 0 16,25 0-16,-1-24 16,1 24-16,24 0 15,-24 0-15,0 0 16,-26 0-16,26 0 15,0 0-15,-1 0 16,26 0-16,-26 0 16,1 0-16,-1 0 15,1 0-15,0 0 16,-1 0-16,26 0 16,-26 0-16,1 0 15,-1 0-15,26 0 16,-50 0-1,49 0-15,-24 0 0,-1 0 16,26 0 0,-1 0-16,-24 0 15,-1 0 1,-24 0-16,74 0 0,-49 0 16,0 0-1,-26 0-15,26 0 16,-25 0-16,49 0 15,1 0-15,-26 0 16,1 0-16,-25 0 16,0 0-16,24 0 15,1 0 1,-25 0 0,-1 0-16,26 0 15,-25 0 1,24 0-1,-24 0 1,-124 0 140,-25 0-140,25 0-16,24 0 16,-24 0-16,0 0 15,24 0-15,-49 0 16,0 0-16,25 0 15,-50 0-15,75 0 16,-25-25-16,-1 25 16,-24 0-16,-24-25 15,-26 25-15,50 0 16,0 0-16,0 0 16,25-25-16,0 25 15,-1 0-15,1 0 16,-25-25-1,50 25-15,-26 0 16,51 0-16,-50 0 0,49 0 16,-24 0-1,-1 0-15,1 0 16,24 0-16,-24-24 16,-1 24-16,-24 0 0,0 0 15,24 0-15,-49 0 16,50 0-1,-50 0-15,50 0 16,-1 0-16,-49 0 16,0 24-16,25-24 15,-50 25-15,75 0 16,-1 25-16,-24-50 16,25 24-16,-75 1 15,74-25-15,26 0 16,-1 0-16,-24 25 15,-1-25-15,1 25 16,-1-25-16,26 25 16,-26-25-16,51 0 15,-51 24-15,50-24 16,-24 0-16,-1 25 16,25-25-1,1 0-15,-51 0 0,1 0 16,-1 0-16,-24 0 15,25 0 1,-25 0-16,24 0 16,-24 0-16,24 0 0,-24 0 15,0 0 1,25 0-16,-1 0 16,1 0-16,-1 0 15,1 0-15,24 0 16,1 0-16,-1 0 15,-24 0-15,24 0 16,25 0-16,-24 0 16,-1 0-16,-49 0 15,24 0 1,1 0-16,0 0 16,-1 0-16,1 0 15,-1 0-15,1 0 16,0 0-16,-1 0 15,-24 0-15,25 0 16,-1 0-16,-24 0 16,49 0-1,-24 0-15,-1 0 16,1 0-16,0 0 0,-1 0 16,1 0-16,-1 0 15,1 0 1,-25 0-1,0 0-15,24 0 16,-24 0-16,49 0 16,1 0-16,24 0 15,-25 0-15,1 0 16,-1 0-16,0 0 16,1 0-16,-26 0 15,1 0-15,0 0 16,-50 0-16,49 0 15,-24 0-15,24 0 16,1 0-16,24 0 16,1 0-16,-26 0 15,26 0-15,24 0 16,-49 0-16,24 0 16,-24 0-16,-1 0 15,-24 0-15,49 0 16,1 0-16,-50 25 15,24 0 1,26-25-16,-1 25 16,-25-25-16,1 0 15,-25 0-15,24 0 16,1 0-16,24 0 16,1 0-16,24 0 15,0 0-15,0 0 16,1 0-16,-26 24 15,25-24 1,-24 0 0,-26 0-16,50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09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16826 117,'-59'0,"-21"0,1 0,-1 0,1 0,-20 0,19 0,-19 0,-20 0,-20-20,20 20,-20 0,0-20,-19 20,19 0,-20 0,0-20,-19 20,19 0,-20 0,1-19,-1 19,1 0,-1 0,-20 0,1 19,0-19,-1 0,-19 0,0 20,-1-20,1 0,0 0,-1 20,-19-20,20 0,-20 0,20 20,-1-20,-39 0,40 20,-40-20,20 0,0 19,-20-19,20 19,-20-19,20 0,0 20,-1-20,1 0,-20 0,20 0,0 0,-20 0,40 0,-40 0,40 0,-40 0,20 0,-1-20,1 20,20-19,0 19,-20-19,-1-1,21 0,0 0,-20 20,19-20,-19 1,0 0,0 19,0 0,-20-20,20 20,0 0,0 20,-20-20,20 0,19 19,1 0,20-19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31.7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15751 0,'25'0'79,"24"0"-64,26 0-15,-26-25 16,26 25-16,24 0 15,0 0-15,25 0 16,-24 0-16,24 0 16,-50 0-16,0 0 15,1 0-15,-26 0 16,1 0-16,0 0 16,24 0-16,-24 0 15,-1 0-15,1 0 16,24 0-16,1 0 15,-1 0-15,-24 0 16,24 0-16,-24 0 16,-25 0-16,-1 0 15,26 0-15,24 0 16,-49 0-16,25 0 16,-1 0-16,1 0 15,0 0-15,24 0 16,0 0-1,-24 0-15,0 0 16,-1 0-16,-24 0 0,25 0 16,-1 0-16,-24 0 15,0-25 1,0 25-16,0 0 0,24 0 16,1 0-1,-1 0-15,1 0 16,0 0-16,-1 0 15,-24 0-15,25 0 16,24-24-16,0-1 16,-49 25-16,25 0 15,-1 0-15,26 0 16,-50 0-16,49 0 16,-24 0-16,24 0 15,-24 0-15,24 0 16,1 0-16,24 0 15,-50 0-15,51 0 16,-26 0-16,0 0 16,1 0-1,-26 0-15,1 0 0,24 0 16,1 0 0,-50 0-16,74 0 0,-49 0 15,-1 0-15,1 0 16,24 0-1,1 0-15,-1 0 16,0 0-16,1 0 0,-26 0 16,26 0-1,-26 0-15,26 0 16,-1 0-16,1 0 16,-26 0-16,1 0 15,24 0-15,-24 0 16,0 0-16,24 0 15,-24 0-15,-1 0 16,26 0-16,-1 0 16,0 0-16,1 0 15,-1 0-15,1 0 16,-1 0-16,0 0 16,1 0-16,-25 0 15,24 0-15,0 0 16,-24 0-1,24 0-15,1 0 0,-1 0 16,1 0-16,-26 0 16,1 0-1,24 0-15,1 0 16,-26 0-16,50 0 16,-24 0-16,-25 0 0,-1 0 15,1 0 1,-25 0-16,-1 0 15,1 0-15,0 0 32,0 0 77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5:41:40.2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3497 16818 0,'25'0'15,"0"0"1,0 0-16,0 0 47,-1 0-31,26 0-1,-25 0 16,25 0-15,-26 0 0,26 0-16,24 0 15,-49 0 1,0 0 0,0 0-16,0 0 15,-1 0 1,1 0-1,0 0-15,0 0 16,0 0-16,-1 0 16,26 0-16,-25 24 15,24-24 1,-24 0 0,0 0-1,0 0-15,0 0 16,24 0-1,1 0 1,-25 0-16,-1 0 16,1 0 15,0 0-31,0 0 31,0 0-15,-1 0-1,1 0-15,0 0 16,0 0-16,0 0 16,-1 0-16,26 0 15,-25 0 1,25 0 0,-26 0-1,1 0 1,0 0-16,0 0 31,0 0-31,-1 25 0,26-25 16,-25 0-1,0 0 17,-1 0-32,1 0 15,0 0-15,25 0 16,-26 0-1,1 0 1,0 0 0,0 0-1,24 0-15,-24 0 32,25 0-32,-25 0 15,24 25 1,-24-25-16,0 0 15,24 0-15,-24 25 16,0-25 0,0 0-16,24 0 15,-24 0 1,0 0-16,25 25 16,-1-25-1,-24 0 1,0 0-1,0 0-15,0 0 16,-1 0 0,1 0-16,25 24 15,-1-24-15,1 0 16,-25 0 0,24 0-1,-24 0-15,0 0 16,25 0-16,-26 0 15,1 0-15,0 0 16,25 0-16,-1 0 16,-24 0-16,25 0 15,-1 0-15,-24 0 16,0 0 0,0 0-16,-1 0 15,1 0-15,0 0 16,0 0-16,25 0 15,-26 0 1,1 0 0,0 0-16,0 0 15,24 0 1,1 0 0,-25 0-1,24 0-15,26 0 16,-1 0-16,-24 0 15,-25 0-15,24 0 16,1 0-16,-25 0 16,-1 0-1,26 0-15,-25 0 0,0 0 16,-1 0 0,51-24-16,-50 24 15,24 0 1,1 0 15,-25 0-15,-25-25-16,24 25 31,1 0-15,0 0-16,0 0 31,0 0-16,0 0 1,-1 0 0,1 0-1,0 0 1,0 0 0,0 0-16,-1 0 15,1 0 1,25 0-1,-25 0 1,24 0 0,-24 0-1,0 0 1,24 0 0,-24 0-1,25 0 1,-1 0-16,1 0 15,-25 0-15,0-25 16,24 25-16,1 0 16,-1 0-16,-24 0 15,25 0 1,-25 0 0,-1 0-16,1 0 15,0 0-15,0 0 0,0 0 16,0 0-1,-1 0-15,1 0 16,25-25 15,-25 25-15,-1 0 0,1 0-16,0 0 15,0 0 16,0 0-15,-1 0 0,1 0 31,0-25-16,0 25-16,0 0 1,-1 0 0,1 0-16,0 0 15,0 0 1,0 0-16,24 0 31,-24 0-15,25 0-16,-26 0 15,1 0-15,0 0 16,25 0 0,-26 0-16,1 0 0,25 0 15,-1 0-15,-24 0 16,0 0 0,25 0-16,24 0 15,-24 0-15,-1 0 16,26 0-16,-26 0 15,1 0-15,0 0 16,-1 0-16,1 0 16,-1 0-1,-24 0-15,25 0 16,-1-24-16,-24 24 16,25-25-16,-1 25 15,1 0-15,24-25 16,-49 25-16,0 0 15,49-25-15,1 25 16,-75-25 0,50 25-16,-1 0 15,-24 0 1,0 0 0,0 0-1,-1 0-15,1 0 16,0 0-1,0 0-15,0 0 16,-1 0-16,1 0 16,0 0-16,0 0 15,0 0 1,24 0 0,1 0-16,-25 0 15,24 0 1,1 0-16,-25 0 15,-1 0-15,26 0 16,-25 0-16,0 0 16,24 0-16,-24 0 15,0 0-15,0 0 16,24 0-16,-24 0 16,0 0-16,0 0 15,0 0-15,-1 0 16,1 0-1,25 0-15,-25 0 16,24 0-16,-24 0 16,25 0-16,-1 0 15,1 0-15,-25 0 16,-1 0-16,26 0 16,-25 0-1,0 0-15,-1 0 16,26 0-16,0 0 15,-26 0 1,26 0-16,-25 0 16,24 0-16,1 0 15,-25 0-15,24 0 16,-24 0-16,0 0 16,25 0-16,-25 0 15,24 0-15,26 0 16,-26 0-16,1 0 15,-25 0-15,-1 0 16,26 0-16,-25 0 16,0 0-16,24 0 15,1 0-15,-1 0 16,-24 0 0,0 0-1,0 0-15,0 0 16,-1 0-1,1 0-15,0 0 16,25 0-16,-26 0 31,1 0-31,0 0 16,0 0-16,0 0 16,-1 0-16,26 25 15,-25-25 1,0 0-16,-1 0 15,26 0-15,-25 0 16,0 0-16,24 0 16,-24 0-16,0 0 15,0 0-15,24 0 16,-24 0-16,0 0 16,25 0-16,-26 0 15,1 0 1,0 0-16,0 0 15,0 0-15,24 0 16,-24 0 15,25 0-15,-1 0 0,-24 0-1,0 0-15,0 0 16,-1 0-1,1 0 1,0 0-16,0 0 16,0 0-1,-1 0 1,1 0 15,0 0 0,0 0-15,0 0 15,24 0-15,-24 0 0,0 0-16,0 0 15,24 25-15,-24-25 16,0 0-16,0 0 15,0 0-15,-1 0 16,1 0-16,0 0 16,0 0-16,0 0 15,-1 0 1,1 0-16,0 0 16,25 0-16,-1 0 15,1 0-15,-25 0 16,49 0-1,-49 0-15,0 0 16,-1 0-16,1 0 16,0 0-16,0 0 15,0 0 17,-1 0-32,1 0 15,0 0 1,0 0-1,0 0 1,-1 0-16,1 0 16,0 0-1,0 0-15,0 0 16,0 0 0,-1 25-1,1-25-15,0 0 31,0 0 16,0 0-31,-1 0 0,26 25-1,-25-25 1,0 0-16,-1 0 15,1 0 1,0 0 0,0 0 15,0 0-15,-1 0-1,1 0-15,0 24 16,25-24-1,-26 0 126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3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84,'59'0,"1"0,-1-19,1 19,19 0,1-19,-1 19,0 0,1 0,19 0,0 0,0 0,20 0,0 0,0 0,0 0,0 0,40 0,-20 0,0 0,0 0,20-20,-1 20,1 0,-20 0,40-19,-21 19,1 0,0 0,19 0,-19 0,0 0,-1 0,21 0,-20 19,-1-19,21 0,0 0,-21 0,1 0,20 0,-21 20,-19-20,0 19,20-19,-20 19,-20 0,0-19,0 20,-20 18,0-19,-19 1,-1-1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20:03:55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2361 1349 0,'20'0'0,"99"60"62,20-41-31,99 21 16,0-20 0,199 20-16,-100-20 16,120 19 0,-41 1-16,120-20 16,-79 0-15,158-20 14,20 19 1,59 1-15,-118 0 14,158-20 1,20 0-15,0-20 14,-119 20 1,179-39-15,-179-1 14,119-20-14,-179 41 15,-436-1-47,556 0 46,-556 20-46,277 0 32,239 0 15,-139 0-1,79 0-14,-118 0 15,78 0-1,-98 20-14,138 0 15,-119-1-16,120-19 16,-477 20-47,357-20 31,-357 20-15,377 0 15,0 20 16,119-1-16,-178-39 16,-60 20 0,-238 0-47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20:04:02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8334 10576 0,'20'0'15,"20"-19"1,-20 19 0,0 0-1,19 0 1,1 19 15,0-19-15,-21 0-16,21 0 31,0 0-15,-20 0-1,19 0 1,1 20 0,20-20-1,-1 0 1,-19 0-1,39 0 1,1-20 0,19 20-1,0 0 1,-39 0 0,-21 0-16,21-19 31,-1 19-31,1 0 0,19 0 15,40-20 1,20 20 0,-79 0-1,79-20 1,19 20 0,-19 0-1,20-20 1,-99 20-1,98 0 1,1 0 0,-80 0-16,1 0 15,-1 0-15,-19 0 16,19 0-16,20 0 16,60 20-1,-20-20 1,20 0 15,19 0-15,-98 0-1,78 0 1,1 0 0,20 0-1,-1 0 1,-118 0-16,19 0 15,100 20 1,-1-20 0,1 20-1,0-1 1,-80-19 0,79 0-1,1 20 16,0-20-31,19 0 32,1 0-17,-100 0 1,0 0-16,0 0 16,0 0-16,1 0 0,19 0 15,79 0 1,20 0-1,-118 0 1,118 0 0,-20 0-1,21 20 1,-21-20 0,20 0-1,-118 0 16,118 0-15,-99 20-16,-20-20 0,0 0 16,20 0-16,0 0 15,80 20 1,-100-20 0,139 0-1,-39 20 1,-1-20-1,40 20 1,-139-20 0,120 0-1,-1 0 1,0 0 0,1 0-1,-120 0-15,20 0 16,-20 0-1,20 0 1,99 0 0,1 0-1,-100 0 1,99 0 0,0 0-1,1 0 1,-140 0-16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20:04:06.0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12640 14843 0,'0'0'0,"20"0"0,0 0 31,20 0-31,-20 0 16,19 0-1,21 0 1,-40 0-1,59 20 1,20 0 0,-59-20-16,79 19 15,-59-19 1,-1 0-16,1 20 16,79-20-1,-1 0 1,41 0 15,0-20-31,-100 20 31,120 0-15,-1 0 0,0 0-1,21 0 1,-120 0-16,20 0 15,-20 20 1,20-20-16,100 20 16,-1-20-1,0 0 1,-119 0 0,120 0-1,-1 0 1,-20 0 15,40 0-15,-19 0-1,-100 0 1,-20 0-16,20 0 16,0 0-16,0 0 0,0 0 15,119 0 1,0 20-1,1 0 1,-120-20 0,139 0-1,-20 20 1,40-20 0,-20 0-1,19 0 1,-118 19-1,-40-19 1,179 20 0,-159 0-16,19-20 15,140 40 1,0-20 0,-179-20-16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20:04:06.3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22503 15279 0,'575'80'47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3T20:04:07.7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8473 14863 0,'0'0'0,"20"0"62,20 20-46,-20-20 0,19 0-1,-19 0-15,60-20 16,-41 20 0,1 0-16,59 0 15,20-20 1,-59 20-1,79 0 17,0 0-17,39-20 1,1 20 0,-1 20-1,-98-20 1,19 0-16,-20 20 15,40-20-15,-19 20 0,-1-20 16,119 0 0,-79 0-1,99 0 1,40 0 0,20 19-1,-1 1 1,-118 0-1,118 20 17,21-1-17,-20-19-15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1:59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18,'59'0,"21"0,19 0,-20 0,40 0,0 0,0 0,1 0,-1-19,20 19,-1 0,1 0,20 0,-20 0,20 0,-1 0,1 0,-20 0,20 0,0 0,-1 0,1 0,-20 19,40-19,-21 0,1 0,0 0,0 20,-1-20,-19 0,20 0,0 0,0 19,-1-19,-19 0,20 0,0 0,-1 0,-19 0,40 20,-40-20,20 0,-1 0,1 0,-20 0,0 0,20 0,-1 0,-19 0,0 0,20 0,-20 0,20 0,-20 0,-1 0,1 0,20 0,-40 0,20 19,0-19,20 0,-40 0,20 20,19-20,-19 0,0 20,0-20,0 0,0 19,0-19,0 0,0 0,0 19,19-19,-19 0,0 0,0 0,20 21,-20-21,0 0,0 0,-1 0,21 0,-20 0,0 19,20-19,-20 0,0 0,0-19,-1 19,21 0,-20 0,0 0,20-21,-20 21,0 0,-1 0,1 0,0-19,0 19,0 0,0-19,0 19,0 0,0 0,0 0,0 0,19-20,-19 20,0 0,20 0,-20-20,19 20,-19 0,0 0,20-19,0 19,-20 0,0 0,-1 0,1-20,0 20,-20 0,0-19,1 19,-1 0,-20 0,0 0,-20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01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0,'99'0,"-20"20,1-20,-1 20,20-20,-19 20,19-20,20 0,-20 19,20-19,0 20,0-20,1 0,-1 0,20 0,-20 20,20-20,-1 0,1 0,0 0,20 0,0 0,-20 0,39 0,-19 0,0 0,0 0,19 0,1 0,-1 0,1 0,0 0,-1 20,1-20,19 0,-19 0,0 0,19 0,1 0,-21 0,21 0,-1 0,-19 0,39 0,-20 0,-19 20,39-20,-19 0,-1 0,21 0,-21 0,0 0,21 0,-21 0,21 0,-1 0,-20 0,1 0,19 0,-19 0,19 0,-20-20,21 20,-21 0,20-20,-19 20,-1 0,21-20,-21 20,1 0,-1 0,0-20,1 20,-20 0,19-19,-19 19,19 0,-19 0,-1 0,1 0,-20 0,19 0,1-20,-20 20,19 0,-19 0,20 0,-21 20,21-20,-40 0,20 0,19 19,-19-19,-20 0,40 0,-21 0,21 0,-20 20,0-20,19 20,-39-20,20 20,0-20,19 20,-39-1,40 1,-20 0,-1 0,-19 0,0 19,0-19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32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2425 79,'-79'-19,"19"0,1-1,-1 1,0 19,-19 0,-1 0,1 0,-21 0,1 0,0 0,-40 19,19-19,1 0,0 0,-20 20,0-20,19 0,-19 0,20 19,-20 0,0 1,-1-1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03.6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94,'20'0,"19"0,1-19,0 19,-1 0,1 0,20 0,-1 0,1 0,19 19,-19-19,19 0,0 20,-19-20,39 0,-19 19,-1-19,20 0,0 0,20 0,-19 0,19-19,0 19,20 0,-20 0,20-20,0 20,19 0,-19-19,20 19,20-18,-20-2,19 20,1-19,-1 19,21 0,-1-19,-19 19,19 0,21 0,-21 0,1 0,19 0,-20 0,21 0,-1 0,-20 0,21 0,19 0,-20 0,1 19,19-19,0 19,20-19,-20 20,20-2,0 1,20 1,0-1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2.1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0 338,'79'-20,"-19"20,0-20,-1 20,1-20,19 20,-19 0,19 0,-20 0,21-20,-1 40,20-20,1 0,-1 0,0 0,0-20,20 20,1 0,18 0,-18 0,18 0,-19-19,20 19,0 0,20 0,-20-20,20 20,-20 0,39-20,-19 20,0-20,-20 20,39 0,-19-20,0 20,0 0,-1-20,1 20,0-20,0 20,19-20,-19 20,-20 0,40-19,-21 19,1 0,-20-20,20 20,0 0,-1-20,-19 20,20 0,0-20,-20 20,0 0,19 0,-19 0,0-20,0 20,20 20,-40-20,20 0,-20 0,20 0,0 0,-20 20,0-20,20 0,0 0,-20 0,0 20,0-20,0 0,20 0,-20 20,0-20,0 0,0 0,0 19,0-19,-19 0,19 0,-20 0,0 20,-19-20,-1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3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84,'59'0,"1"0,-1-19,1 19,19 0,1-19,-1 19,0 0,1 0,19 0,0 0,0 0,20 0,0 0,0 0,0 0,0 0,40 0,-20 0,0 0,0 0,20-20,-1 20,1 0,-20 0,40-19,-21 19,1 0,0 0,19 0,-19 0,0 0,-1 0,21 0,-20 19,-1-19,21 0,0 0,-21 0,1 0,20 0,-21 20,-19-20,0 19,20-19,-20 19,-20 0,0-19,0 20,-20 18,0-19,-19 1,-1-1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4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5657 20,'-59'0,"19"-20,-19 20,-1 0,-19 20,-21-20,1 0,0 0,0 0,-40 20,0-20,0 0,-20 19,0-19,0 0,-20 0,21 19,-21-19,-20 0,21 0,-1 0,1 0,0 0,-1 0,0 0,-19-19,19 19,-20-19,21 19,-21 0,1 0,19 0,-39 0,39 0,0 19,-19 0,19-19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18-01-04T17:32:04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7680 5854 0,'19'0'62,"21"0"-46,0 0-1,-20 0 1,-1 0-16,21 0 31,0-20-15,0 20-1,-1 0 1,1 0 0,19 0-1,-19 0 1,0 0 0,-20 0-16,39 0 15,-19 0-15,-20 0 16,59 20-1,-59-20 1,59 0 0,-19 0-1,19 0 17,-39 0-17,19 0 1,21 0-1,19 0 1,-20 0 0,-39 0-16,0 0 15,-1 0-15,1 0 16,40 0 0,-1-20-1,0 20 1,-39 0-1,39 0 1,1 0 0,19 0-1,-20-20 1,-39 20 15,39 0-15,-39 0-16,39 0 15,-39 0-15,0 0 16,19 0 0,21 0-1,19 0 1,-20 0 0,1 0-1,-21 0 1,40 0-1,1 0 1,-1 20 0,0-20-1,-59 0-15,-1 0 16,1 0 0,-20 0-1,39 0 1,-39-20-1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0:58.0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3299 5159 0,'0'25'62,"25"25"-62,0-50 16,-1 0-1,76 25-15,-1-25 16,0 0-16,50 24 16,-75 1-16,1 0 15,74 25 1,-75-26-16,75-24 16,-25 0-16,25 0 15,-50 0-15,0 0 16,25 0-16,-25 0 0,-24 0 15,-1 0 1,-24 0-16,24 0 16,-24 0-16,-1 0 15,26 0-15,-26 0 16,26 0-16,-1 0 16,1 0-16,-1 0 15,1 0-15,-26 0 16,1 0-16,-1 0 15,1 0-15,-25 0 16,24 0-16,1 0 16,-25 0-16,49 0 15,-24 0-15,24 0 16,-24-24-16,-1 24 16,-24 0-1,50 0-15,-26 0 0,1-25 16,-1 25-16,1 0 15,-25-25 1,0 25-16,24 0 16,-24 0-16,25 0 15,-1 0-15,-49-25 16,75 25-16,-26 0 16,1 0-16,0 0 15,-1 0-15,1 0 16,-25 0-16,-1 0 15,26 0-15,0 0 16,-1-25-16,1 25 16,-1 0-16,1 0 15,0 0-15,-26 0 16,26 0-16,0 0 16,24 0-16,-24 0 15,24 0-15,-24 0 16,24 0-16,25 0 15,-24 0-15,-1 0 16,25 0-16,-24 0 16,-1 0-16,1 0 15,-1 0 1,0 0-16,1 0 0,-25 0 16,-1 0-16,1 0 15,-25 0 1,74-24-16,-50 24 0,1 0 15,0 0-15,24 0 16,0 0 0,1 0-16,-1 0 15,1-25-15,-51 25 16,26 0-16,24 0 16,-24 0-16,25 0 15,-26 0-15,26 0 16,-1 0-16,0 0 15,1 0-15,-1 0 16,25 0-16,-24 0 16,-1 0-16,1 0 15,-1 0-15,-24 0 16,-1 0-16,50 0 16,-24 0-16,49 0 15,-50 0-15,26 0 16,-1 0-16,-25 0 15,25 0-15,-24 0 16,24 0-16,0 0 16,-24 0-16,-1 0 15,25 0 1,-24 0-16,-1 0 0,-24 0 16,24 0-16,1 0 15,-26 0-15,26 0 16,-26 0-1,26 0-15,-26 0 16,26 0-16,-1 0 16,-24 0-16,-1 0 15,26 0-15,-50 0 16,24 0-16,1 0 16,24 0-16,1 0 15,-26 0-15,1 0 16,-1 0-16,26 0 15,24 0-15,-25 0 16,1 0-16,-1 0 16,1 0-16,-1 0 15,25 0-15,-24 0 16,49 25-16,-25-25 16,-25 0-1,26 24-15,-26-24 0,25 0 16,-24 0-16,-26 0 15,26 0-15,-26 0 16,26 0-16,-1 0 16,-24 0-16,-1 0 15,26 0 1,24 0-16,-25 0 16,-49 0-16,25 0 15,24 0-15,-24 0 16,99 25-16,-75-25 15,0 0-15,-24 25 16,24 0-16,-24-25 16,25 0-16,-26 0 15,1 0-15,-1 0 16,26 0-16,-26 0 16,1 0-16,0 0 15,24 0-15,-24 0 16,49 0-16,-25 0 15,-24 0-15,24 0 16,1 0-16,-1 0 16,0 0-16,-24 0 15,49 0-15,-24 0 16,24 0 0,0 0-16,0 0 15,25 0-15,-24 0 16,-1 0-16,0 0 0,0 0 15,1 0 1,-1 0-16,0 0 16,25 0-16,-25 0 15,-24 0-15,24 0 16,25 0-16,-75 0 16,26 0-16,-1 0 15,1 0-15,-1 0 16,-24 0-16,-1 0 15,26 0-15,-26 0 16,26 0-16,-26 0 16,26 0-16,-26 0 15,26 0-15,-26 0 16,26 0-16,24 0 16,-25 0-16,1 0 15,24 0-15,0 0 16,-24 0-16,-1 0 15,1 0 1,-51 0-16,51 0 16,-50 0-16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0:59.7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3249 6524 0,'0'0'0,"50"0"15,0 0 1,24 0-16,25 0 16,25 0-16,-24 0 15,24 0-15,24 0 16,51 0-16,-75 0 15,74 0-15,1 0 16,-26 0-16,-49 0 16,50 0-16,0 0 15,-50 0 1,0 0-16,0 0 16,-25 0-16,0 0 15,25 0-15,-25 0 16,25 0-16,-24 0 15,-1 0-15,25 0 0,25 0 16,-25 0 0,0 0-16,0 0 15,-25 0-15,25 0 16,25 0-16,-25 0 16,25 0-16,-50 0 15,25 0-15,25 0 16,-25 0-16,0 0 15,25 0-15,-25 0 16,24 0-16,-24 0 16,50 0-16,0 0 15,-25 0-15,24 0 16,1 0-16,-1 0 16,-24 0-16,0 0 15,-25 0 1,25 0-16,-50 0 15,0 0-15,1 0 16,-1 0-16,74 0 0,-73 0 16,24 0-16,-25 0 15,-25 0 1,1 0-16,-1 0 16,1 0-16,-1 0 15,25 0-15,-24 0 16,-1 0-16,0 0 15,51 0-15,-26 0 16,0 0-16,-25 0 16,1 0-16,24 0 15,0 0-15,-24 0 16,24 0-16,-25 0 16,1 0-16,-1 0 15,25 0-15,1 0 16,-26 0-16,0-25 15,-24 25-15,0 0 16,-1 0-16,-24 0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0:59.8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13717 6499 0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1:00.9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14188 6499 0,'0'0'0,"25"0"16,25 0 0,-1 0-1,-24 0-15,50 0 16,-26 0-16,1 0 15,24 0-15,25 0 16,-24 0-16,24 0 16,25 0-1,-25 0-15,25 0 0,0 0 16,-24 0-16,24 0 16,0 0-1,-25 0-15,-50 0 16,1-25-16,-25 25 15,24 0-15,26 0 16,-1 0-16,-24 0 16,49 0-16,-25 0 15,1 0-15,24 0 16,-24 0-16,-1 0 16,25 0-16,-24 0 15,-1 0-15,25 0 16,0 0-16,1 0 15,-26 0-15,25 0 16,0 0-16,1 0 16,49 0-16,-50 0 15,25 0 1,25 0-16,-50 0 16,25 0-16,-25 0 15,0 0-15,-24 0 0,24 0 16,0 0-16,25 0 15,0 0 1,-49 0-16,24 0 16,-25 0-16,1 0 15,-1 0-15,0 0 16,-24 0-16,0 0 16,-1 0-16,1 0 15,0 0-15,-1 0 16,1 0-16,24 0 15,1 0-15,-26 0 16,26 0-16,-1 0 16,0 0-16,1 0 15,24 0-15,-25 0 16,1 0-16,24 0 16,-24 0-16,-1 0 15,-24 0-15,-26 0 16,26 0-16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1:02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3473 7491 0,'49'0'15,"26"0"-15,-1 0 16,-24 0-16,74 0 16,0 0-16,49 0 15,26 0-15,24 0 16,50 0-16,-25 0 16,-99 0-16,24 0 15,-73 0-15,48 0 16,1 0-1,-25 0-15,-24 0 0,-26 0 16,0 0-16,1 0 16,-1 0-16,1 0 15,-1 0-15,0 0 16,26 0 0,-26 0-16,25 0 15,-24 0-15,-1 0 16,1 0-16,-1 0 15,25 0-15,25-25 16,-49 25-16,-1 0 16,0 0-16,1 0 15,-1 0-15,1 0 16,-1 0-16,25 0 16,-24 0-16,-26 0 15,51 0-15,-1 0 16,-25 0-16,50 0 15,-25 0-15,1 0 16,73 0-16,-74 0 16,75 0-16,-50 0 15,25 0-15,-25 0 16,0 0 0,0 0-16,0 0 0,-25 0 15,1 0-15,-1 0 16,50 0-1,-50 0-15,0 0 16,0 0-16,0 0 16,1 0-16,24 0 15,-25 0-15,0 0 16,0 0-16,1 0 16,-26 0-16,0 0 15,-49 0-15,25 0 0,-25 0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46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0,'59'21,"1"-21,19 20,21-20,-1 0,20 0,20 0,0 20,20-20,0 0,20 20,0 1,19-1,20-20,0 19,-19-19,39 20,-19 1,-21-1,1 0,-1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1:04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4192 8880 0,'25'0'0,"74"0"16,25 0-16,50 0 15,-1 0-15,-24 0 16,25 0-16,24 0 16,-24 0-16,24 0 15,-49 0-15,25 0 16,24 0-16,-49 0 15,25 0-15,24 0 16,-74 0-16,0 0 16,25 0-16,-50 0 15,0 0-15,-24 0 16,24 0 0,-49 0-16,49-25 0,-25 0 15,50 25 1,0 0-16,0 0 0,25 0 15,-25 0-15,25 0 16,-25 0-16,25-24 16,-25 24-16,-50-25 15,75 25-15,-25 0 16,50 0-16,-75 0 16,50-25-1,0 25-15,-75 0 16,25 0-16,50 0 15,-50-25-15,50 25 16,-50 0-16,25 0 16,50 0-16,0 0 15,-50 0-15,49 0 16,-24 0-16,25 0 16,-25 0-16,-25-25 15,-50 25-15,25 0 16,0 0-16,50 0 15,-25 0-15,-24 0 16,-1 0-16,50 0 16,-75 0-16,25 0 15,0 0-15,1 0 16,-1 0-16,0 0 16,50 0-16,-50 0 15,-24 0-15,-1 0 16,25 0-16,-49 0 15,49 0-15,-49 0 16,-1 0-16,26 0 16,-1 0-1,-24 0-15,24 0 16,-24 0-16,24 0 16,1 0-16,-26 0 15,50 0-15,-49 0 16,0 0-16,-1 0 15,50 0-15,-49 0 16,0 0-16,24 0 16,0 0-16,1 0 15,-1 0-15,-24 0 16,24 0-16,26 0 16,-26 0-16,0 0 15,1 0-15,-26 0 16,1 0-1,24 0-15,1 0 16,-26 0-16,26 0 16,24 0-16,0 0 15,25 0-15,0 0 16,-49 0-16,-26 0 16,26 0-16,-26 0 15,26 0-15,-1 0 0,-24 0 16,49 0-1,-25 0-15,26 0 16,24 0-16,25 0 16,24 0-16,-74 0 15,-24 0-15,98 0 16,-73 0-16,98 0 16,1 0-16,-26 0 15,26 0-15,-100 0 16,25 0-16,74 0 15,-49 0-15,-25 0 16,-25 0-16,-24 0 16,24 0-16,0 0 15,75 0-15,-75 0 16,0 0-16,25 0 16,0 0-1,0 0-15,50 0 16,-75 0-16,-24 0 15,24 0-15,-25 0 16,25 0-16,-24 0 0,-1 0 16,1 25-1,-1 0-15,-49-25 16,25 0-16,-26 0 16,26 0-16,24 0 15,-24 0-15,0 0 0,-26 0 16,51 25-1,-26-25-15,26 0 16,-1 0-16,1 25 16,-1-25-16,-49 24 15,49-24-15,-49 0 16,25 25-16,-26-25 16,26 0-1,-25 0-15,0 0 16,0 0-16,-1 0 15,1 0 1,0 0-16,25 0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0.11765" units="1/cm"/>
          <inkml:channelProperty channel="Y" name="resolution" value="30.35573" units="1/cm"/>
          <inkml:channelProperty channel="T" name="resolution" value="1" units="1/dev"/>
        </inkml:channelProperties>
      </inkml:inkSource>
      <inkml:timestamp xml:id="ts0" timeString="2019-01-07T16:31:05.9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3944 9996 0,'25'0'0,"24"0"16,1 0-1,24-25-15,26 25 16,48-24-16,-24 24 16,50-25-16,-50 25 15,0-25-15,-25 25 16,1-25-16,-51 25 16,26-25-16,73 25 15,-48 0-15,-51-24 16,26 24-16,-26 0 15,26 0-15,-1 0 16,1 0-16,24 0 16,0 0-16,50 0 15,-25 0-15,49 0 16,-49 0-16,75 0 16,-50 0-1,-25 0-15,25 0 16,-25 0-16,-50 0 15,25 0-15,0 0 16,1 0-16,-26 0 16,25 0-16,50 0 15,-50 0-15,25 0 16,-24 0-16,48 0 16,-48 0-16,-26 0 15,0 0-15,-24 0 16,24 0-16,-24 0 15,25 0-15,-26 0 16,26 0-16,-26 0 16,26 0-16,-1 0 15,0 0-15,-24 0 16,24 0-16,-24 0 16,0 0-16,-26 0 15,26 0-15,-25 0 16,0 0 62,-1 0-62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4:59.988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88 123,'0'40,"0"-20,20-1,-20 21,20 0,-20-1,20 21,-1-1,1 0,-20 1,20-1,0 0,0 21,0-21,0 0,-20 1,20-1,-20-19,19-1,-19 1,0 0,0-21,0-38</inkml:trace>
  <inkml:trace contextRef="#ctx0" brushRef="#br0" timeOffset="500">8 183,'-19'-20,"19"0,19 0,21-19,0 19,0 0,-1 0,21 1,0 19,-1 0,1 0,0 19,-1 1,-19 20,0-21,-1 21,-19 0,-20-1,0 21,-20-1,1-19,-21 19,20 0,-20-19,0 0,1-1,-1-19,20 0,60-1,0-38,-1 19,1-20,20 20,-1 0,1 0,0 20,-1-20,-19 39,0-19,-1 20,1 19,-20-19,-20 19,0-19,-20 19,0-19,0-1,-19 1,-1-1,-20-19,1 0,-21 0,1-20,-1 0,21 0,-21 0,20 0,1 0,19-20,20 20</inkml:trace>
  <inkml:trace contextRef="#ctx0" brushRef="#br0" timeOffset="1300">1201 717,'-20'59,"0"-19,0 19,0 1,20-21,-19 21,19-21,0 1,19-20,1 0,0-20,20 0,0 0,-1-20,1 0,0 0,0-19,-20 19,19-20,-19 1,0-1,0 0,-20 1,0 19,0 0,20 60,-20-1,0 1,20 0,-20-1,20 1,-1 19,-19-19,20-1,0 1,0-20,0-1,0 1,0-40,-20-19</inkml:trace>
  <inkml:trace contextRef="#ctx0" brushRef="#br0" timeOffset="1870">1777 262,'20'20,"-20"19,0 1,20 19,0 20,-20-19,20 19,-20 0,0-20,20 1,-20-1,0 1,0-21,0-19,19 0,-19-60,0 1,0-1,20 0,-20 1,20-1,0 20,0-19,20 39,-20-20,19 0,1 20,-20 20,20 0,19 0,-19-1,0 21,0 0,-1-1,-19 21,0-21,0 21,-20-21,20 1,-40-1,0-19,-20 20,1-21,-1 1,-20-20,20 0,-19 0,19-20,0 20,20-39,-19 19</inkml:trace>
  <inkml:trace contextRef="#ctx0" brushRef="#br0" timeOffset="2540">2393 262,'20'20,"-20"19,20 21,0-1,0 20,-20 0,20 0,0 1,-20-1,0 0,19-20,-19 1,0-21,0 1,0 0,0-80,0 0,20 1,-20-1,20 1,0-1,0 0,20 21,-20-1,19 0,1 20,0 0,-20 20,19 0,1 19,0 1,-20-1,0 1,0 0,-20 19,0-19,0-1,-20 1,0-1,-20-19,0 0,1 0,-1-20,-20-20,20 20,1-20,-1 0,0 0,20 1,-19-21</inkml:trace>
  <inkml:trace contextRef="#ctx0" brushRef="#br0" timeOffset="3190">2930 262,'20'20,"0"19,0 1,-1 19,1 20,0 1,0-1,-20 0,20 0,-20 20,0-20,0 0,0 1,20-21,-20-20,0 1,0-20,0-20</inkml:trace>
  <inkml:trace contextRef="#ctx0" brushRef="#br0" timeOffset="3500">3288 1014,'59'40,"-39"-40,20 19,-20-19,20-19,-1-1,1 0,-20 0,20-19,-20-1,-1-19,-19 19,0 20,-19-19,-1 39,-20 0,20 0,-40 19,21 21,-1 0,0 19,20 0,0 1,1-1,-1-19,40-1,-1 1,1-20,20 19,-20-39,20 20,19-20,-19 0,20-20,-21 20</inkml:trace>
  <inkml:trace contextRef="#ctx0" brushRef="#br0" timeOffset="3960">4341 638,'-40'-20,"0"40,1-20,-21 20,20-1,-19 1,19 0,20 0,0 0,20-1,0 1,20 20,20-20,0-1,19 21,1-20,-1 19,21 1,-20 0,-1-1,1-19,-20 20,-1-1,-19-19,-20 0,0-1,-40 21,1-40,-21 20,0-20,1 0,-21 0,21 0,-1 0</inkml:trace>
  <inkml:trace contextRef="#ctx0" brushRef="#br0" timeOffset="4820">644 1924,'239'-39,"-80"19,40 0,-1 0,41 1,-1-1,1 20,-1 20,1-1,-1 1,-19 40,0-21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16.748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795 0,'-20'0,"0"0,-19 0,-1 0,-20 20,1 0,-1 0,-19 0,-1 19,1-19,-1 20,21 0,19-21,0 1,20 20,0-20,40 0,0 0,20-20,19 19,1 1,20 0,19 0,-20 0,21 19,-1 1,0 0,-19 0,-1 19,-19-19,-21 19,1 1,-20-20,0-1,-40 1,0-20,-39 19,-1-19,-19 0,19-20,-39 20,19-20,1 0,19-20,1 20</inkml:trace>
  <inkml:trace contextRef="#ctx0" brushRef="#br0" timeOffset="591">1331 496,'-39'40,"-1"0,-20 19,21 1,-1-20,20 19,0-19,40-20,0 19,20-19,-1-20,41 20,-21-40,21 20,-21-20,1 1,0-21,-21 0,-19 0,-20 1,-20-1,0 0,-19 21,-21-1,0-20,21 20,-1 0</inkml:trace>
  <inkml:trace contextRef="#ctx0" brushRef="#br0" timeOffset="991">1609 20,'0'40,"0"-20,0 19,20 21,-20-1,20 1,0 19,20-19,-20 39,-1-19,1-1,20-20,-20 1,0 0,0-41,0 21,-1-40</inkml:trace>
  <inkml:trace contextRef="#ctx0" brushRef="#br0" timeOffset="1341">2046 695,'20'59,"0"-19,0 0,0 0,0-1,0-19,-1 0</inkml:trace>
  <inkml:trace contextRef="#ctx0" brushRef="#br0" timeOffset="1511">1987 496,'-40'-19,"20"-21,0 0</inkml:trace>
  <inkml:trace contextRef="#ctx0" brushRef="#br0" timeOffset="1741">2603 556,'-20'20,"0"20,-20-21,0 21,1 0,-21 19,20-19,21 0,-21 19,40-19,20 0,0-21,19 21,21-20,-1 0,1-20,0 0,-1-20</inkml:trace>
  <inkml:trace contextRef="#ctx0" brushRef="#br0" timeOffset="2041">2523 238,'-20'-19,"20"58,20 1,0 20,0-1,0 20,19 21,1-1,0 0,-20 0,20-19,-1-1,-19 0,20-19,0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52.15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0 789,'40'0,"-20"0,0 0,19-20,-19 1,20-1,-20 0,19-19,1-1,0 1,-1-1,1-19,-20 20,20-21,-21 1,1 20,-20-20,0 19,0 1,0 19,-20 0,-19-19,19 58,0-19,-20 40,1-1,-1 1,20 19,-19 0,19 20,20 0,0-20,0 1,20 18,-1-18,21-21,0 1,19-21,-19 1,0-20,-1 0</inkml:trace>
  <inkml:trace contextRef="#ctx0" brushRef="#br0" timeOffset="570">714 158,'40'59,"-20"-20,39 1,-19 19,20-20,-1 1,1-1,-1 1,-19-1,19-19,-19 0,0-20</inkml:trace>
  <inkml:trace contextRef="#ctx0" brushRef="#br0" timeOffset="830">1111 20,'-20'78,"20"-18,-20 19,20-20,0 20,0 19,-19-19,-1 0,0-20,20 20,-20-39,0-1,20 1,-20-40</inkml:trace>
  <inkml:trace contextRef="#ctx0" brushRef="#br0" timeOffset="1130">1587 59,'-39'39,"19"1,-20 19,20 0,-19 1,19-1,20 0,-20 20,40-20,0 0,-1-19,21-1,0 1,-1-21,21-19,-1 0,-19-19,20-21,-21 1,1-20,0-1,-21 1,-19 0,0 0,-19-20,-1 20,-20-1,0 21,1-20,-1 19,0 21,1-1</inkml:trace>
  <inkml:trace contextRef="#ctx0" brushRef="#br0" timeOffset="2619">2222 335,'40'0,"-21"0,1 0,20 0,0 0,-1-19,21 19,-20 0,-1 0,21 19</inkml:trace>
  <inkml:trace contextRef="#ctx0" brushRef="#br0" timeOffset="2940">2301 552,'60'20,"-20"-20,-1 0,21 0,-1 0,1 0,-21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55.93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21 0,'-20'40,"20"-20,0 21,0 19,0 0,0-19,0 19,0 21,20-21,-1 1,1-21,0 20,20-20,-21-19,21-1,-20-20,20 0,-21-20,1-21,0 1,0 0,-20-21,20 1,-20 20,0-21,19 21,-19 0,0 20,0-21,0 82,20-21,-20 20,0 20,20-19,0 19,0-20,0 21,-1-21,21 0,-20 1,19-1,1-20,0-20,-1 20,-19-40,20 0,-20 0,19-21,-19 1,-20-20,20-1,-20 1,0 0,-20-1,20 1,-20-1,20 1,-20 20,20-1,0 1</inkml:trace>
  <inkml:trace contextRef="#ctx0" brushRef="#br0" timeOffset="710">1289 101,'-20'20,"-20"-20,21 20,-21 0,0 0,20 0,1 21,-1-1,20 0,0 0,20 1,-1-21,21 20,0-40,-1 20,21-20,-21-20,-19 0,20-20,-20-1,0 1,-1 0,-19 0,-19 19,19-19,-20 20,0 0,0 60,20 0,0 21,20-1,0-19,0 19,-1 0,1-19,0-1,0-20,0 0</inkml:trace>
  <inkml:trace contextRef="#ctx0" brushRef="#br0" timeOffset="1230">1646 483,'19'20,"1"21,0-21,0-60,-40-1,20 1,-20 0,0-1,1 1,19-20,0 19,0 1,0 20,19 0,1 0,20 20,-1 20,1-20,0 20,-1-20</inkml:trace>
  <inkml:trace contextRef="#ctx0" brushRef="#br0" timeOffset="1580">2141 483,'20'41,"-20"-21,0 0,0 0,0-40,0-20,0 19,0-19,0 0,0 0,20-1,-20 1,39 20,-19 20,20 0,-21 20,1 20,20 1,-20-1,-20 0,20 21,-20-21,0 0,0-20,-20 0,20-60,0 0,0 0,20-21,-1 21,1 0,0-1,20 1,-21 20,21 0,0 0,-20 20,19 0,-19 20,20 0,-21 20,1 0,20 1,-20 19,-20 1,19-21,1 20,0-20,-20 1,0-1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59.24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64 615,'20'19,"19"-19,-19 0,20 0,-1-19,20-21,-19 20,0-20,0 1,-21 0,1-2,-20 2,0 19,0-20,-39 20,19 20,-40-18,0 36,21 2,-20 20,0 0,19 0,0 19,21 0,19 2,0-3,19 1,1 2,20-22,19 0,1-19,-2-20,2 0,0-20,-1 0</inkml:trace>
  <inkml:trace contextRef="#ctx0" brushRef="#br0" timeOffset="430">658 317,'20'60,"-20"0,20 18,-20-18,19-1,-19 1,20 0,-20-20,0-2,0-18,-20-59,20 0,0-22,0-18,20 20,-20 19,20-19,0 0,20 19,-21 0,20 20,1 0,-20 20,0 20,0 0,0 20,0 0,-1-1,-19 20,0 1,0-1,0-19,0-1,0 2,20-21,-20-20</inkml:trace>
  <inkml:trace contextRef="#ctx0" brushRef="#br0" timeOffset="900">1470 357,'-40'20,"1"20,-1-20,1 19,-1 0,20 1,0 1,20-3,20 22,0-21,0-18,39 19,-19-40,-1 19,20-19,-19-19,0-1,-20-21</inkml:trace>
  <inkml:trace contextRef="#ctx0" brushRef="#br0" timeOffset="1180">1470 0,'19'59,"-19"1,20 19,0 0,-20 1,20 0,0-2,0 3,-20-23,20-18,-1-1,-19-18,20-1</inkml:trace>
  <inkml:trace contextRef="#ctx0" brushRef="#br0" timeOffset="1400">1906 377,'-20'19,"0"22,20-2,-20 20,20-19,20 0,0 19,0-20,19-19,1 21,19-21,0-20,1 0,-20-20,-1-21,1 2,-20-1,-20-18,0 17,-20 1,-20-19,1-1,-1 21,-20-21,1 22,20-3</inkml:trace>
  <inkml:trace contextRef="#ctx0" brushRef="#br0" timeOffset="1920">2599 357,'59'0,"1"0,-21 0,1 0,0 0,19 0</inkml:trace>
  <inkml:trace contextRef="#ctx0" brushRef="#br0" timeOffset="2130">2658 535,'60'0,"-21"20,21-20,19 0,-20 0,1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6:01.65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295 258,'0'-20,"-20"20,-20 20,20 0,-19 20,-1 20,0-20,0 38,1-18,19 0,20 19,20-19,0 0,-1-20,21-20,20-1,-1-19,21 0,-1-19</inkml:trace>
  <inkml:trace contextRef="#ctx0" brushRef="#br0" timeOffset="290">652 516,'-40'80,"20"-40,0-1,20 21,20-20,0 0,20 0,0-20,19-1,1 1,-1-20,1-20,-21 1,1-21,0 0,-20-20,-20 0,-20 1,0-1,-20 20,0 0,-19 2,19-2,1 20,-1-20</inkml:trace>
  <inkml:trace contextRef="#ctx0" brushRef="#br0" timeOffset="650">1108-1,'0'40,"0"0,0 40,0-21,0 21,0 0,20-2,-20 2,20-20,0 0,0-1,-20-19,19-20,1 0</inkml:trace>
  <inkml:trace contextRef="#ctx0" brushRef="#br0" timeOffset="970">1664 556,'-40'0,"0"0,1 0,-1 20,0 20,21-20,-1 19,0 1,20 0,20 0,19 0,1 0,0-40,19 19,1-19,19-19,-19-21</inkml:trace>
  <inkml:trace contextRef="#ctx0" brushRef="#br0" timeOffset="1250">1704 39,'-20'80,"20"-20,0 19,20 21,19-2,1 2,-20 0,19-21,1 21,0-41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19:09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44,'59'-20,"1"0,-21-1,21 21,-20 0,-1 0,21 0,-21 21,-19-21,20 0,0 20,19-20,-19 0,0 0,-1 0,1 20,20-20,-21 0,1 0,19 0,-19 0,20 0,-21 21,1-21,20 0,-21 0,1 0,0 0,19 0,-19 0,0 0,19 0,-19 0,0 0,19 0,-19 0,19 0,-19 0,20 0,-21 0,21 0,-1 0,-19 0,20 0,-1 0,1 0,-1 0,1 0,-1 0,1 0,-1 0,1 0,-1 0,21 0,-21 0,21 0,-21 0,21 0,-1-21,0 21,-19 0,19 0,1 0,-1 0,0 0,1 0,-1 0,1 0,19 0,-20 0,20-20,-19 20,19 0,-20 0,21 0,-1 0,0-20,-20 20,20 0,0 0,0 0,0 0,1 20,-1-20,0 0,0 0,1 0,-1 20,0-20,0 0,0 21,21-21,-21 0,20 20,-20-20,20 0,0 21,0-21,-19 0,19 20,0-20,0 0,0 21,0-21,20 0,-20 20,0-20,20 0,-20 21,20-21,-20 0,20 0,-20 20,20-20,-20 0,20 0,0 21,-20-21,20 0,-20 0,20 0,-20 0,20 0,0 0,-20 0,20 0,0 0,-20 0,0 0,20 0,-20 0,20 0,-20 0,20 0,-20 0,0 0,20 0,-20 0,20 0,-20 0,20 0,0 0,-20 0,20 0,-20 0,0 0,20 0,-20 0,0 0,20 0,0 0,-20 0,20 0,-20 0,20 0,-1 0,-19 0,20 0,-20-21,20 21,-20 0,0 0,0 0,0 0,0 0,0 0,0 0,0 0,-20 21,21-21,-1 0,-20 0,0 21,0-21,1 21,19-21,0 0,-20 20,20-20,-20 21,20-21,-19 20,19-20,-20 0,0 21,-20-21,41 0,-21 0,20 20,-20-20,0 0,-19 0,19 21,-20-21,21 0,-41 20,1-20,-1 0,1 21,-1-21,-19 20,19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19:11.4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4740 0,'-138'0,"19"0,0 0,0 21,0-42,0 21,0 21,-20-21,20 0,-20 0,20 0,-20 0,0 0,0 0,20 0,-20 0,1 0,-1 0,0 0,0 0,-20 0,21 0,-21 0,20 0,0 0,-20 0,1 0,19 0,-20 0,1 0,-1 21,20-21,-20 20,-19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8CB7-4EED-40C4-A249-A6EB617CFB36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B152-28CA-4C26-A989-BD1A18FB9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B152-28CA-4C26-A989-BD1A18FB91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960C1B-4E61-47E6-9279-D29448552979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jpeg"/><Relationship Id="rId21" Type="http://schemas.openxmlformats.org/officeDocument/2006/relationships/customXml" Target="../ink/ink3.xml"/><Relationship Id="rId17" Type="http://schemas.openxmlformats.org/officeDocument/2006/relationships/image" Target="../media/image9.jpeg"/><Relationship Id="rId2" Type="http://schemas.openxmlformats.org/officeDocument/2006/relationships/customXml" Target="../ink/ink1.xml"/><Relationship Id="rId16" Type="http://schemas.openxmlformats.org/officeDocument/2006/relationships/image" Target="../media/image8.jpeg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.emf"/><Relationship Id="rId15" Type="http://schemas.openxmlformats.org/officeDocument/2006/relationships/image" Target="../media/image14.emf"/><Relationship Id="rId23" Type="http://schemas.openxmlformats.org/officeDocument/2006/relationships/customXml" Target="../ink/ink4.xml"/><Relationship Id="rId19" Type="http://schemas.openxmlformats.org/officeDocument/2006/relationships/customXml" Target="../ink/ink2.xml"/><Relationship Id="rId2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30.emf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7.emf"/><Relationship Id="rId3" Type="http://schemas.openxmlformats.org/officeDocument/2006/relationships/image" Target="../media/image8.emf"/><Relationship Id="rId21" Type="http://schemas.openxmlformats.org/officeDocument/2006/relationships/image" Target="../media/image18.emf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31.emf"/><Relationship Id="rId7" Type="http://schemas.openxmlformats.org/officeDocument/2006/relationships/image" Target="../media/image10.emf"/><Relationship Id="rId12" Type="http://schemas.openxmlformats.org/officeDocument/2006/relationships/customXml" Target="../ink/ink10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33" Type="http://schemas.openxmlformats.org/officeDocument/2006/relationships/image" Target="../media/image24.emf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22.emf"/><Relationship Id="rId41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20.emf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6.emf"/><Relationship Id="rId40" Type="http://schemas.openxmlformats.org/officeDocument/2006/relationships/customXml" Target="../ink/ink24.xml"/><Relationship Id="rId45" Type="http://schemas.openxmlformats.org/officeDocument/2006/relationships/image" Target="../media/image30.emf"/><Relationship Id="rId5" Type="http://schemas.openxmlformats.org/officeDocument/2006/relationships/image" Target="../media/image9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10" Type="http://schemas.openxmlformats.org/officeDocument/2006/relationships/customXml" Target="../ink/ink9.xml"/><Relationship Id="rId19" Type="http://schemas.openxmlformats.org/officeDocument/2006/relationships/image" Target="../media/image17.emf"/><Relationship Id="rId31" Type="http://schemas.openxmlformats.org/officeDocument/2006/relationships/image" Target="../media/image23.emf"/><Relationship Id="rId44" Type="http://schemas.openxmlformats.org/officeDocument/2006/relationships/customXml" Target="../ink/ink26.xml"/><Relationship Id="rId4" Type="http://schemas.openxmlformats.org/officeDocument/2006/relationships/customXml" Target="../ink/ink6.xml"/><Relationship Id="rId9" Type="http://schemas.openxmlformats.org/officeDocument/2006/relationships/image" Target="../media/image110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21.emf"/><Relationship Id="rId30" Type="http://schemas.openxmlformats.org/officeDocument/2006/relationships/customXml" Target="../ink/ink19.xml"/><Relationship Id="rId35" Type="http://schemas.openxmlformats.org/officeDocument/2006/relationships/image" Target="../media/image25.emf"/><Relationship Id="rId43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3.emf"/><Relationship Id="rId18" Type="http://schemas.openxmlformats.org/officeDocument/2006/relationships/customXml" Target="../ink/ink36.xml"/><Relationship Id="rId3" Type="http://schemas.openxmlformats.org/officeDocument/2006/relationships/image" Target="../media/image150.emf"/><Relationship Id="rId7" Type="http://schemas.openxmlformats.org/officeDocument/2006/relationships/image" Target="../media/image170.emf"/><Relationship Id="rId12" Type="http://schemas.openxmlformats.org/officeDocument/2006/relationships/customXml" Target="../ink/ink33.xml"/><Relationship Id="rId17" Type="http://schemas.openxmlformats.org/officeDocument/2006/relationships/image" Target="../media/image35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2.emf"/><Relationship Id="rId5" Type="http://schemas.openxmlformats.org/officeDocument/2006/relationships/image" Target="../media/image160.emf"/><Relationship Id="rId15" Type="http://schemas.openxmlformats.org/officeDocument/2006/relationships/image" Target="../media/image34.emf"/><Relationship Id="rId10" Type="http://schemas.openxmlformats.org/officeDocument/2006/relationships/customXml" Target="../ink/ink32.xml"/><Relationship Id="rId19" Type="http://schemas.openxmlformats.org/officeDocument/2006/relationships/image" Target="../media/image36.emf"/><Relationship Id="rId4" Type="http://schemas.openxmlformats.org/officeDocument/2006/relationships/customXml" Target="../ink/ink29.xml"/><Relationship Id="rId9" Type="http://schemas.openxmlformats.org/officeDocument/2006/relationships/image" Target="../media/image180.emf"/><Relationship Id="rId14" Type="http://schemas.openxmlformats.org/officeDocument/2006/relationships/customXml" Target="../ink/ink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40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21" Type="http://schemas.openxmlformats.org/officeDocument/2006/relationships/image" Target="../media/image37.emf"/><Relationship Id="rId7" Type="http://schemas.openxmlformats.org/officeDocument/2006/relationships/image" Target="../media/image210.emf"/><Relationship Id="rId12" Type="http://schemas.openxmlformats.org/officeDocument/2006/relationships/customXml" Target="../ink/ink40.xml"/><Relationship Id="rId17" Type="http://schemas.openxmlformats.org/officeDocument/2006/relationships/image" Target="../media/image260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2" Type="http://schemas.openxmlformats.org/officeDocument/2006/relationships/customXml" Target="../ink/ink37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0.emf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15" Type="http://schemas.openxmlformats.org/officeDocument/2006/relationships/image" Target="../media/image250.emf"/><Relationship Id="rId23" Type="http://schemas.openxmlformats.org/officeDocument/2006/relationships/image" Target="../media/image38.emf"/><Relationship Id="rId28" Type="http://schemas.openxmlformats.org/officeDocument/2006/relationships/customXml" Target="../ink/ink48.xml"/><Relationship Id="rId10" Type="http://schemas.openxmlformats.org/officeDocument/2006/relationships/customXml" Target="../ink/ink39.xml"/><Relationship Id="rId19" Type="http://schemas.openxmlformats.org/officeDocument/2006/relationships/image" Target="../media/image270.emf"/><Relationship Id="rId31" Type="http://schemas.openxmlformats.org/officeDocument/2006/relationships/image" Target="../media/image42.emf"/><Relationship Id="rId9" Type="http://schemas.openxmlformats.org/officeDocument/2006/relationships/image" Target="../media/image220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40.emf"/><Relationship Id="rId30" Type="http://schemas.openxmlformats.org/officeDocument/2006/relationships/customXml" Target="../ink/ink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emf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12" Type="http://schemas.openxmlformats.org/officeDocument/2006/relationships/image" Target="../media/image44.e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emf"/><Relationship Id="rId11" Type="http://schemas.openxmlformats.org/officeDocument/2006/relationships/customXml" Target="../ink/ink55.xml"/><Relationship Id="rId5" Type="http://schemas.openxmlformats.org/officeDocument/2006/relationships/customXml" Target="../ink/ink52.xml"/><Relationship Id="rId10" Type="http://schemas.openxmlformats.org/officeDocument/2006/relationships/image" Target="../media/image431.emf"/><Relationship Id="rId4" Type="http://schemas.openxmlformats.org/officeDocument/2006/relationships/image" Target="../media/image290.emf"/><Relationship Id="rId9" Type="http://schemas.openxmlformats.org/officeDocument/2006/relationships/customXml" Target="../ink/ink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13" Type="http://schemas.openxmlformats.org/officeDocument/2006/relationships/customXml" Target="../ink/ink60.xml"/><Relationship Id="rId18" Type="http://schemas.openxmlformats.org/officeDocument/2006/relationships/image" Target="../media/image400.emf"/><Relationship Id="rId26" Type="http://schemas.openxmlformats.org/officeDocument/2006/relationships/image" Target="../media/image51.emf"/><Relationship Id="rId3" Type="http://schemas.openxmlformats.org/officeDocument/2006/relationships/image" Target="../media/image46.gif"/><Relationship Id="rId21" Type="http://schemas.openxmlformats.org/officeDocument/2006/relationships/customXml" Target="../ink/ink64.xml"/><Relationship Id="rId34" Type="http://schemas.openxmlformats.org/officeDocument/2006/relationships/image" Target="../media/image55.emf"/><Relationship Id="rId7" Type="http://schemas.openxmlformats.org/officeDocument/2006/relationships/customXml" Target="../ink/ink57.xml"/><Relationship Id="rId12" Type="http://schemas.openxmlformats.org/officeDocument/2006/relationships/image" Target="../media/image370.emf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33" Type="http://schemas.openxmlformats.org/officeDocument/2006/relationships/customXml" Target="../ink/ink70.xml"/><Relationship Id="rId2" Type="http://schemas.openxmlformats.org/officeDocument/2006/relationships/image" Target="../media/image45.gif"/><Relationship Id="rId16" Type="http://schemas.openxmlformats.org/officeDocument/2006/relationships/image" Target="../media/image390.emf"/><Relationship Id="rId20" Type="http://schemas.openxmlformats.org/officeDocument/2006/relationships/image" Target="../media/image48.emf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emf"/><Relationship Id="rId11" Type="http://schemas.openxmlformats.org/officeDocument/2006/relationships/customXml" Target="../ink/ink59.xml"/><Relationship Id="rId24" Type="http://schemas.openxmlformats.org/officeDocument/2006/relationships/image" Target="../media/image50.emf"/><Relationship Id="rId32" Type="http://schemas.openxmlformats.org/officeDocument/2006/relationships/image" Target="../media/image54.emf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52.emf"/><Relationship Id="rId36" Type="http://schemas.openxmlformats.org/officeDocument/2006/relationships/image" Target="../media/image56.emf"/><Relationship Id="rId10" Type="http://schemas.openxmlformats.org/officeDocument/2006/relationships/image" Target="../media/image360.emf"/><Relationship Id="rId19" Type="http://schemas.openxmlformats.org/officeDocument/2006/relationships/customXml" Target="../ink/ink63.xml"/><Relationship Id="rId31" Type="http://schemas.openxmlformats.org/officeDocument/2006/relationships/customXml" Target="../ink/ink69.xml"/><Relationship Id="rId4" Type="http://schemas.openxmlformats.org/officeDocument/2006/relationships/image" Target="../media/image47.gif"/><Relationship Id="rId9" Type="http://schemas.openxmlformats.org/officeDocument/2006/relationships/customXml" Target="../ink/ink58.xml"/><Relationship Id="rId14" Type="http://schemas.openxmlformats.org/officeDocument/2006/relationships/image" Target="../media/image380.emf"/><Relationship Id="rId22" Type="http://schemas.openxmlformats.org/officeDocument/2006/relationships/image" Target="../media/image49.emf"/><Relationship Id="rId27" Type="http://schemas.openxmlformats.org/officeDocument/2006/relationships/customXml" Target="../ink/ink67.xml"/><Relationship Id="rId30" Type="http://schemas.openxmlformats.org/officeDocument/2006/relationships/image" Target="../media/image53.emf"/><Relationship Id="rId35" Type="http://schemas.openxmlformats.org/officeDocument/2006/relationships/customXml" Target="../ink/ink7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0.emf"/><Relationship Id="rId18" Type="http://schemas.openxmlformats.org/officeDocument/2006/relationships/image" Target="../media/image521.emf"/><Relationship Id="rId26" Type="http://schemas.openxmlformats.org/officeDocument/2006/relationships/image" Target="../media/image57.emf"/><Relationship Id="rId3" Type="http://schemas.openxmlformats.org/officeDocument/2006/relationships/customXml" Target="../ink/ink72.xml"/><Relationship Id="rId21" Type="http://schemas.openxmlformats.org/officeDocument/2006/relationships/customXml" Target="../ink/ink75.xml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9.jpeg"/><Relationship Id="rId20" Type="http://schemas.openxmlformats.org/officeDocument/2006/relationships/image" Target="../media/image541.emf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61.emf"/><Relationship Id="rId15" Type="http://schemas.openxmlformats.org/officeDocument/2006/relationships/image" Target="../media/image58.jpeg"/><Relationship Id="rId23" Type="http://schemas.openxmlformats.org/officeDocument/2006/relationships/customXml" Target="../ink/ink76.xml"/><Relationship Id="rId19" Type="http://schemas.openxmlformats.org/officeDocument/2006/relationships/customXml" Target="../ink/ink74.xml"/><Relationship Id="rId14" Type="http://schemas.openxmlformats.org/officeDocument/2006/relationships/image" Target="../media/image57.png"/><Relationship Id="rId22" Type="http://schemas.openxmlformats.org/officeDocument/2006/relationships/image" Target="../media/image55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13" Type="http://schemas.openxmlformats.org/officeDocument/2006/relationships/image" Target="../media/image530.emf"/><Relationship Id="rId18" Type="http://schemas.openxmlformats.org/officeDocument/2006/relationships/image" Target="../media/image62.jpeg"/><Relationship Id="rId26" Type="http://schemas.openxmlformats.org/officeDocument/2006/relationships/image" Target="../media/image66.emf"/><Relationship Id="rId3" Type="http://schemas.openxmlformats.org/officeDocument/2006/relationships/image" Target="../media/image61.jpeg"/><Relationship Id="rId21" Type="http://schemas.openxmlformats.org/officeDocument/2006/relationships/customXml" Target="../ink/ink86.xml"/><Relationship Id="rId7" Type="http://schemas.openxmlformats.org/officeDocument/2006/relationships/image" Target="../media/image500.emf"/><Relationship Id="rId12" Type="http://schemas.openxmlformats.org/officeDocument/2006/relationships/customXml" Target="../ink/ink82.xml"/><Relationship Id="rId17" Type="http://schemas.openxmlformats.org/officeDocument/2006/relationships/image" Target="../media/image411.emf"/><Relationship Id="rId25" Type="http://schemas.openxmlformats.org/officeDocument/2006/relationships/customXml" Target="../ink/ink88.xml"/><Relationship Id="rId2" Type="http://schemas.openxmlformats.org/officeDocument/2006/relationships/image" Target="../media/image60.jpeg"/><Relationship Id="rId16" Type="http://schemas.openxmlformats.org/officeDocument/2006/relationships/customXml" Target="../ink/ink84.xml"/><Relationship Id="rId20" Type="http://schemas.openxmlformats.org/officeDocument/2006/relationships/image" Target="../media/image63.emf"/><Relationship Id="rId29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520.emf"/><Relationship Id="rId24" Type="http://schemas.openxmlformats.org/officeDocument/2006/relationships/image" Target="../media/image65.emf"/><Relationship Id="rId32" Type="http://schemas.openxmlformats.org/officeDocument/2006/relationships/image" Target="../media/image69.emf"/><Relationship Id="rId5" Type="http://schemas.openxmlformats.org/officeDocument/2006/relationships/image" Target="../media/image490.emf"/><Relationship Id="rId15" Type="http://schemas.openxmlformats.org/officeDocument/2006/relationships/image" Target="../media/image540.emf"/><Relationship Id="rId23" Type="http://schemas.openxmlformats.org/officeDocument/2006/relationships/customXml" Target="../ink/ink87.xml"/><Relationship Id="rId28" Type="http://schemas.openxmlformats.org/officeDocument/2006/relationships/image" Target="../media/image67.emf"/><Relationship Id="rId10" Type="http://schemas.openxmlformats.org/officeDocument/2006/relationships/customXml" Target="../ink/ink81.xml"/><Relationship Id="rId19" Type="http://schemas.openxmlformats.org/officeDocument/2006/relationships/customXml" Target="../ink/ink85.xml"/><Relationship Id="rId31" Type="http://schemas.openxmlformats.org/officeDocument/2006/relationships/customXml" Target="../ink/ink91.xml"/><Relationship Id="rId4" Type="http://schemas.openxmlformats.org/officeDocument/2006/relationships/customXml" Target="../ink/ink78.xml"/><Relationship Id="rId9" Type="http://schemas.openxmlformats.org/officeDocument/2006/relationships/image" Target="../media/image510.emf"/><Relationship Id="rId14" Type="http://schemas.openxmlformats.org/officeDocument/2006/relationships/customXml" Target="../ink/ink83.xml"/><Relationship Id="rId22" Type="http://schemas.openxmlformats.org/officeDocument/2006/relationships/image" Target="../media/image64.emf"/><Relationship Id="rId27" Type="http://schemas.openxmlformats.org/officeDocument/2006/relationships/customXml" Target="../ink/ink89.xml"/><Relationship Id="rId30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../media/image70.emf"/><Relationship Id="rId3" Type="http://schemas.openxmlformats.org/officeDocument/2006/relationships/image" Target="../media/image550.emf"/><Relationship Id="rId21" Type="http://schemas.openxmlformats.org/officeDocument/2006/relationships/image" Target="../media/image640.emf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image" Target="../media/image74.emf"/><Relationship Id="rId50" Type="http://schemas.openxmlformats.org/officeDocument/2006/relationships/customXml" Target="../ink/ink116.xml"/><Relationship Id="rId7" Type="http://schemas.openxmlformats.org/officeDocument/2006/relationships/image" Target="../media/image570.emf"/><Relationship Id="rId12" Type="http://schemas.openxmlformats.org/officeDocument/2006/relationships/customXml" Target="../ink/ink97.xml"/><Relationship Id="rId17" Type="http://schemas.openxmlformats.org/officeDocument/2006/relationships/image" Target="../media/image62.emf"/><Relationship Id="rId25" Type="http://schemas.openxmlformats.org/officeDocument/2006/relationships/image" Target="../media/image660.emf"/><Relationship Id="rId33" Type="http://schemas.openxmlformats.org/officeDocument/2006/relationships/image" Target="../media/image46.emf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29" Type="http://schemas.openxmlformats.org/officeDocument/2006/relationships/image" Target="../media/image680.emf"/><Relationship Id="rId41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59.emf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../media/image690.emf"/><Relationship Id="rId40" Type="http://schemas.openxmlformats.org/officeDocument/2006/relationships/customXml" Target="../ink/ink111.xml"/><Relationship Id="rId45" Type="http://schemas.openxmlformats.org/officeDocument/2006/relationships/image" Target="../media/image73.emf"/><Relationship Id="rId5" Type="http://schemas.openxmlformats.org/officeDocument/2006/relationships/image" Target="../media/image560.emf"/><Relationship Id="rId15" Type="http://schemas.openxmlformats.org/officeDocument/2006/relationships/image" Target="../media/image61.emf"/><Relationship Id="rId23" Type="http://schemas.openxmlformats.org/officeDocument/2006/relationships/image" Target="../media/image650.emf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../media/image75.emf"/><Relationship Id="rId10" Type="http://schemas.openxmlformats.org/officeDocument/2006/relationships/customXml" Target="../ink/ink96.xml"/><Relationship Id="rId19" Type="http://schemas.openxmlformats.org/officeDocument/2006/relationships/image" Target="../media/image630.emf"/><Relationship Id="rId31" Type="http://schemas.openxmlformats.org/officeDocument/2006/relationships/image" Target="../media/image45.emf"/><Relationship Id="rId44" Type="http://schemas.openxmlformats.org/officeDocument/2006/relationships/customXml" Target="../ink/ink113.xml"/><Relationship Id="rId4" Type="http://schemas.openxmlformats.org/officeDocument/2006/relationships/customXml" Target="../ink/ink93.xml"/><Relationship Id="rId9" Type="http://schemas.openxmlformats.org/officeDocument/2006/relationships/image" Target="../media/image58.emf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670.emf"/><Relationship Id="rId30" Type="http://schemas.openxmlformats.org/officeDocument/2006/relationships/customXml" Target="../ink/ink106.xml"/><Relationship Id="rId35" Type="http://schemas.openxmlformats.org/officeDocument/2006/relationships/image" Target="../media/image47.emf"/><Relationship Id="rId43" Type="http://schemas.openxmlformats.org/officeDocument/2006/relationships/image" Target="../media/image72.emf"/><Relationship Id="rId48" Type="http://schemas.openxmlformats.org/officeDocument/2006/relationships/customXml" Target="../ink/ink115.xml"/><Relationship Id="rId8" Type="http://schemas.openxmlformats.org/officeDocument/2006/relationships/customXml" Target="../ink/ink95.xml"/><Relationship Id="rId51" Type="http://schemas.openxmlformats.org/officeDocument/2006/relationships/image" Target="../media/image7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emf"/><Relationship Id="rId13" Type="http://schemas.openxmlformats.org/officeDocument/2006/relationships/customXml" Target="../ink/ink122.xml"/><Relationship Id="rId18" Type="http://schemas.openxmlformats.org/officeDocument/2006/relationships/image" Target="../media/image78.emf"/><Relationship Id="rId26" Type="http://schemas.openxmlformats.org/officeDocument/2006/relationships/image" Target="../media/image82.emf"/><Relationship Id="rId3" Type="http://schemas.openxmlformats.org/officeDocument/2006/relationships/customXml" Target="../ink/ink117.xml"/><Relationship Id="rId21" Type="http://schemas.openxmlformats.org/officeDocument/2006/relationships/customXml" Target="../ink/ink126.xml"/><Relationship Id="rId7" Type="http://schemas.openxmlformats.org/officeDocument/2006/relationships/customXml" Target="../ink/ink119.xml"/><Relationship Id="rId12" Type="http://schemas.openxmlformats.org/officeDocument/2006/relationships/image" Target="../media/image450.emf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2" Type="http://schemas.openxmlformats.org/officeDocument/2006/relationships/image" Target="../media/image44.gif"/><Relationship Id="rId16" Type="http://schemas.openxmlformats.org/officeDocument/2006/relationships/image" Target="../media/image77.emf"/><Relationship Id="rId20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emf"/><Relationship Id="rId11" Type="http://schemas.openxmlformats.org/officeDocument/2006/relationships/customXml" Target="../ink/ink121.xml"/><Relationship Id="rId24" Type="http://schemas.openxmlformats.org/officeDocument/2006/relationships/image" Target="../media/image81.emf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10" Type="http://schemas.openxmlformats.org/officeDocument/2006/relationships/image" Target="../media/image440.emf"/><Relationship Id="rId19" Type="http://schemas.openxmlformats.org/officeDocument/2006/relationships/customXml" Target="../ink/ink125.xml"/><Relationship Id="rId4" Type="http://schemas.openxmlformats.org/officeDocument/2006/relationships/image" Target="../media/image410.emf"/><Relationship Id="rId9" Type="http://schemas.openxmlformats.org/officeDocument/2006/relationships/customXml" Target="../ink/ink120.xml"/><Relationship Id="rId14" Type="http://schemas.openxmlformats.org/officeDocument/2006/relationships/image" Target="../media/image460.emf"/><Relationship Id="rId22" Type="http://schemas.openxmlformats.org/officeDocument/2006/relationships/image" Target="../media/image8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google.com/imgres?imgurl=http://www.piedmontwebdev.org/piedmontbraintumorcenter/wp-content/uploads/2012/10/rusty-nail-tetanus-1.jpg&amp;imgrefurl=http://www.piedmontwebdev.org/piedmontbraintumorcenter/?p=1025&amp;usg=__fbOsJGjcCoH3onerG5J6guuepyo=&amp;h=300&amp;w=300&amp;sz=28&amp;hl=en&amp;start=1&amp;zoom=1&amp;tbnid=ClUiVdea6pwUBM:&amp;tbnh=116&amp;tbnw=116&amp;ei=BG63UOXoBrK20QGI1oHgAw&amp;prev=/search?q=rusty+nail&amp;hl=en&amp;safe=active&amp;gbv=2&amp;tbm=isch&amp;itbs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emf"/><Relationship Id="rId13" Type="http://schemas.openxmlformats.org/officeDocument/2006/relationships/customXml" Target="../ink/ink134.xml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12" Type="http://schemas.openxmlformats.org/officeDocument/2006/relationships/image" Target="../media/image790.e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emf"/><Relationship Id="rId11" Type="http://schemas.openxmlformats.org/officeDocument/2006/relationships/customXml" Target="../ink/ink133.xml"/><Relationship Id="rId5" Type="http://schemas.openxmlformats.org/officeDocument/2006/relationships/customXml" Target="../ink/ink130.xml"/><Relationship Id="rId10" Type="http://schemas.openxmlformats.org/officeDocument/2006/relationships/image" Target="../media/image780.emf"/><Relationship Id="rId4" Type="http://schemas.openxmlformats.org/officeDocument/2006/relationships/image" Target="../media/image750.emf"/><Relationship Id="rId9" Type="http://schemas.openxmlformats.org/officeDocument/2006/relationships/customXml" Target="../ink/ink132.xml"/><Relationship Id="rId14" Type="http://schemas.openxmlformats.org/officeDocument/2006/relationships/image" Target="../media/image80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wdn.org/chemist/pcchangequiz/pcchangequiz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808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and Physical Change</a:t>
            </a:r>
            <a:br>
              <a:rPr lang="en-US" dirty="0" smtClean="0"/>
            </a:br>
            <a:r>
              <a:rPr lang="en-US" dirty="0" smtClean="0"/>
              <a:t>Notebook Page </a:t>
            </a:r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chemistryland.com/CHM130FieldLab/Lab4/flam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970" y="2341198"/>
            <a:ext cx="5877705" cy="451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52"/>
            <a:ext cx="8229600" cy="1383152"/>
          </a:xfrm>
        </p:spPr>
        <p:txBody>
          <a:bodyPr>
            <a:normAutofit/>
          </a:bodyPr>
          <a:lstStyle/>
          <a:p>
            <a:r>
              <a:rPr lang="en-US" dirty="0" smtClean="0"/>
              <a:t>What is a Physical Property?</a:t>
            </a:r>
            <a:br>
              <a:rPr lang="en-US" dirty="0" smtClean="0"/>
            </a:b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3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kip 3 spaces between each…</a:t>
            </a:r>
            <a:endParaRPr lang="en-US" sz="33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Take a few seconds and discuss with your group the meaning of a physical property.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 Examples of physical properties.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Identify the physical properties of gold.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4722813"/>
              <a:ext cx="2508250" cy="28575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6534" y="4659948"/>
                <a:ext cx="2539932" cy="154662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Image result for gol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65792"/>
            <a:ext cx="2206625" cy="14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l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7" y="5395245"/>
            <a:ext cx="2832022" cy="14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l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76" y="5365792"/>
            <a:ext cx="1475824" cy="14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1128600" y="371520"/>
              <a:ext cx="6722640" cy="8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2760" y="307800"/>
                <a:ext cx="67543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/>
              <p14:cNvContentPartPr/>
              <p14:nvPr/>
            </p14:nvContentPartPr>
            <p14:xfrm>
              <a:off x="2143080" y="3529080"/>
              <a:ext cx="4943880" cy="10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27240" y="3465360"/>
                <a:ext cx="4975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3007440" y="5129280"/>
              <a:ext cx="3622320" cy="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1600" y="5065560"/>
                <a:ext cx="3654000" cy="19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Physical properties- involve things that can be measured without changing the chemical properties of matter. </a:t>
            </a:r>
          </a:p>
          <a:p>
            <a:r>
              <a:rPr lang="en-US" sz="4000" dirty="0" smtClean="0"/>
              <a:t>Mass- the amount of matter contained in a substance </a:t>
            </a:r>
          </a:p>
          <a:p>
            <a:r>
              <a:rPr lang="en-US" sz="4000" dirty="0" smtClean="0"/>
              <a:t>Volume- Amount of space an object occupies </a:t>
            </a:r>
          </a:p>
          <a:p>
            <a:r>
              <a:rPr lang="en-US" sz="4000" dirty="0" smtClean="0"/>
              <a:t>Density = mass divided by the volume of a substance (mass/volume)</a:t>
            </a:r>
          </a:p>
          <a:p>
            <a:pPr marL="1328166" lvl="1" indent="-742950">
              <a:buFont typeface="+mj-lt"/>
              <a:buAutoNum type="arabicPeriod"/>
            </a:pPr>
            <a:r>
              <a:rPr lang="en-US" sz="3600" dirty="0" smtClean="0"/>
              <a:t>A cube has a mass of 4.2g and a volume of 5.3 </a:t>
            </a:r>
            <a:r>
              <a:rPr lang="en-US" sz="3600" dirty="0" err="1" smtClean="0"/>
              <a:t>mL.</a:t>
            </a:r>
            <a:r>
              <a:rPr lang="en-US" sz="3600" dirty="0" smtClean="0"/>
              <a:t>  What is its density? </a:t>
            </a:r>
          </a:p>
          <a:p>
            <a:pPr marL="1328166" lvl="1" indent="-742950">
              <a:buFont typeface="+mj-lt"/>
              <a:buAutoNum type="arabicPeriod"/>
            </a:pPr>
            <a:r>
              <a:rPr lang="en-US" sz="3600" dirty="0" smtClean="0"/>
              <a:t>Liquid has a mass of 27.2g and a volume of 2.0mL.  What is its density? </a:t>
            </a:r>
          </a:p>
          <a:p>
            <a:pPr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1557338"/>
              <a:ext cx="3635375" cy="128587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88" y="1493945"/>
                <a:ext cx="3667416" cy="25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2049463"/>
              <a:ext cx="7350125" cy="7937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623" y="1986250"/>
                <a:ext cx="7381805" cy="2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3" y="2571750"/>
              <a:ext cx="6057900" cy="71438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163" y="2507889"/>
                <a:ext cx="6089941" cy="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2928938"/>
              <a:ext cx="873125" cy="42862"/>
            </p14:xfrm>
          </p:contentPart>
        </mc:Choice>
        <mc:Fallback xmlns=""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733" y="2865545"/>
                <a:ext cx="905170" cy="16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" y="3778250"/>
              <a:ext cx="1208088" cy="87313"/>
            </p14:xfrm>
          </p:contentPart>
        </mc:Choice>
        <mc:Fallback xmlns="">
          <p:pic>
            <p:nvPicPr>
              <p:cNvPr id="112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236" y="3715011"/>
                <a:ext cx="1240126" cy="21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4257675"/>
              <a:ext cx="1393825" cy="79375"/>
            </p14:xfrm>
          </p:contentPart>
        </mc:Choice>
        <mc:Fallback xmlns=""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374" y="4193814"/>
                <a:ext cx="1425503" cy="20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8575" y="4724400"/>
              <a:ext cx="2508250" cy="28575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2734" y="4661178"/>
                <a:ext cx="2539932" cy="154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78600" y="1593000"/>
              <a:ext cx="29160" cy="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760" y="1529640"/>
                <a:ext cx="60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757080" y="1593000"/>
              <a:ext cx="147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240" y="1529640"/>
                <a:ext cx="46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799920" y="1593000"/>
              <a:ext cx="514800" cy="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080" y="1529640"/>
                <a:ext cx="546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1478880" y="1578600"/>
              <a:ext cx="250200" cy="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63040" y="1515240"/>
                <a:ext cx="281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1785960" y="1578600"/>
              <a:ext cx="450360" cy="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70120" y="1515240"/>
                <a:ext cx="482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/>
              <p14:cNvContentPartPr/>
              <p14:nvPr/>
            </p14:nvContentPartPr>
            <p14:xfrm>
              <a:off x="2278800" y="1585800"/>
              <a:ext cx="221760" cy="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62960" y="1522440"/>
                <a:ext cx="253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/>
              <p14:cNvContentPartPr/>
              <p14:nvPr/>
            </p14:nvContentPartPr>
            <p14:xfrm>
              <a:off x="2693160" y="1593000"/>
              <a:ext cx="671760" cy="28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77320" y="1529640"/>
                <a:ext cx="703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3486240" y="1607400"/>
              <a:ext cx="743400" cy="14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70400" y="1543680"/>
                <a:ext cx="775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4264920" y="1607400"/>
              <a:ext cx="3600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9080" y="1543680"/>
                <a:ext cx="67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Ink 12"/>
              <p14:cNvContentPartPr/>
              <p14:nvPr/>
            </p14:nvContentPartPr>
            <p14:xfrm>
              <a:off x="821520" y="2050200"/>
              <a:ext cx="486000" cy="21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5680" y="1986840"/>
                <a:ext cx="5180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/>
              <p14:cNvContentPartPr/>
              <p14:nvPr/>
            </p14:nvContentPartPr>
            <p14:xfrm>
              <a:off x="1535760" y="2014560"/>
              <a:ext cx="7022880" cy="107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19920" y="1950840"/>
                <a:ext cx="7054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/>
              <p14:cNvContentPartPr/>
              <p14:nvPr/>
            </p14:nvContentPartPr>
            <p14:xfrm>
              <a:off x="757080" y="2414520"/>
              <a:ext cx="5922720" cy="121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1240" y="2351160"/>
                <a:ext cx="5954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/>
              <p14:cNvContentPartPr/>
              <p14:nvPr/>
            </p14:nvContentPartPr>
            <p14:xfrm>
              <a:off x="635760" y="2950200"/>
              <a:ext cx="907560" cy="2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9920" y="2886840"/>
                <a:ext cx="939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/>
              <p14:cNvContentPartPr/>
              <p14:nvPr/>
            </p14:nvContentPartPr>
            <p14:xfrm>
              <a:off x="578520" y="3793320"/>
              <a:ext cx="1350720" cy="100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2680" y="3729600"/>
                <a:ext cx="1382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/>
              <p14:cNvContentPartPr/>
              <p14:nvPr/>
            </p14:nvContentPartPr>
            <p14:xfrm>
              <a:off x="607320" y="4264560"/>
              <a:ext cx="1314720" cy="86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1480" y="4201200"/>
                <a:ext cx="13464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/>
              <p14:cNvContentPartPr/>
              <p14:nvPr/>
            </p14:nvContentPartPr>
            <p14:xfrm>
              <a:off x="2486160" y="4678920"/>
              <a:ext cx="2507760" cy="107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70320" y="4615560"/>
                <a:ext cx="253944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5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density of water is 1.0g/</a:t>
            </a:r>
            <a:r>
              <a:rPr lang="en-US" dirty="0" err="1" smtClean="0"/>
              <a:t>mL</a:t>
            </a:r>
            <a:endParaRPr lang="en-US" dirty="0" smtClean="0"/>
          </a:p>
          <a:p>
            <a:r>
              <a:rPr lang="en-US" dirty="0" smtClean="0"/>
              <a:t>Which of these would float in water?</a:t>
            </a:r>
          </a:p>
          <a:p>
            <a:pPr marL="1456182" lvl="3" indent="-514350">
              <a:buFont typeface="+mj-lt"/>
              <a:buAutoNum type="arabicPeriod"/>
            </a:pPr>
            <a:r>
              <a:rPr lang="en-US" dirty="0" smtClean="0"/>
              <a:t> .792g/ml</a:t>
            </a:r>
          </a:p>
          <a:p>
            <a:pPr marL="1456182" lvl="3" indent="-514350">
              <a:buFont typeface="+mj-lt"/>
              <a:buAutoNum type="arabicPeriod"/>
            </a:pPr>
            <a:r>
              <a:rPr lang="en-US" dirty="0" smtClean="0"/>
              <a:t>13.6g/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1456182" lvl="3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Properties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Solubility- the ability for a substance to dissolve in another substance. </a:t>
            </a:r>
          </a:p>
          <a:p>
            <a:pPr lvl="1"/>
            <a:r>
              <a:rPr lang="en-US" dirty="0" smtClean="0"/>
              <a:t>Sugar in coffee or tea </a:t>
            </a:r>
          </a:p>
          <a:p>
            <a:r>
              <a:rPr lang="en-US" dirty="0" smtClean="0"/>
              <a:t>Malleability- the ability to be hammered into thin sheets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Boiling Point- temperature at which a liquid changes to a gas at a given pressure. </a:t>
            </a:r>
          </a:p>
          <a:p>
            <a:r>
              <a:rPr lang="en-US" dirty="0" smtClean="0"/>
              <a:t>Specific Heat- the amount of energy needed to raise one gram of a substance by one degree Celsius.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843088"/>
              <a:ext cx="1608138" cy="28575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560" y="1779066"/>
                <a:ext cx="1639818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5850" y="3171825"/>
              <a:ext cx="1793875" cy="85725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0007" y="3108338"/>
                <a:ext cx="1825561" cy="21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4143375"/>
              <a:ext cx="1616075" cy="65088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3535" y="4080085"/>
                <a:ext cx="1647756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5037138"/>
              <a:ext cx="2057400" cy="10636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6510" y="4973321"/>
                <a:ext cx="2089080" cy="233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107360" y="1793160"/>
              <a:ext cx="1379160" cy="7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91520" y="1729440"/>
                <a:ext cx="1410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1000080" y="3243240"/>
              <a:ext cx="1729080" cy="4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4240" y="3179520"/>
                <a:ext cx="1760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1335960" y="4164840"/>
              <a:ext cx="1729080" cy="71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0120" y="4101120"/>
                <a:ext cx="1760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100160" y="5022000"/>
              <a:ext cx="1979280" cy="107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4320" y="4958640"/>
                <a:ext cx="2010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5688360" y="5134680"/>
              <a:ext cx="1045080" cy="36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72160" y="5070960"/>
                <a:ext cx="107712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Types of Physical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Appearance </a:t>
            </a:r>
            <a:r>
              <a:rPr lang="en-US" dirty="0" smtClean="0"/>
              <a:t>– is it shiny or dull (luster)</a:t>
            </a:r>
            <a:endParaRPr lang="en-US" dirty="0" smtClean="0"/>
          </a:p>
          <a:p>
            <a:r>
              <a:rPr lang="en-US" dirty="0" smtClean="0"/>
              <a:t>Texture – what does it feel like? Smooth or rough? </a:t>
            </a:r>
            <a:endParaRPr lang="en-US" dirty="0"/>
          </a:p>
          <a:p>
            <a:r>
              <a:rPr lang="en-US" dirty="0" smtClean="0"/>
              <a:t>Odor – smell </a:t>
            </a:r>
            <a:endParaRPr lang="en-US" dirty="0" smtClean="0"/>
          </a:p>
          <a:p>
            <a:r>
              <a:rPr lang="en-US" dirty="0" smtClean="0"/>
              <a:t>Melting point </a:t>
            </a:r>
            <a:r>
              <a:rPr lang="en-US" dirty="0" smtClean="0"/>
              <a:t>– solid to a liquid (ice to water)</a:t>
            </a:r>
            <a:endParaRPr lang="en-US" dirty="0" smtClean="0"/>
          </a:p>
          <a:p>
            <a:r>
              <a:rPr lang="en-US" dirty="0" smtClean="0"/>
              <a:t>Boiling point </a:t>
            </a:r>
            <a:r>
              <a:rPr lang="en-US" dirty="0" smtClean="0"/>
              <a:t>– liquid to a gas (water to water vapor)</a:t>
            </a:r>
            <a:endParaRPr lang="en-US" dirty="0" smtClean="0"/>
          </a:p>
          <a:p>
            <a:r>
              <a:rPr lang="en-US" dirty="0" smtClean="0"/>
              <a:t>Density </a:t>
            </a:r>
            <a:r>
              <a:rPr lang="en-US" dirty="0" smtClean="0"/>
              <a:t>– m/v, how much mass is in a space </a:t>
            </a:r>
            <a:endParaRPr lang="en-US" dirty="0" smtClean="0"/>
          </a:p>
          <a:p>
            <a:r>
              <a:rPr lang="en-US" dirty="0" smtClean="0"/>
              <a:t>Solubility </a:t>
            </a:r>
            <a:r>
              <a:rPr lang="en-US" dirty="0" smtClean="0"/>
              <a:t>– the ability of a solute to dissolve in a solvent. </a:t>
            </a:r>
            <a:endParaRPr lang="en-US" dirty="0" smtClean="0"/>
          </a:p>
          <a:p>
            <a:r>
              <a:rPr lang="en-US" dirty="0" smtClean="0"/>
              <a:t>Polarity </a:t>
            </a:r>
            <a:r>
              <a:rPr lang="en-US" dirty="0" smtClean="0"/>
              <a:t>– having opposite poles or being polar. Like a water molecule. Positive and negative end. Like a magnet. </a:t>
            </a:r>
          </a:p>
          <a:p>
            <a:r>
              <a:rPr lang="en-US" dirty="0" smtClean="0"/>
              <a:t>Freezing point – liquid to a solid 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1214438"/>
              <a:ext cx="2116137" cy="5080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023" y="1148697"/>
                <a:ext cx="2147818" cy="182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928688"/>
              <a:ext cx="344488" cy="542925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686" y="864963"/>
                <a:ext cx="376165" cy="67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842963"/>
              <a:ext cx="200025" cy="685800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359" y="779243"/>
                <a:ext cx="231684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650" y="1114425"/>
              <a:ext cx="465138" cy="236538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09" y="1050700"/>
                <a:ext cx="496819" cy="363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663" y="1693863"/>
              <a:ext cx="1008062" cy="57150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822" y="1630603"/>
                <a:ext cx="1039744" cy="18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3178175"/>
              <a:ext cx="1914525" cy="107950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910" y="3114271"/>
                <a:ext cx="1946206" cy="235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" y="5180013"/>
              <a:ext cx="1393825" cy="100012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957" y="5116336"/>
                <a:ext cx="1425511" cy="22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635760" y="1221480"/>
              <a:ext cx="2129400" cy="3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920" y="1158120"/>
                <a:ext cx="2161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500040" y="1707120"/>
              <a:ext cx="1550520" cy="2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4200" y="1643760"/>
                <a:ext cx="1582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742605" y="2692400"/>
              <a:ext cx="2265120" cy="12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6765" y="2629040"/>
                <a:ext cx="22968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382320" y="5033493"/>
              <a:ext cx="1785960" cy="293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6480" y="4970133"/>
                <a:ext cx="181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830520" y="6429240"/>
              <a:ext cx="2241720" cy="178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680" y="6365880"/>
                <a:ext cx="2273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857160" y="3214800"/>
              <a:ext cx="1991880" cy="80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1320" y="3151080"/>
                <a:ext cx="20235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758880" y="2205720"/>
              <a:ext cx="866520" cy="54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3040" y="2142000"/>
                <a:ext cx="898560" cy="18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“buddy next to you and try to identify 3 ways a substance can change physically… </a:t>
            </a:r>
          </a:p>
          <a:p>
            <a:pPr lvl="1"/>
            <a:r>
              <a:rPr lang="en-US" dirty="0" smtClean="0"/>
              <a:t>Write them down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Discovery Ed Clip </a:t>
            </a:r>
          </a:p>
          <a:p>
            <a:pPr lvl="1"/>
            <a:r>
              <a:rPr lang="en-US" dirty="0" smtClean="0"/>
              <a:t>Physical Changes</a:t>
            </a:r>
          </a:p>
          <a:p>
            <a:pPr lvl="1"/>
            <a:r>
              <a:rPr lang="en-US" dirty="0" smtClean="0"/>
              <a:t>6:43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http://topiclessbar.files.wordpress.com/2011/02/best-buddi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743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9513" y="2336800"/>
              <a:ext cx="4916487" cy="6350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673" y="2273300"/>
                <a:ext cx="4948167" cy="19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2771775"/>
              <a:ext cx="1557338" cy="42863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160" y="2708381"/>
                <a:ext cx="1589018" cy="17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407320" y="2300040"/>
              <a:ext cx="4736880" cy="14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1480" y="2236680"/>
                <a:ext cx="47685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1200240" y="2707560"/>
              <a:ext cx="1700640" cy="43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4400" y="2643840"/>
                <a:ext cx="17323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6265080" y="2543040"/>
              <a:ext cx="1036080" cy="57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5720" y="2533680"/>
                <a:ext cx="1054800" cy="7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Changes– page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Change- Change in the state of a substance. It can be reversed.  </a:t>
            </a:r>
          </a:p>
          <a:p>
            <a:pPr lvl="1"/>
            <a:r>
              <a:rPr lang="en-US" dirty="0" smtClean="0"/>
              <a:t>Water can physically change from a solid, liquid, or gas.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Sugar dissolves in water but can be reversed by evaporating the water. </a:t>
            </a:r>
          </a:p>
          <a:p>
            <a:pPr lvl="1"/>
            <a:r>
              <a:rPr lang="en-US" dirty="0" smtClean="0"/>
              <a:t>Phys</a:t>
            </a:r>
            <a:r>
              <a:rPr lang="en-US" dirty="0" smtClean="0"/>
              <a:t>ical changes c</a:t>
            </a:r>
            <a:r>
              <a:rPr lang="en-US" dirty="0" smtClean="0"/>
              <a:t>an </a:t>
            </a:r>
            <a:r>
              <a:rPr lang="en-US" dirty="0" smtClean="0"/>
              <a:t>be reversed most of the time. </a:t>
            </a:r>
            <a:endParaRPr lang="en-US" dirty="0" smtClean="0"/>
          </a:p>
          <a:p>
            <a:pPr lvl="1"/>
            <a:r>
              <a:rPr lang="en-US" dirty="0" smtClean="0"/>
              <a:t>The substance does not changing chemically!!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1265" name="Picture 1" descr="steam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304800" cy="1524000"/>
          </a:xfrm>
          <a:prstGeom prst="rect">
            <a:avLst/>
          </a:prstGeom>
          <a:noFill/>
        </p:spPr>
      </p:pic>
      <p:pic>
        <p:nvPicPr>
          <p:cNvPr id="11266" name="Picture 2" descr="faucet dripping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76600"/>
            <a:ext cx="1447800" cy="1469091"/>
          </a:xfrm>
          <a:prstGeom prst="rect">
            <a:avLst/>
          </a:prstGeom>
          <a:noFill/>
        </p:spPr>
      </p:pic>
      <p:pic>
        <p:nvPicPr>
          <p:cNvPr id="11267" name="Picture 3" descr="ice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81400"/>
            <a:ext cx="1295400" cy="96723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7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7300" y="1693863"/>
              <a:ext cx="6500813" cy="128587"/>
            </p14:xfrm>
          </p:contentPart>
        </mc:Choice>
        <mc:Fallback xmlns="">
          <p:pic>
            <p:nvPicPr>
              <p:cNvPr id="297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1460" y="1630470"/>
                <a:ext cx="6532493" cy="25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7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5063" y="2165350"/>
              <a:ext cx="4402137" cy="114300"/>
            </p14:xfrm>
          </p:contentPart>
        </mc:Choice>
        <mc:Fallback xmlns="">
          <p:pic>
            <p:nvPicPr>
              <p:cNvPr id="297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223" y="2102090"/>
                <a:ext cx="4433817" cy="24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7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92400"/>
              <a:ext cx="6716712" cy="136525"/>
            </p14:xfrm>
          </p:contentPart>
        </mc:Choice>
        <mc:Fallback xmlns="">
          <p:pic>
            <p:nvPicPr>
              <p:cNvPr id="297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7873" y="2629001"/>
                <a:ext cx="6748391" cy="26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7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0800" y="3092450"/>
              <a:ext cx="1036638" cy="50800"/>
            </p14:xfrm>
          </p:contentPart>
        </mc:Choice>
        <mc:Fallback xmlns="">
          <p:pic>
            <p:nvPicPr>
              <p:cNvPr id="297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4962" y="3029040"/>
                <a:ext cx="1068673" cy="17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7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5186363"/>
              <a:ext cx="6208713" cy="185737"/>
            </p14:xfrm>
          </p:contentPart>
        </mc:Choice>
        <mc:Fallback xmlns="">
          <p:pic>
            <p:nvPicPr>
              <p:cNvPr id="297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1510" y="5122651"/>
                <a:ext cx="6240394" cy="313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7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5638800"/>
              <a:ext cx="3736975" cy="165100"/>
            </p14:xfrm>
          </p:contentPart>
        </mc:Choice>
        <mc:Fallback xmlns="">
          <p:pic>
            <p:nvPicPr>
              <p:cNvPr id="297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08159" y="5575355"/>
                <a:ext cx="3768656" cy="292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6072188"/>
              <a:ext cx="4108450" cy="114300"/>
            </p14:xfrm>
          </p:contentPart>
        </mc:Choice>
        <mc:Fallback xmlns="">
          <p:pic>
            <p:nvPicPr>
              <p:cNvPr id="297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55784" y="6005355"/>
                <a:ext cx="4140131" cy="248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5104560" y="1928812"/>
              <a:ext cx="1614960" cy="4343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95200" y="1919452"/>
                <a:ext cx="1633680" cy="43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/>
              <p14:cNvContentPartPr/>
              <p14:nvPr/>
            </p14:nvContentPartPr>
            <p14:xfrm>
              <a:off x="1330560" y="1767960"/>
              <a:ext cx="6367320" cy="170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4720" y="1704600"/>
                <a:ext cx="6399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1214280" y="2277000"/>
              <a:ext cx="4608360" cy="63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8440" y="2213640"/>
                <a:ext cx="46400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1625040" y="2661120"/>
              <a:ext cx="4170600" cy="250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09200" y="2597400"/>
                <a:ext cx="42022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" name="Ink 7"/>
              <p14:cNvContentPartPr/>
              <p14:nvPr/>
            </p14:nvContentPartPr>
            <p14:xfrm>
              <a:off x="5759640" y="2652120"/>
              <a:ext cx="2822040" cy="107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43800" y="2588760"/>
                <a:ext cx="28537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" name="Ink 8"/>
              <p14:cNvContentPartPr/>
              <p14:nvPr/>
            </p14:nvContentPartPr>
            <p14:xfrm>
              <a:off x="1535760" y="3036240"/>
              <a:ext cx="491760" cy="36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19920" y="2972520"/>
                <a:ext cx="523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" name="Ink 9"/>
              <p14:cNvContentPartPr/>
              <p14:nvPr/>
            </p14:nvContentPartPr>
            <p14:xfrm>
              <a:off x="1527120" y="5188320"/>
              <a:ext cx="6420600" cy="285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11280" y="5124600"/>
                <a:ext cx="64522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" name="Ink 10"/>
              <p14:cNvContentPartPr/>
              <p14:nvPr/>
            </p14:nvContentPartPr>
            <p14:xfrm>
              <a:off x="1598400" y="5634720"/>
              <a:ext cx="2893680" cy="36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82560" y="5571000"/>
                <a:ext cx="2925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" name="Ink 11"/>
              <p14:cNvContentPartPr/>
              <p14:nvPr/>
            </p14:nvContentPartPr>
            <p14:xfrm>
              <a:off x="3656372" y="6031620"/>
              <a:ext cx="4849200" cy="89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40532" y="5968260"/>
                <a:ext cx="4881240" cy="21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8" y="11102"/>
            <a:ext cx="8229600" cy="1512897"/>
          </a:xfrm>
        </p:spPr>
        <p:txBody>
          <a:bodyPr>
            <a:normAutofit/>
          </a:bodyPr>
          <a:lstStyle/>
          <a:p>
            <a:r>
              <a:rPr lang="en-US" dirty="0" smtClean="0"/>
              <a:t>What is a Chemical Property?</a:t>
            </a:r>
            <a:br>
              <a:rPr lang="en-US" dirty="0" smtClean="0"/>
            </a:br>
            <a:r>
              <a:rPr lang="en-US" sz="3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skip 3 spaces between each…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few seconds and discuss with your group the meaning of a </a:t>
            </a:r>
            <a:r>
              <a:rPr lang="en-US" dirty="0" smtClean="0"/>
              <a:t>chemical </a:t>
            </a:r>
            <a:r>
              <a:rPr lang="en-US" dirty="0"/>
              <a:t>property.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Provide </a:t>
            </a:r>
            <a:r>
              <a:rPr lang="en-US" dirty="0" smtClean="0"/>
              <a:t>an example </a:t>
            </a:r>
            <a:r>
              <a:rPr lang="en-US" dirty="0"/>
              <a:t>of </a:t>
            </a:r>
            <a:r>
              <a:rPr lang="en-US" dirty="0" smtClean="0"/>
              <a:t>a chemical property.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the </a:t>
            </a:r>
            <a:r>
              <a:rPr lang="en-US" dirty="0" smtClean="0"/>
              <a:t>chemical </a:t>
            </a:r>
            <a:r>
              <a:rPr lang="en-US" dirty="0"/>
              <a:t>properties </a:t>
            </a:r>
            <a:r>
              <a:rPr lang="en-US" dirty="0" smtClean="0"/>
              <a:t>of Hydrogen.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3178175"/>
              <a:ext cx="2457450" cy="79375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56309" y="3114675"/>
                <a:ext cx="2489131" cy="206375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Image result for hydroge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1242029" cy="11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hydro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hydro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hydro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hydrog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hydroge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hydrog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5537462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hydrog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00700"/>
            <a:ext cx="25146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49960" y="485640"/>
              <a:ext cx="7615800" cy="143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4120" y="422280"/>
                <a:ext cx="7647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3000240" y="3778920"/>
              <a:ext cx="4772520" cy="72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84400" y="3715560"/>
                <a:ext cx="4804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4550400" y="5343480"/>
              <a:ext cx="3229560" cy="10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34560" y="5279760"/>
                <a:ext cx="32612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8101080" y="5500440"/>
              <a:ext cx="207360" cy="2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85240" y="5437080"/>
                <a:ext cx="2390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3050280" y="5336280"/>
              <a:ext cx="1629360" cy="78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34440" y="5272920"/>
                <a:ext cx="1661040" cy="2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Change- Change of one substance into another substance.   Chemical changes cannot be reversed.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When water reacts with copper – copper turns from brown to green </a:t>
            </a:r>
          </a:p>
          <a:p>
            <a:pPr lvl="6"/>
            <a:r>
              <a:rPr lang="en-US" sz="2400" dirty="0" smtClean="0"/>
              <a:t>Iron Rusts </a:t>
            </a:r>
          </a:p>
          <a:p>
            <a:pPr lvl="6"/>
            <a:r>
              <a:rPr lang="en-US" sz="2400" dirty="0" smtClean="0"/>
              <a:t>Statue of Liberty </a:t>
            </a:r>
            <a:endParaRPr lang="en-US" sz="2400" dirty="0"/>
          </a:p>
        </p:txBody>
      </p:sp>
      <p:pic>
        <p:nvPicPr>
          <p:cNvPr id="4" name="Picture 3" descr="Rusting Pipe are going through chemical chan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hepennyproject.files.wordpress.com/2010/05/green-penn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3013" y="1851025"/>
              <a:ext cx="6557962" cy="77788"/>
            </p14:xfrm>
          </p:contentPart>
        </mc:Choice>
        <mc:Fallback xmlns=""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173" y="1786079"/>
                <a:ext cx="6589641" cy="207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7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2314575"/>
              <a:ext cx="6751637" cy="114300"/>
            </p14:xfrm>
          </p:contentPart>
        </mc:Choice>
        <mc:Fallback xmlns="">
          <p:pic>
            <p:nvPicPr>
              <p:cNvPr id="317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1448" y="2251315"/>
                <a:ext cx="6783316" cy="24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708275"/>
              <a:ext cx="3208337" cy="49213"/>
            </p14:xfrm>
          </p:contentPart>
        </mc:Choice>
        <mc:Fallback xmlns=""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573" y="2644693"/>
                <a:ext cx="3240017" cy="17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0800" y="3114675"/>
              <a:ext cx="3937000" cy="122238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4960" y="3051039"/>
                <a:ext cx="3968680" cy="249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3178175"/>
              <a:ext cx="2457450" cy="79375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56309" y="3114675"/>
                <a:ext cx="2489131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1600" y="3522663"/>
              <a:ext cx="2036763" cy="28575"/>
            </p14:xfrm>
          </p:contentPart>
        </mc:Choice>
        <mc:Fallback xmlns="">
          <p:pic>
            <p:nvPicPr>
              <p:cNvPr id="31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5761" y="3459002"/>
                <a:ext cx="2068801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2764800" y="2093040"/>
              <a:ext cx="1243080" cy="1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5440" y="2083680"/>
                <a:ext cx="1261800" cy="334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https://media1.picsearch.com/is?8Ti7r4WsSp8fz3F0opeLkMdaRrYKLmYzqG9WwKIm4ak&amp;height=34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00" y="4579311"/>
            <a:ext cx="1731000" cy="23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1187640" y="1857240"/>
              <a:ext cx="6420960" cy="89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71800" y="1793880"/>
                <a:ext cx="64526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" name="Ink 7"/>
              <p14:cNvContentPartPr/>
              <p14:nvPr/>
            </p14:nvContentPartPr>
            <p14:xfrm>
              <a:off x="1169640" y="2339640"/>
              <a:ext cx="3768840" cy="9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53800" y="2275920"/>
                <a:ext cx="3800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4938120" y="2339640"/>
              <a:ext cx="3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22280" y="22759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5107680" y="2330640"/>
              <a:ext cx="2438280" cy="9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91840" y="2267280"/>
                <a:ext cx="2469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" name="Ink 10"/>
              <p14:cNvContentPartPr/>
              <p14:nvPr/>
            </p14:nvContentPartPr>
            <p14:xfrm>
              <a:off x="1250280" y="2687760"/>
              <a:ext cx="2929320" cy="9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34440" y="2624400"/>
                <a:ext cx="2961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" name="Ink 11"/>
              <p14:cNvContentPartPr/>
              <p14:nvPr/>
            </p14:nvContentPartPr>
            <p14:xfrm>
              <a:off x="1509120" y="3134160"/>
              <a:ext cx="6742440" cy="63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93280" y="3070800"/>
                <a:ext cx="6774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3" name="Ink 12"/>
              <p14:cNvContentPartPr/>
              <p14:nvPr/>
            </p14:nvContentPartPr>
            <p14:xfrm>
              <a:off x="1419840" y="3536280"/>
              <a:ext cx="2125440" cy="62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04000" y="3472560"/>
                <a:ext cx="2157480" cy="1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75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following properties show chemical changes taking place in a substance. </a:t>
            </a:r>
          </a:p>
          <a:p>
            <a:pPr lvl="1"/>
            <a:r>
              <a:rPr lang="en-US" dirty="0" smtClean="0"/>
              <a:t>Heat given off from combustion – fire </a:t>
            </a:r>
          </a:p>
          <a:p>
            <a:pPr lvl="1"/>
            <a:r>
              <a:rPr lang="en-US" dirty="0" smtClean="0"/>
              <a:t>Chemical reactivity </a:t>
            </a:r>
          </a:p>
          <a:p>
            <a:pPr lvl="1"/>
            <a:r>
              <a:rPr lang="en-US" dirty="0" smtClean="0"/>
              <a:t>Toxicity </a:t>
            </a:r>
          </a:p>
          <a:p>
            <a:pPr lvl="1"/>
            <a:r>
              <a:rPr lang="en-US" dirty="0" smtClean="0"/>
              <a:t>Oxidization </a:t>
            </a:r>
          </a:p>
          <a:p>
            <a:pPr lvl="1"/>
            <a:r>
              <a:rPr lang="en-US" dirty="0" smtClean="0"/>
              <a:t>Rust </a:t>
            </a:r>
          </a:p>
          <a:p>
            <a:pPr lvl="1"/>
            <a:r>
              <a:rPr lang="en-US" dirty="0" smtClean="0"/>
              <a:t>Flammability </a:t>
            </a:r>
          </a:p>
          <a:p>
            <a:pPr lvl="1"/>
            <a:r>
              <a:rPr lang="en-US" dirty="0" smtClean="0"/>
              <a:t>Formation of chemical bonds between valence electrons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Chemical changes are irreversible and the chemical properties of the substance changes.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			January </a:t>
            </a:r>
            <a:r>
              <a:rPr lang="en-US" dirty="0" smtClean="0"/>
              <a:t>7, 2019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Page </a:t>
            </a:r>
            <a:r>
              <a:rPr lang="en-US" u="sng" dirty="0" smtClean="0"/>
              <a:t>24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 marL="1051560" indent="-914400">
              <a:buFont typeface="+mj-lt"/>
              <a:buAutoNum type="arabicPeriod"/>
            </a:pPr>
            <a:r>
              <a:rPr lang="en-US" sz="4000" dirty="0" smtClean="0"/>
              <a:t>Which two families on the periodic table of elements are most reactive?</a:t>
            </a:r>
          </a:p>
          <a:p>
            <a:pPr marL="1051560" indent="-914400">
              <a:buFont typeface="+mj-lt"/>
              <a:buAutoNum type="arabicPeriod"/>
            </a:pPr>
            <a:endParaRPr lang="en-US" sz="4000" dirty="0" smtClean="0"/>
          </a:p>
          <a:p>
            <a:pPr marL="1051560" indent="-914400">
              <a:buFont typeface="+mj-lt"/>
              <a:buAutoNum type="arabicPeriod"/>
            </a:pPr>
            <a:endParaRPr lang="en-US" sz="4000" dirty="0" smtClean="0"/>
          </a:p>
          <a:p>
            <a:pPr marL="1051560" indent="-914400">
              <a:buFont typeface="+mj-lt"/>
              <a:buAutoNum type="arabicPeriod"/>
            </a:pPr>
            <a:r>
              <a:rPr lang="en-US" sz="4000" dirty="0" smtClean="0"/>
              <a:t>Which group on the periodic table of elements is least reactive and why? </a:t>
            </a:r>
          </a:p>
          <a:p>
            <a:pPr marL="1051560" indent="-914400">
              <a:buFont typeface="+mj-lt"/>
              <a:buAutoNum type="arabicPeriod"/>
            </a:pPr>
            <a:endParaRPr lang="en-US" sz="4000" dirty="0" smtClean="0"/>
          </a:p>
          <a:p>
            <a:pPr marL="1051560" indent="-914400">
              <a:buFont typeface="+mj-lt"/>
              <a:buAutoNum type="arabicPeriod"/>
            </a:pPr>
            <a:r>
              <a:rPr lang="en-US" sz="4000" dirty="0" smtClean="0"/>
              <a:t>SPIRAL: How many neutrons are there in a single Vanadium atom? </a:t>
            </a:r>
          </a:p>
          <a:p>
            <a:pPr marL="1051560" indent="-914400">
              <a:buNone/>
            </a:pPr>
            <a:endParaRPr lang="en-US" sz="4000" dirty="0" smtClean="0"/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Objectives: 8.P.1.3</a:t>
            </a:r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-TSW understand the difference between chemical and physical changes. </a:t>
            </a:r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Essential Question: </a:t>
            </a:r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-What is the difference between a chemical and physical change?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Chemical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610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 spoiling </a:t>
            </a:r>
          </a:p>
          <a:p>
            <a:r>
              <a:rPr lang="en-US" dirty="0" smtClean="0"/>
              <a:t>Digestion </a:t>
            </a:r>
          </a:p>
          <a:p>
            <a:r>
              <a:rPr lang="en-US" dirty="0" smtClean="0"/>
              <a:t>Cooking food </a:t>
            </a:r>
          </a:p>
          <a:p>
            <a:r>
              <a:rPr lang="en-US" dirty="0" smtClean="0"/>
              <a:t>Baking a cake </a:t>
            </a:r>
          </a:p>
          <a:p>
            <a:r>
              <a:rPr lang="en-US" dirty="0" smtClean="0"/>
              <a:t>Mixing baking soda and vinegar </a:t>
            </a:r>
          </a:p>
          <a:p>
            <a:r>
              <a:rPr lang="en-US" dirty="0"/>
              <a:t>Burning wood </a:t>
            </a:r>
            <a:endParaRPr lang="en-US" dirty="0" smtClean="0"/>
          </a:p>
          <a:p>
            <a:r>
              <a:rPr lang="en-US" dirty="0" smtClean="0"/>
              <a:t>Rusting bicycle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are all examples of chemical because they are irreversible and new substances are being formed.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chemical chang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11404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king soda and vinega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45356"/>
            <a:ext cx="3596910" cy="20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icycle rustin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553076" cy="1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 evidences of a chemical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Gas is produced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Formation of a precipitate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Temperature change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Color change </a:t>
            </a:r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2079625"/>
              <a:ext cx="1665288" cy="700088"/>
            </p14:xfrm>
          </p:contentPart>
        </mc:Choice>
        <mc:Fallback xmlns="">
          <p:pic>
            <p:nvPicPr>
              <p:cNvPr id="409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5065" y="2070266"/>
                <a:ext cx="1684007" cy="71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513" y="3686175"/>
              <a:ext cx="1044575" cy="450850"/>
            </p14:xfrm>
          </p:contentPart>
        </mc:Choice>
        <mc:Fallback xmlns="">
          <p:pic>
            <p:nvPicPr>
              <p:cNvPr id="409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154" y="3676812"/>
                <a:ext cx="1063292" cy="46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3" y="5222875"/>
              <a:ext cx="957262" cy="320675"/>
            </p14:xfrm>
          </p:contentPart>
        </mc:Choice>
        <mc:Fallback xmlns="">
          <p:pic>
            <p:nvPicPr>
              <p:cNvPr id="409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153" y="5213517"/>
                <a:ext cx="975982" cy="33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9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5214938"/>
              <a:ext cx="1035050" cy="271462"/>
            </p14:xfrm>
          </p:contentPart>
        </mc:Choice>
        <mc:Fallback xmlns="">
          <p:pic>
            <p:nvPicPr>
              <p:cNvPr id="409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4515" y="5205577"/>
                <a:ext cx="1053771" cy="290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9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5214938"/>
              <a:ext cx="1085850" cy="314325"/>
            </p14:xfrm>
          </p:contentPart>
        </mc:Choice>
        <mc:Fallback xmlns="">
          <p:pic>
            <p:nvPicPr>
              <p:cNvPr id="409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3249" y="5205630"/>
                <a:ext cx="1104603" cy="33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9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5143500"/>
              <a:ext cx="692150" cy="328613"/>
            </p14:xfrm>
          </p:contentPart>
        </mc:Choice>
        <mc:Fallback xmlns="">
          <p:pic>
            <p:nvPicPr>
              <p:cNvPr id="409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7705" y="5134152"/>
                <a:ext cx="710866" cy="347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9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614363"/>
              <a:ext cx="6772275" cy="171450"/>
            </p14:xfrm>
          </p:contentPart>
        </mc:Choice>
        <mc:Fallback xmlns="">
          <p:pic>
            <p:nvPicPr>
              <p:cNvPr id="409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5363" y="550836"/>
                <a:ext cx="6804675" cy="29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9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1263650"/>
              <a:ext cx="1706562" cy="30163"/>
            </p14:xfrm>
          </p:contentPart>
        </mc:Choice>
        <mc:Fallback xmlns="">
          <p:pic>
            <p:nvPicPr>
              <p:cNvPr id="409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1096" y="1200451"/>
                <a:ext cx="1738605" cy="1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9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1836738"/>
              <a:ext cx="2514600" cy="57150"/>
            </p14:xfrm>
          </p:contentPart>
        </mc:Choice>
        <mc:Fallback xmlns="">
          <p:pic>
            <p:nvPicPr>
              <p:cNvPr id="409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112" y="1773118"/>
                <a:ext cx="2546275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9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2308225"/>
              <a:ext cx="50800" cy="42863"/>
            </p14:xfrm>
          </p:contentPart>
        </mc:Choice>
        <mc:Fallback xmlns="">
          <p:pic>
            <p:nvPicPr>
              <p:cNvPr id="409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3473" y="2244471"/>
                <a:ext cx="82505" cy="17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9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3265488"/>
              <a:ext cx="4414837" cy="85725"/>
            </p14:xfrm>
          </p:contentPart>
        </mc:Choice>
        <mc:Fallback xmlns="">
          <p:pic>
            <p:nvPicPr>
              <p:cNvPr id="409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197" y="3202623"/>
                <a:ext cx="4446518" cy="21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9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821113"/>
              <a:ext cx="93663" cy="36512"/>
            </p14:xfrm>
          </p:contentPart>
        </mc:Choice>
        <mc:Fallback xmlns="">
          <p:pic>
            <p:nvPicPr>
              <p:cNvPr id="409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4274" y="3757488"/>
                <a:ext cx="125364" cy="163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9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4835525"/>
              <a:ext cx="3492500" cy="187325"/>
            </p14:xfrm>
          </p:contentPart>
        </mc:Choice>
        <mc:Fallback xmlns="">
          <p:pic>
            <p:nvPicPr>
              <p:cNvPr id="409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2172" y="4772123"/>
                <a:ext cx="3524181" cy="314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9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6350000"/>
              <a:ext cx="2286000" cy="93663"/>
            </p14:xfrm>
          </p:contentPart>
        </mc:Choice>
        <mc:Fallback xmlns="">
          <p:pic>
            <p:nvPicPr>
              <p:cNvPr id="409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373" y="6285991"/>
                <a:ext cx="2317680" cy="2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2121840" y="600120"/>
              <a:ext cx="5672520" cy="10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05640" y="536400"/>
                <a:ext cx="5704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3800520" y="1171440"/>
              <a:ext cx="1643400" cy="4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84680" y="1108080"/>
                <a:ext cx="1675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Ink 5"/>
              <p14:cNvContentPartPr/>
              <p14:nvPr/>
            </p14:nvContentPartPr>
            <p14:xfrm>
              <a:off x="714240" y="1743120"/>
              <a:ext cx="2593800" cy="78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8400" y="1679400"/>
                <a:ext cx="2625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" name="Ink 6"/>
              <p14:cNvContentPartPr/>
              <p14:nvPr/>
            </p14:nvContentPartPr>
            <p14:xfrm>
              <a:off x="2707560" y="2386080"/>
              <a:ext cx="121680" cy="7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91720" y="2322360"/>
                <a:ext cx="153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/>
              <p14:cNvContentPartPr/>
              <p14:nvPr/>
            </p14:nvContentPartPr>
            <p14:xfrm>
              <a:off x="2185920" y="2400120"/>
              <a:ext cx="128880" cy="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70080" y="2336760"/>
                <a:ext cx="160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Ink 8"/>
              <p14:cNvContentPartPr/>
              <p14:nvPr/>
            </p14:nvContentPartPr>
            <p14:xfrm>
              <a:off x="657360" y="3350160"/>
              <a:ext cx="4208040" cy="86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1520" y="3286800"/>
                <a:ext cx="4239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/>
              <p14:cNvContentPartPr/>
              <p14:nvPr/>
            </p14:nvContentPartPr>
            <p14:xfrm>
              <a:off x="1200240" y="3879000"/>
              <a:ext cx="1143360" cy="121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4400" y="3815640"/>
                <a:ext cx="1175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/>
              <p14:cNvContentPartPr/>
              <p14:nvPr/>
            </p14:nvContentPartPr>
            <p14:xfrm>
              <a:off x="671400" y="4807800"/>
              <a:ext cx="3422160" cy="93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5560" y="4744080"/>
                <a:ext cx="34542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592920" y="5400720"/>
              <a:ext cx="2079360" cy="64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7080" y="5337000"/>
                <a:ext cx="21110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3129120" y="5371920"/>
              <a:ext cx="2150640" cy="79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12920" y="5308560"/>
                <a:ext cx="2182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/>
              <p14:cNvContentPartPr/>
              <p14:nvPr/>
            </p14:nvContentPartPr>
            <p14:xfrm>
              <a:off x="642960" y="6422040"/>
              <a:ext cx="2179080" cy="107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7120" y="6358680"/>
                <a:ext cx="2210760" cy="23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Turn to your “buddy next to you and try to   </a:t>
            </a:r>
          </a:p>
          <a:p>
            <a:pPr>
              <a:buNone/>
            </a:pPr>
            <a:r>
              <a:rPr lang="en-US" dirty="0" smtClean="0"/>
              <a:t>	1. Identify 3 ways a substance can change chemically… </a:t>
            </a:r>
          </a:p>
          <a:p>
            <a:pPr>
              <a:buNone/>
            </a:pPr>
            <a:r>
              <a:rPr lang="en-US" dirty="0" smtClean="0"/>
              <a:t>	2. How do the properties of </a:t>
            </a:r>
          </a:p>
          <a:p>
            <a:pPr>
              <a:buNone/>
            </a:pPr>
            <a:r>
              <a:rPr lang="en-US" dirty="0" smtClean="0"/>
              <a:t>	a product compare to the </a:t>
            </a:r>
          </a:p>
          <a:p>
            <a:pPr>
              <a:buNone/>
            </a:pPr>
            <a:r>
              <a:rPr lang="en-US" dirty="0" smtClean="0"/>
              <a:t>	properties of  the reactants </a:t>
            </a:r>
          </a:p>
          <a:p>
            <a:pPr>
              <a:buNone/>
            </a:pPr>
            <a:r>
              <a:rPr lang="en-US" dirty="0" smtClean="0"/>
              <a:t>	after a chemical reaction?  </a:t>
            </a:r>
          </a:p>
          <a:p>
            <a:pPr lvl="1"/>
            <a:r>
              <a:rPr lang="en-US" dirty="0" smtClean="0"/>
              <a:t>Write your answers down 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Discovery Ed Clip </a:t>
            </a:r>
          </a:p>
          <a:p>
            <a:pPr lvl="1"/>
            <a:r>
              <a:rPr lang="en-US" dirty="0" smtClean="0"/>
              <a:t>Chemical Changes </a:t>
            </a:r>
          </a:p>
          <a:p>
            <a:pPr lvl="1"/>
            <a:r>
              <a:rPr lang="en-US" dirty="0" smtClean="0"/>
              <a:t>6:10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http://topiclessbar.files.wordpress.com/2011/02/best-buddi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743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133600"/>
              <a:ext cx="5908675" cy="49213"/>
            </p14:xfrm>
          </p:contentPart>
        </mc:Choice>
        <mc:Fallback xmlns="">
          <p:pic>
            <p:nvPicPr>
              <p:cNvPr id="307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360" y="2071822"/>
                <a:ext cx="5940715" cy="172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2209800"/>
              <a:ext cx="1814513" cy="50800"/>
            </p14:xfrm>
          </p:contentPart>
        </mc:Choice>
        <mc:Fallback xmlns="">
          <p:pic>
            <p:nvPicPr>
              <p:cNvPr id="307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559" y="2146390"/>
                <a:ext cx="1846195" cy="17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9200" y="2514600"/>
              <a:ext cx="3614738" cy="134938"/>
            </p14:xfrm>
          </p:contentPart>
        </mc:Choice>
        <mc:Fallback xmlns="">
          <p:pic>
            <p:nvPicPr>
              <p:cNvPr id="307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3360" y="2450739"/>
                <a:ext cx="3646418" cy="262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2971800"/>
              <a:ext cx="3122613" cy="79375"/>
            </p14:xfrm>
          </p:contentPart>
        </mc:Choice>
        <mc:Fallback xmlns="">
          <p:pic>
            <p:nvPicPr>
              <p:cNvPr id="307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160" y="2907939"/>
                <a:ext cx="3154293" cy="20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352800"/>
              <a:ext cx="4029075" cy="73025"/>
            </p14:xfrm>
          </p:contentPart>
        </mc:Choice>
        <mc:Fallback xmlns="">
          <p:pic>
            <p:nvPicPr>
              <p:cNvPr id="307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6160" y="3291831"/>
                <a:ext cx="4060755" cy="19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3810000"/>
              <a:ext cx="3871913" cy="63500"/>
            </p14:xfrm>
          </p:contentPart>
        </mc:Choice>
        <mc:Fallback xmlns="">
          <p:pic>
            <p:nvPicPr>
              <p:cNvPr id="30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4760" y="3747564"/>
                <a:ext cx="3903594" cy="18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2543040" y="2171520"/>
              <a:ext cx="578700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7200" y="2108160"/>
                <a:ext cx="5818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1464480" y="2600280"/>
              <a:ext cx="3272040" cy="2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8640" y="2536560"/>
                <a:ext cx="3304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1214280" y="3007440"/>
              <a:ext cx="3443760" cy="93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8440" y="2944080"/>
                <a:ext cx="3475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Ink 7"/>
              <p14:cNvContentPartPr/>
              <p14:nvPr/>
            </p14:nvContentPartPr>
            <p14:xfrm>
              <a:off x="1214280" y="3407400"/>
              <a:ext cx="107640" cy="7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8440" y="3344040"/>
                <a:ext cx="13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1357200" y="3393360"/>
              <a:ext cx="3365280" cy="10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41360" y="3329640"/>
                <a:ext cx="33969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/>
              <p14:cNvContentPartPr/>
              <p14:nvPr/>
            </p14:nvContentPartPr>
            <p14:xfrm>
              <a:off x="1193040" y="3743280"/>
              <a:ext cx="3393720" cy="143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77200" y="3679560"/>
                <a:ext cx="3425400" cy="27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Rusty Nails</a:t>
            </a:r>
            <a:endParaRPr lang="en-US" dirty="0"/>
          </a:p>
        </p:txBody>
      </p:sp>
      <p:pic>
        <p:nvPicPr>
          <p:cNvPr id="32770" name="Picture 2" descr="http://t2.gstatic.com/images?q=tbn:ANd9GcQfdbG7DAW7hZFIGKuQM1Oe_m7bD47xHbVNoIY7XSA_KOjKIWpZEGZM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267200" cy="4267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dirty="0" smtClean="0"/>
              <a:t>2.   Fried Egg </a:t>
            </a:r>
            <a:endParaRPr lang="en-US" dirty="0"/>
          </a:p>
        </p:txBody>
      </p:sp>
      <p:pic>
        <p:nvPicPr>
          <p:cNvPr id="31746" name="Picture 2" descr="http://www.chemistryland.com/CHM130W/04-Properties/PropertiesBook/Fried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8768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  Ice Melting </a:t>
            </a:r>
            <a:endParaRPr lang="en-US" dirty="0"/>
          </a:p>
        </p:txBody>
      </p:sp>
      <p:pic>
        <p:nvPicPr>
          <p:cNvPr id="30722" name="Picture 2" descr="http://www.learner.org/courses/essential/physicalsci/images/s4.ice_me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 Burning </a:t>
            </a:r>
          </a:p>
          <a:p>
            <a:pPr lvl="1">
              <a:buNone/>
            </a:pPr>
            <a:r>
              <a:rPr lang="en-US" dirty="0" smtClean="0"/>
              <a:t>Wood</a:t>
            </a:r>
            <a:endParaRPr lang="en-US" dirty="0"/>
          </a:p>
        </p:txBody>
      </p:sp>
      <p:pic>
        <p:nvPicPr>
          <p:cNvPr id="34818" name="Picture 2" descr="http://0.tqn.com/d/chemistry/1/G/W/P/firep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533" y="1600200"/>
            <a:ext cx="623146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  Splitting Wood</a:t>
            </a:r>
            <a:endParaRPr lang="en-US" dirty="0"/>
          </a:p>
        </p:txBody>
      </p:sp>
      <p:pic>
        <p:nvPicPr>
          <p:cNvPr id="33794" name="Picture 2" descr="http://www2.fiskars.com/var/fiskars_amer/storage/images/media/images/fresh-from-the-garden/fresh-articles/kendra-splitting-wood/splitting-wood-2/160022-1-eng-US/splitting-wood-2_main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2295525"/>
            <a:ext cx="6829425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vs. Physical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54040"/>
            <a:ext cx="9144000" cy="1203960"/>
          </a:xfrm>
        </p:spPr>
        <p:txBody>
          <a:bodyPr/>
          <a:lstStyle/>
          <a:p>
            <a:endParaRPr lang="en-US"/>
          </a:p>
        </p:txBody>
      </p:sp>
      <p:pic>
        <p:nvPicPr>
          <p:cNvPr id="41986" name="Picture 2" descr="http://1.bp.blogspot.com/-AndSdgv2WeE/UW65MbChoOI/AAAAAAAAAPQ/WPUkB3w0Vec/s1600/frayer%20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8" y="1543050"/>
              <a:ext cx="279400" cy="400050"/>
            </p14:xfrm>
          </p:contentPart>
        </mc:Choice>
        <mc:Fallback xmlns="">
          <p:pic>
            <p:nvPicPr>
              <p:cNvPr id="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27" y="1533688"/>
                <a:ext cx="298123" cy="41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1592263"/>
              <a:ext cx="322262" cy="358775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1826" y="1582907"/>
                <a:ext cx="340986" cy="3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1585913"/>
              <a:ext cx="1149350" cy="400050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9329" y="1576551"/>
                <a:ext cx="1168068" cy="41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8" y="4021138"/>
              <a:ext cx="301625" cy="350837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580" y="4011782"/>
                <a:ext cx="320342" cy="369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122738"/>
              <a:ext cx="406400" cy="400050"/>
            </p14:xfrm>
          </p:contentPart>
        </mc:Choice>
        <mc:Fallback xmlns=""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9304" y="4113376"/>
                <a:ext cx="425118" cy="41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9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3275" y="4443413"/>
              <a:ext cx="371475" cy="442912"/>
            </p14:xfrm>
          </p:contentPart>
        </mc:Choice>
        <mc:Fallback xmlns="">
          <p:pic>
            <p:nvPicPr>
              <p:cNvPr id="419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33916" y="4434051"/>
                <a:ext cx="390193" cy="4616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and Chemical Changes Quiz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http://www.mcwdn.org/chemist/pcchangequiz/pcchangequiz.html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algn="ctr">
              <a:buNone/>
            </a:pPr>
            <a:endParaRPr lang="en-US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 NYE: CHEMICAL REACTIONS VIDEO NOTES- Notebook Page 27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-12 facts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 colored picture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January </a:t>
            </a:r>
            <a:r>
              <a:rPr lang="en-US" dirty="0" smtClean="0"/>
              <a:t>8, 2019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3300" dirty="0" smtClean="0"/>
              <a:t>What are two physical </a:t>
            </a:r>
            <a:r>
              <a:rPr lang="en-US" sz="3300" b="1" u="sng" dirty="0" smtClean="0"/>
              <a:t>properties</a:t>
            </a:r>
            <a:r>
              <a:rPr lang="en-US" sz="3300" dirty="0" smtClean="0"/>
              <a:t> of matter?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300" dirty="0" smtClean="0"/>
              <a:t>Provide at least one example of a physical </a:t>
            </a:r>
            <a:r>
              <a:rPr lang="en-US" sz="3300" b="1" u="sng" dirty="0" smtClean="0"/>
              <a:t>change</a:t>
            </a:r>
            <a:r>
              <a:rPr lang="en-US" sz="3300" dirty="0" smtClean="0"/>
              <a:t> of matter.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300" dirty="0" smtClean="0"/>
              <a:t>Spiral: Which of the following is the best example of a homogeneous mixture? WHY?</a:t>
            </a:r>
          </a:p>
          <a:p>
            <a:pPr marL="137160" indent="0">
              <a:buNone/>
            </a:pPr>
            <a:r>
              <a:rPr lang="en-US" sz="2000" dirty="0" smtClean="0"/>
              <a:t>	a) element 	b) molecule 	c) mixture 	d)solution </a:t>
            </a:r>
            <a:r>
              <a:rPr lang="en-US" sz="3300" dirty="0" smtClean="0"/>
              <a:t> </a:t>
            </a:r>
            <a:r>
              <a:rPr lang="en-US" sz="2900" dirty="0" smtClean="0"/>
              <a:t> 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Objectives: 8.P.1.3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-TSW understand the properties of matter including chemical and physical changes. 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Essential Question: 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-How do chemical changes differ from physical changed?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 NYE: CHEMICAL REACTIONS VIDEO NOTES- Notebook Page </a:t>
            </a: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26</a:t>
            </a:r>
            <a:endParaRPr lang="en-US" sz="3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en-US" sz="3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-Draw 3 column chart</a:t>
            </a:r>
          </a:p>
          <a:p>
            <a:pPr marL="651510" indent="-514350"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are new chemicals formed? </a:t>
            </a:r>
          </a:p>
          <a:p>
            <a:pPr marL="651510" indent="-514350"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 reacts with iron to create rust? </a:t>
            </a:r>
          </a:p>
          <a:p>
            <a:pPr marL="651510" indent="-514350"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is our blood red? </a:t>
            </a:r>
          </a:p>
          <a:p>
            <a:pPr>
              <a:buNone/>
            </a:pPr>
            <a:endParaRPr lang="en-US" sz="3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Nye Chemical Reactions 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Tell me how your stomach growling shows evidence of a chemical reaction.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is baking a cake an example of a chemical reaction?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the difference between a chemical change and a physical change.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Describe three common physical change you have seen at home.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Describe three chemical changes you have seen at home.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Physical and Chemical Properties Wrap Up </a:t>
            </a:r>
            <a:endParaRPr lang="en-US" sz="3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15245"/>
            <a:ext cx="5181600" cy="62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	</a:t>
            </a:r>
            <a:r>
              <a:rPr lang="en-US" dirty="0" smtClean="0"/>
              <a:t>January 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3500" dirty="0" smtClean="0"/>
              <a:t>What is a chemical reaction?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500" dirty="0" smtClean="0"/>
              <a:t>What is the difference between a chemical change and a physical change? Provide at least one example for each. 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500" dirty="0" smtClean="0"/>
              <a:t>Spiral: Which group of elements on the periodic table would conduct energy the best? </a:t>
            </a:r>
          </a:p>
          <a:p>
            <a:pPr marL="651510" indent="-514350">
              <a:buFont typeface="+mj-lt"/>
              <a:buAutoNum type="arabicPeriod"/>
            </a:pPr>
            <a:endParaRPr lang="en-US" sz="3500" dirty="0" smtClean="0"/>
          </a:p>
          <a:p>
            <a:pPr marL="651510" indent="-514350">
              <a:buNone/>
            </a:pPr>
            <a:endParaRPr lang="en-US" sz="3500" dirty="0" smtClean="0"/>
          </a:p>
          <a:p>
            <a:pPr marL="651510" indent="-514350">
              <a:buNone/>
            </a:pPr>
            <a:endParaRPr lang="en-US" sz="3500" dirty="0" smtClean="0"/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Objectives: 8.P.1.3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-TSWU the properties of matter including chemical and physical change s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Essential Question: 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-What is the difference between a chemical change and a physical change?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 		</a:t>
            </a:r>
            <a:r>
              <a:rPr lang="en-US" dirty="0" smtClean="0"/>
              <a:t>January 10,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067800" cy="5364162"/>
          </a:xfrm>
        </p:spPr>
        <p:txBody>
          <a:bodyPr>
            <a:normAutofit fontScale="925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a scientist determine if a chemical change has occurred during an experiment?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Spiral: Why do atoms typically have a neutral charge?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Draw a t-chart and determine whether the following substances are examples of a physical or chemical change and explain why……  </a:t>
            </a:r>
          </a:p>
          <a:p>
            <a:pPr marL="651510" indent="-51435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Objectives: 8.P.1.3/1.4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-TSWBAT identify examples of a physical and chemical change?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-TSWU how you can increase the rate of a chemical change.  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Essential Question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-How can you increase the rate of a chemical change? </a:t>
            </a:r>
          </a:p>
          <a:p>
            <a:pPr marL="651510" indent="-51435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ric.edu/faculty/ptiskus/chemical/index_files/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2473596" cy="2117725"/>
          </a:xfrm>
          <a:prstGeom prst="rect">
            <a:avLst/>
          </a:prstGeom>
          <a:noFill/>
        </p:spPr>
      </p:pic>
      <p:pic>
        <p:nvPicPr>
          <p:cNvPr id="38916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4495800"/>
            <a:ext cx="2870200" cy="2152651"/>
          </a:xfrm>
          <a:prstGeom prst="rect">
            <a:avLst/>
          </a:prstGeom>
          <a:noFill/>
        </p:spPr>
      </p:pic>
      <p:pic>
        <p:nvPicPr>
          <p:cNvPr id="38918" name="Picture 6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2466975" cy="1847850"/>
          </a:xfrm>
          <a:prstGeom prst="rect">
            <a:avLst/>
          </a:prstGeom>
          <a:noFill/>
        </p:spPr>
      </p:pic>
      <p:pic>
        <p:nvPicPr>
          <p:cNvPr id="38920" name="Picture 8" descr="http://thehappyscientist.com/files/EOWpics/change/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762000"/>
            <a:ext cx="2857500" cy="1885950"/>
          </a:xfrm>
          <a:prstGeom prst="rect">
            <a:avLst/>
          </a:prstGeom>
          <a:noFill/>
        </p:spPr>
      </p:pic>
      <p:pic>
        <p:nvPicPr>
          <p:cNvPr id="38922" name="Picture 10" descr="http://www.oocities.org/rjwarren_stm/2P4/StateChang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667000"/>
            <a:ext cx="3749488" cy="2276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Fireworks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Tearing paper into smaller pieces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190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changing from a solid, liquid, or a gas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Roasting marshmallow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11480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Burning paper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Warm Up 			December 18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89525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1.  The chemical formula for sugar is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. How many oxygen atoms would be in 5 sugar molecules? </a:t>
            </a:r>
          </a:p>
          <a:p>
            <a:r>
              <a:rPr lang="en-US" dirty="0" smtClean="0"/>
              <a:t>2.  How many hydrogen atoms are in 3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compound molecules?</a:t>
            </a:r>
          </a:p>
          <a:p>
            <a:r>
              <a:rPr lang="en-US" dirty="0" smtClean="0"/>
              <a:t>3.  How many carbon atoms are in 4CO</a:t>
            </a:r>
            <a:r>
              <a:rPr lang="en-US" baseline="-25000" dirty="0" smtClean="0"/>
              <a:t>2</a:t>
            </a:r>
            <a:r>
              <a:rPr lang="en-US" dirty="0" smtClean="0"/>
              <a:t> compound molecules?</a:t>
            </a:r>
          </a:p>
          <a:p>
            <a:r>
              <a:rPr lang="en-US" dirty="0" smtClean="0"/>
              <a:t>4.  How many total atoms are in 4CO</a:t>
            </a:r>
            <a:r>
              <a:rPr lang="en-US" baseline="-25000" dirty="0" smtClean="0"/>
              <a:t>2</a:t>
            </a:r>
            <a:r>
              <a:rPr lang="en-US" dirty="0" smtClean="0"/>
              <a:t> compound molecules?</a:t>
            </a:r>
          </a:p>
          <a:p>
            <a:r>
              <a:rPr lang="en-US" dirty="0" smtClean="0"/>
              <a:t>5.  If 2 water molecules (2H</a:t>
            </a:r>
            <a:r>
              <a:rPr lang="en-US" baseline="-25000" dirty="0" smtClean="0"/>
              <a:t>2</a:t>
            </a:r>
            <a:r>
              <a:rPr lang="en-US" dirty="0" smtClean="0"/>
              <a:t>O) mixed with 2 hydrochloric acid molecules (2HCl), how many hydrogen atoms would you have?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			December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and describe any two physical properties that you are familiar with.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and describe any two chemical changes a substance can go through during a chemical reaction.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many hydrogen and oxygen atoms are in 4 molecules of peroxide (H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  <a:r>
              <a:rPr lang="en-US" sz="2000" dirty="0" smtClean="0"/>
              <a:t>2</a:t>
            </a:r>
            <a:r>
              <a:rPr lang="en-US" dirty="0" smtClean="0"/>
              <a:t>)?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Objectives: 8.P.1.3/1.4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-TSWBAT identify physical properties of various substances. 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Essential Question: 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-What are physical properties of a substance?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		November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4400" dirty="0" smtClean="0"/>
              <a:t>Atoms of an element will always have the same number of _________.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4400" dirty="0" smtClean="0"/>
              <a:t>Which group of elements is often used to kill bacteria? Page 29 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7515</TotalTime>
  <Words>1258</Words>
  <Application>Microsoft Office PowerPoint</Application>
  <PresentationFormat>On-screen Show (4:3)</PresentationFormat>
  <Paragraphs>215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Chemical and Physical Change Notebook Page 25</vt:lpstr>
      <vt:lpstr>Warm Up    January 7, 2019 Page 24</vt:lpstr>
      <vt:lpstr>Warm Up   January 8, 2019</vt:lpstr>
      <vt:lpstr>Warm Up    January 9, 2019</vt:lpstr>
      <vt:lpstr>Warm Up   January 10, 2019 </vt:lpstr>
      <vt:lpstr>PowerPoint Presentation</vt:lpstr>
      <vt:lpstr>Warm Up    December 18</vt:lpstr>
      <vt:lpstr>Warm Up    December 6</vt:lpstr>
      <vt:lpstr>Warm Up   November 30</vt:lpstr>
      <vt:lpstr>What is a Physical Property? skip 3 spaces between each…</vt:lpstr>
      <vt:lpstr>Physical Properties</vt:lpstr>
      <vt:lpstr>Density Continued </vt:lpstr>
      <vt:lpstr>Physical Properties continued</vt:lpstr>
      <vt:lpstr>All Types of Physical Properties </vt:lpstr>
      <vt:lpstr>Discussion Points </vt:lpstr>
      <vt:lpstr>Physical Changes– page 13</vt:lpstr>
      <vt:lpstr>What is a Chemical Property? skip 3 spaces between each…</vt:lpstr>
      <vt:lpstr>Chemical Changes</vt:lpstr>
      <vt:lpstr>Chemical Properties</vt:lpstr>
      <vt:lpstr>Chemical Changes </vt:lpstr>
      <vt:lpstr>4 evidences of a chemical change </vt:lpstr>
      <vt:lpstr>Discussion Points </vt:lpstr>
      <vt:lpstr>Physical Change or Chemical Change</vt:lpstr>
      <vt:lpstr>Physical Change or Chemical Change</vt:lpstr>
      <vt:lpstr>Physical Change or Chemical Change</vt:lpstr>
      <vt:lpstr>Physical Change or Chemical Change</vt:lpstr>
      <vt:lpstr>Physical Change or Chemical Change</vt:lpstr>
      <vt:lpstr>Chemical vs. Physical Change</vt:lpstr>
      <vt:lpstr>Physical and Chemical Changes Quiz  </vt:lpstr>
      <vt:lpstr>PowerPoint Presentation</vt:lpstr>
      <vt:lpstr>Bill Nye Chemical Reactions Discussion Points</vt:lpstr>
      <vt:lpstr>Physical and Chemical Properties Wrap Up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 November 18</dc:title>
  <dc:creator>sean.hannum</dc:creator>
  <cp:lastModifiedBy>Black, Edward E.</cp:lastModifiedBy>
  <cp:revision>460</cp:revision>
  <cp:lastPrinted>2018-01-03T14:54:16Z</cp:lastPrinted>
  <dcterms:created xsi:type="dcterms:W3CDTF">2010-11-18T13:03:37Z</dcterms:created>
  <dcterms:modified xsi:type="dcterms:W3CDTF">2019-01-07T16:49:37Z</dcterms:modified>
</cp:coreProperties>
</file>