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EF474-E1D8-40C7-8AFB-2B4BF957F7DB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A7046-7788-4F49-AEE6-83E6003B4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79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EF474-E1D8-40C7-8AFB-2B4BF957F7DB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A7046-7788-4F49-AEE6-83E6003B4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860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EF474-E1D8-40C7-8AFB-2B4BF957F7DB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A7046-7788-4F49-AEE6-83E6003B4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208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EF474-E1D8-40C7-8AFB-2B4BF957F7DB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A7046-7788-4F49-AEE6-83E6003B4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863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EF474-E1D8-40C7-8AFB-2B4BF957F7DB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A7046-7788-4F49-AEE6-83E6003B4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59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EF474-E1D8-40C7-8AFB-2B4BF957F7DB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A7046-7788-4F49-AEE6-83E6003B4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364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EF474-E1D8-40C7-8AFB-2B4BF957F7DB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A7046-7788-4F49-AEE6-83E6003B4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102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EF474-E1D8-40C7-8AFB-2B4BF957F7DB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A7046-7788-4F49-AEE6-83E6003B4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54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EF474-E1D8-40C7-8AFB-2B4BF957F7DB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A7046-7788-4F49-AEE6-83E6003B4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162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EF474-E1D8-40C7-8AFB-2B4BF957F7DB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A7046-7788-4F49-AEE6-83E6003B4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2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EF474-E1D8-40C7-8AFB-2B4BF957F7DB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A7046-7788-4F49-AEE6-83E6003B4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416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EF474-E1D8-40C7-8AFB-2B4BF957F7DB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A7046-7788-4F49-AEE6-83E6003B4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909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945" y="341586"/>
            <a:ext cx="12050110" cy="1014248"/>
          </a:xfrm>
        </p:spPr>
        <p:txBody>
          <a:bodyPr>
            <a:normAutofit fontScale="90000"/>
          </a:bodyPr>
          <a:lstStyle/>
          <a:p>
            <a:r>
              <a:rPr lang="en-US" sz="3500" dirty="0"/>
              <a:t>The Atomic </a:t>
            </a:r>
            <a:r>
              <a:rPr lang="en-US" sz="3500" dirty="0" smtClean="0"/>
              <a:t>Structure, Bohr’s Model, and </a:t>
            </a:r>
            <a:r>
              <a:rPr lang="en-US" sz="3500" dirty="0"/>
              <a:t>LEWIS DOT </a:t>
            </a:r>
            <a:r>
              <a:rPr lang="en-US" sz="3500" dirty="0" smtClean="0"/>
              <a:t>STRUCTURE</a:t>
            </a:r>
            <a:br>
              <a:rPr lang="en-US" sz="3500" dirty="0" smtClean="0"/>
            </a:br>
            <a:r>
              <a:rPr lang="en-US" sz="2800" dirty="0" smtClean="0"/>
              <a:t>Directions: Complete the practice problems below in your notebook on page 15. </a:t>
            </a:r>
            <a:br>
              <a:rPr lang="en-US" sz="2800" dirty="0" smtClean="0"/>
            </a:br>
            <a:r>
              <a:rPr lang="en-US" sz="2800" dirty="0" smtClean="0"/>
              <a:t>Hydrogen has been modeled for you. Be sure to include all three steps for each.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5455"/>
            <a:ext cx="12192000" cy="6119648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H</a:t>
            </a:r>
            <a:r>
              <a:rPr lang="en-US" dirty="0" smtClean="0"/>
              <a:t>	</a:t>
            </a:r>
            <a:r>
              <a:rPr lang="en-US" dirty="0" smtClean="0"/>
              <a:t>ydrogen</a:t>
            </a:r>
            <a:r>
              <a:rPr lang="en-US" dirty="0" smtClean="0"/>
              <a:t>				 </a:t>
            </a:r>
            <a:r>
              <a:rPr lang="en-US" dirty="0" smtClean="0"/>
              <a:t>Helium </a:t>
            </a:r>
            <a:r>
              <a:rPr lang="en-US" dirty="0" smtClean="0"/>
              <a:t>			</a:t>
            </a:r>
            <a:r>
              <a:rPr lang="en-US" dirty="0" smtClean="0"/>
              <a:t>	Lithium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P= 1</a:t>
            </a:r>
          </a:p>
          <a:p>
            <a:pPr>
              <a:buNone/>
            </a:pPr>
            <a:r>
              <a:rPr lang="en-US" dirty="0" smtClean="0"/>
              <a:t>E= 1</a:t>
            </a:r>
          </a:p>
          <a:p>
            <a:pPr>
              <a:buNone/>
            </a:pPr>
            <a:r>
              <a:rPr lang="en-US" dirty="0" smtClean="0"/>
              <a:t>N= 0</a:t>
            </a:r>
          </a:p>
          <a:p>
            <a:pPr>
              <a:buNone/>
            </a:pPr>
            <a:r>
              <a:rPr lang="en-US" dirty="0" smtClean="0"/>
              <a:t>V.E.= 1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Oxygen</a:t>
            </a:r>
            <a:r>
              <a:rPr lang="en-US" dirty="0" smtClean="0"/>
              <a:t>				</a:t>
            </a:r>
            <a:r>
              <a:rPr lang="en-US" dirty="0" smtClean="0"/>
              <a:t>Neon</a:t>
            </a:r>
            <a:r>
              <a:rPr lang="en-US" dirty="0" smtClean="0"/>
              <a:t>				</a:t>
            </a:r>
            <a:r>
              <a:rPr lang="en-US" dirty="0" smtClean="0"/>
              <a:t>	 Aluminum </a:t>
            </a:r>
            <a:endParaRPr lang="en-US" dirty="0"/>
          </a:p>
        </p:txBody>
      </p:sp>
      <p:pic>
        <p:nvPicPr>
          <p:cNvPr id="1028" name="Picture 4" descr="Image result for hydrogen at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8803" y="2211168"/>
            <a:ext cx="1674591" cy="1667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775" y="2620802"/>
            <a:ext cx="695422" cy="73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87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12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The Atomic Structure, Bohr’s Model, and LEWIS DOT STRUCTURE Directions: Complete the practice problems below in your notebook on page 15.  Hydrogen has been modeled for you. Be sure to include all three steps for each. 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Atomic Structure, Bohr’s Model, and LEWIS DOT STRUCTURE Directions: Complete the practice problems below in your notebook on page 15.  Hydrogen has been modeled for you.</dc:title>
  <dc:creator>Black, Edward E.</dc:creator>
  <cp:lastModifiedBy>Black, Edward E.</cp:lastModifiedBy>
  <cp:revision>3</cp:revision>
  <cp:lastPrinted>2018-12-05T17:46:56Z</cp:lastPrinted>
  <dcterms:created xsi:type="dcterms:W3CDTF">2018-12-05T17:46:47Z</dcterms:created>
  <dcterms:modified xsi:type="dcterms:W3CDTF">2018-12-05T18:19:59Z</dcterms:modified>
</cp:coreProperties>
</file>