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8C17D116-64C0-4B19-84B1-CD480EDE4EB9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9DCE7BFE-BB1B-4301-AF6F-51AA23D17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561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D116-64C0-4B19-84B1-CD480EDE4EB9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E7BFE-BB1B-4301-AF6F-51AA23D17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276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D116-64C0-4B19-84B1-CD480EDE4EB9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E7BFE-BB1B-4301-AF6F-51AA23D17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817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D116-64C0-4B19-84B1-CD480EDE4EB9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E7BFE-BB1B-4301-AF6F-51AA23D17F20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11650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D116-64C0-4B19-84B1-CD480EDE4EB9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E7BFE-BB1B-4301-AF6F-51AA23D17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5173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D116-64C0-4B19-84B1-CD480EDE4EB9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E7BFE-BB1B-4301-AF6F-51AA23D17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6023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D116-64C0-4B19-84B1-CD480EDE4EB9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E7BFE-BB1B-4301-AF6F-51AA23D17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25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D116-64C0-4B19-84B1-CD480EDE4EB9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E7BFE-BB1B-4301-AF6F-51AA23D17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5887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D116-64C0-4B19-84B1-CD480EDE4EB9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E7BFE-BB1B-4301-AF6F-51AA23D17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276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D116-64C0-4B19-84B1-CD480EDE4EB9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E7BFE-BB1B-4301-AF6F-51AA23D17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061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D116-64C0-4B19-84B1-CD480EDE4EB9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E7BFE-BB1B-4301-AF6F-51AA23D17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655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D116-64C0-4B19-84B1-CD480EDE4EB9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E7BFE-BB1B-4301-AF6F-51AA23D17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551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D116-64C0-4B19-84B1-CD480EDE4EB9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E7BFE-BB1B-4301-AF6F-51AA23D17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586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D116-64C0-4B19-84B1-CD480EDE4EB9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E7BFE-BB1B-4301-AF6F-51AA23D17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9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D116-64C0-4B19-84B1-CD480EDE4EB9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E7BFE-BB1B-4301-AF6F-51AA23D17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153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D116-64C0-4B19-84B1-CD480EDE4EB9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E7BFE-BB1B-4301-AF6F-51AA23D17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213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D116-64C0-4B19-84B1-CD480EDE4EB9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E7BFE-BB1B-4301-AF6F-51AA23D17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18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7D116-64C0-4B19-84B1-CD480EDE4EB9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E7BFE-BB1B-4301-AF6F-51AA23D17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3204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Pathogens: Disease Causing Microbes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500" dirty="0" smtClean="0"/>
              <a:t>Bubble Maps </a:t>
            </a:r>
            <a:endParaRPr lang="en-US" sz="2500" dirty="0"/>
          </a:p>
        </p:txBody>
      </p:sp>
      <p:pic>
        <p:nvPicPr>
          <p:cNvPr id="1026" name="Picture 2" descr="Image result for bubbles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391" y="3101864"/>
            <a:ext cx="5696608" cy="320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44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220" y="0"/>
            <a:ext cx="9083146" cy="690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97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930166"/>
          </a:xfrm>
        </p:spPr>
        <p:txBody>
          <a:bodyPr/>
          <a:lstStyle/>
          <a:p>
            <a:r>
              <a:rPr lang="en-US" dirty="0" smtClean="0"/>
              <a:t>Bubble Maps: Reflection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930166"/>
            <a:ext cx="11050587" cy="5617506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Which of these diseases can be treated with antibiotics? </a:t>
            </a:r>
          </a:p>
          <a:p>
            <a:pPr marL="914400" lvl="1" indent="-457200">
              <a:buAutoNum type="alphaLcParenR"/>
            </a:pPr>
            <a:r>
              <a:rPr lang="en-US" dirty="0" smtClean="0"/>
              <a:t>Lyme disease 	b) the common cold 	c) influenza 	d) AIDS</a:t>
            </a:r>
          </a:p>
          <a:p>
            <a:pPr marL="457200" indent="-457200">
              <a:buAutoNum type="arabicPeriod"/>
            </a:pPr>
            <a:r>
              <a:rPr lang="en-US" dirty="0" smtClean="0"/>
              <a:t>Which type of pathogen causes athletes foot? 	</a:t>
            </a:r>
          </a:p>
          <a:p>
            <a:pPr marL="914400" lvl="1" indent="-457200">
              <a:buAutoNum type="alphaLcParenR"/>
            </a:pPr>
            <a:r>
              <a:rPr lang="en-US" dirty="0" smtClean="0"/>
              <a:t>Bacteria 		b) insect 			c) fungus 	d) virus </a:t>
            </a:r>
          </a:p>
          <a:p>
            <a:pPr marL="457200" indent="-457200">
              <a:buAutoNum type="arabicPeriod"/>
            </a:pPr>
            <a:r>
              <a:rPr lang="en-US" dirty="0" smtClean="0"/>
              <a:t>Which of the following reproduces by injecting its genetic material into a host cell? </a:t>
            </a:r>
          </a:p>
          <a:p>
            <a:pPr marL="914400" lvl="1" indent="-457200">
              <a:buAutoNum type="alphaLcParenR"/>
            </a:pPr>
            <a:r>
              <a:rPr lang="en-US" dirty="0" smtClean="0"/>
              <a:t>Parasite		b) virus 			c) bacterium 	d) microorganism</a:t>
            </a:r>
          </a:p>
          <a:p>
            <a:pPr marL="457200" indent="-457200">
              <a:buAutoNum type="arabicPeriod"/>
            </a:pPr>
            <a:r>
              <a:rPr lang="en-US" dirty="0" smtClean="0"/>
              <a:t>Which of the following are likely to be either spherical, rod-shaped, or spiral shaped? </a:t>
            </a:r>
          </a:p>
          <a:p>
            <a:pPr marL="914400" lvl="1" indent="-457200">
              <a:buAutoNum type="alphaLcParenR"/>
            </a:pPr>
            <a:r>
              <a:rPr lang="en-US" dirty="0" smtClean="0"/>
              <a:t>Bacteria		b) viruses 		c) eukaryotes	d) parasites </a:t>
            </a:r>
          </a:p>
          <a:p>
            <a:pPr marL="457200" indent="-457200">
              <a:buAutoNum type="arabicPeriod"/>
            </a:pPr>
            <a:r>
              <a:rPr lang="en-US" dirty="0" smtClean="0"/>
              <a:t>A vaccine is made from </a:t>
            </a:r>
          </a:p>
          <a:p>
            <a:pPr marL="914400" lvl="1" indent="-457200">
              <a:buAutoNum type="alphaLcParenR"/>
            </a:pPr>
            <a:r>
              <a:rPr lang="en-US" dirty="0" smtClean="0"/>
              <a:t>Proteins produced by the body 		b) a weak or dead form of a pathogen </a:t>
            </a:r>
          </a:p>
          <a:p>
            <a:pPr marL="457200" lvl="1" indent="0">
              <a:buNone/>
            </a:pPr>
            <a:r>
              <a:rPr lang="en-US" dirty="0" smtClean="0"/>
              <a:t>c) Body cells that are immune to a disease 	d) antibiotics </a:t>
            </a:r>
          </a:p>
        </p:txBody>
      </p:sp>
    </p:spTree>
    <p:extLst>
      <p:ext uri="{BB962C8B-B14F-4D97-AF65-F5344CB8AC3E}">
        <p14:creationId xmlns:p14="http://schemas.microsoft.com/office/powerpoint/2010/main" val="98287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203</TotalTime>
  <Words>23</Words>
  <Application>Microsoft Office PowerPoint</Application>
  <PresentationFormat>Widescreen</PresentationFormat>
  <Paragraphs>14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Trebuchet MS</vt:lpstr>
      <vt:lpstr>Tw Cen MT</vt:lpstr>
      <vt:lpstr>Circuit</vt:lpstr>
      <vt:lpstr>Pathogens: Disease Causing Microbes </vt:lpstr>
      <vt:lpstr>PowerPoint Presentation</vt:lpstr>
      <vt:lpstr>Bubble Maps: Reflection </vt:lpstr>
    </vt:vector>
  </TitlesOfParts>
  <Company>Charlotte Mecklenburg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Pathogens: Disease Causing Microbes</dc:title>
  <dc:creator>Black, Edward E.</dc:creator>
  <cp:lastModifiedBy>Black, Edward E.</cp:lastModifiedBy>
  <cp:revision>3</cp:revision>
  <dcterms:created xsi:type="dcterms:W3CDTF">2019-03-21T13:35:54Z</dcterms:created>
  <dcterms:modified xsi:type="dcterms:W3CDTF">2019-03-21T16:59:19Z</dcterms:modified>
</cp:coreProperties>
</file>