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9" r:id="rId2"/>
    <p:sldId id="264" r:id="rId3"/>
    <p:sldId id="270" r:id="rId4"/>
    <p:sldId id="257" r:id="rId5"/>
    <p:sldId id="258" r:id="rId6"/>
    <p:sldId id="260" r:id="rId7"/>
    <p:sldId id="261" r:id="rId8"/>
    <p:sldId id="262" r:id="rId9"/>
    <p:sldId id="269" r:id="rId10"/>
    <p:sldId id="267" r:id="rId11"/>
    <p:sldId id="266" r:id="rId12"/>
    <p:sldId id="268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8947A-DED8-43A1-8AF8-1C59A68597E6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AAE83-EE6F-49C2-A57D-968EAB1E9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3-08T15:32:21.2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8012 8012 0,'0'0'62,"0"0"-46,0 0 0,50 0-1,49 0-15,25 0 16,49 0-1,75-25 1,125 25-16,-1 0 16,-50 0-1,-24 0 1,-25 0-16,-25 0 15,-50 0 1,0 0 0,51 0-1,-1 0-15,-100 0 16,26 0-1,0 0 1,-1 0-16,1 0 16,-25 0-1,49 0 1,-49 0-1,25 0-15,-50 0 16,49 0 0,1 0-1,24 0-15,-24 0 16,24 0-1,-24 0 1,-25 0 0,-50 0-16,25 0 15,25 0 1,0 25-1,-25-25-15,25 0 16,49 0 0,1 0-1,-1 0 1,50 25-16,25-25 15,0 0 1,0 0 0,-75 0-1,0 0-15,-24 0 16,-25 0-1,-25 0 1,25 0 0,-50 0-16,-74 0 15,24 0 1,-49 0 15,-24 25 0,24-25-15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8:34:09.3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29.01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91 496,'0'25,"24"49,1 25,-25 1,25-1,-25 0,0 0,0 25,0-24,0 23,0-24,0 0,-25-25,25-24,0-25</inkml:trace>
  <inkml:trace contextRef="#ctx0" brushRef="#br0" timeOffset="280">41 274,'-25'-25,"0"-25,25 1,25-1,-25 0,50 26,-1 24,1-25,24 50,1-1,-26 26,26 0,-1 24,-24 1,0-1,-26 0,-24-25,0 25,-24 1,-1-26,-25 1,0-25,-24 0,24-1,26-24,-26-24,25-1,25 0</inkml:trace>
  <inkml:trace contextRef="#ctx0" brushRef="#br0" timeOffset="669">760 670,'50'24,"0"-24,-1 0,-24 0,0-24,24-1,-24-25,0 1,0-1,-25 25,0 1,0 0,-25-1,0 25,-24 0,24 25,-25-1,25 0,1 26,-1-25,25 24,0 1,25-1,24-24,1 0,-1-25,1 25</inkml:trace>
  <inkml:trace contextRef="#ctx0" brushRef="#br0" timeOffset="1043">1232 818,'0'-24,"0"-26,0 0,24 1,-24-26,25 26,0-1,0 2,24-2,-24 25,25 0,-1 25,1 0,-25 0</inkml:trace>
  <inkml:trace contextRef="#ctx0" brushRef="#br0" timeOffset="1510">2074 175,'25'74,"-25"25,25-24,-1-2,1 26,0-24,-25-1,25 25,0-49,-25 24,24-49,-24 25,0-50</inkml:trace>
  <inkml:trace contextRef="#ctx0" brushRef="#br0" timeOffset="1790">1777 447,'50'-24,"-1"24,50 0,-25 0,25 24,-24-24,24 24,-25-24,1 0</inkml:trace>
  <inkml:trace contextRef="#ctx0" brushRef="#br0" timeOffset="2008">2769 570,'-50'50,"0"0,-24-1,49-24,0 25,25-1,0-24,25 0,0 0,25-25,-1-25,-24 25,25 0,-26-25,26-25,-25 1,-25-1,25 1,-1 49,-24 49,0 1,0-1,0 26,25-26,0 26,0-50,0-1,-25-24</inkml:trace>
  <inkml:trace contextRef="#ctx0" brushRef="#br0" timeOffset="2460">3240 348,'0'75,"0"-2,0 26,0-24,25-1,-25 0,0 1,24-26,-24 1,25 0,-25-26,0-48,25-1,-25-25,0 1,25-1,0-24,-1 24,1 0,0 50,0 0,0 0,24 25,-24 25,25-1,-26 26,1-26,-25 1,0 24,0-24,-49 0,24-25,0-25,-25 0,26-25,-26 0,25-25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59.730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100 79,'0'50,"0"-26,0 25,0 1,0-1,24 26,-24-1,0 0,0 0,0 0,0 1,0-27,0 2,0 0,0-26,25 1,-25-25</inkml:trace>
  <inkml:trace contextRef="#ctx0" brushRef="#br0" timeOffset="343">0 177,'50'-48,"0"48,24-25,-24 0,24 0,0 25,1-25,-1 1,1 24,-26 0,1 0,-1 0,-49 0</inkml:trace>
  <inkml:trace contextRef="#ctx0" brushRef="#br0" timeOffset="638">75 450,'124'-25,"-75"0,1 25,24-24,-24 24</inkml:trace>
  <inkml:trace contextRef="#ctx0" brushRef="#br0" timeOffset="872">496 672,'0'75,"25"-27,0-23,0 0,0-25,-1 0,26-25,-25 0,0 2,24-2,-24-25,-25 1,25-1,0 0,-25 26,0 73,0-24,0 25,0-26,24 26,-24 0,0-27,25 2,-25 0,0 0,25-25</inkml:trace>
  <inkml:trace contextRef="#ctx0" brushRef="#br0" timeOffset="1308">1042 598,'0'74,"0"-24,0 0,0-2,25-23,-25 0,0-50,0 0,0-23,25-2,-25 0,0-24,24 0,1 24,1 26,24-1,-25 25,24 0,-24 25,0 24,0 0,-25 1,24 24,-24-49,0 25,0-2,0-23,-24 0,24 0,-25-50,25 25</inkml:trace>
  <inkml:trace contextRef="#ctx0" brushRef="#br0" timeOffset="1822">1713 573,'-25'75,"0"-51,0 1,1 0,24 0,24-25,1 25,0-25,0 0,0-25,-1 0,1 25,0-25,-25 0,25-24,-25 24,0-25,-25 50,25-24,-25 24,25 24,25 1,-25 0,50 25,-26-26,26 26,-25 0,24-2,-24 2,0 24,0-49,-25 25,25-1,-50-25,0 26,-25-26,1 26,-1-50,1 25,-26-25,26-25,-1 0,25 0,0 1,1-26</inkml:trace>
  <inkml:trace contextRef="#ctx0" brushRef="#br0" timeOffset="2460">2234 722,'25'98,"-25"-48,24-25,-24-1,0 1,0-25</inkml:trace>
  <inkml:trace contextRef="#ctx0" brushRef="#br0" timeOffset="2647">2159 326,'0'-25,"0"0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04.15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225 74,'0'-50,"0"26,-25 24,25 24,-25-24,-25 25,25 25,1-1,-1 1,0 25,0-26,25 26,0-1,0-24,0-1,25 26,0-26,24-24,-24 25,25-50,0 24,-1-24,1 0,-1-24</inkml:trace>
  <inkml:trace contextRef="#ctx0" brushRef="#br0" timeOffset="358">572 223,'-25'25,"0"24,-24 1,24 24,25-24,-25 24,25-24,0 0,0-1,25-24,0 0,24 0,-24-25,25 0,-1-25,-24 0,25-25,-26 1,-24-1,0-24,-24-1,24 26,-25-1,0 25,-25 1,1-1</inkml:trace>
  <inkml:trace contextRef="#ctx0" brushRef="#br0" timeOffset="731">821 446,'49'99,"-49"-49,25 0,-25-1,0-24,-25-25,25-25,0 0,0 1,-24-26,24 0,0-24,0 0,24 24,-24 25,25-24,0 49,0-25,24 50,-24-25,0 49,0 1,0 24,-1-24,-24-1,0 1,0-25,-24 0,-1-1,25-48,0-26,25 0,-25-24,24 0,1-1,25 26,-25-1,24 25,-24 25,25 0,-25 25,-1 0,1 24,-25 1,25 24,-25 1,25-26,-25 26,0-26,0-24,0 0,0 0</inkml:trace>
  <inkml:trace contextRef="#ctx0" brushRef="#br0" timeOffset="1401">1639 620,'25'74,"-25"1,0-1,25 0,0-24,-25 0,0-1,-25-49</inkml:trace>
  <inkml:trace contextRef="#ctx0" brushRef="#br0" timeOffset="1634">1491 322,'0'-25,"0"1,24-26,1 25,25 25,-25 0,49 0,-24 25,-1 25,1-1,-25 1,-1-1,-24-24,0 0,-24 25,-26-26,0-24,1 25,-1-25,1 0</inkml:trace>
  <inkml:trace contextRef="#ctx0" brushRef="#br0" timeOffset="2351">2260 273,'-25'0,"-25"24,25 1,-24 0,24 25,0-26,0 26,0-25,50 0,-25-1,25 1,25-25,-26 0,26-25,0 1,-1-1,-24 0,0-25,-25 1,25 24,-25 0,0 0,-25 25,25 25,0 0,0 0,0 24,0 1,25 0,0-26,-1 1,1 0,1 0,-1-25</inkml:trace>
  <inkml:trace contextRef="#ctx0" brushRef="#br0" timeOffset="2802">2558 669,'0'25,"0"-50,0 1,0-1,0-50,0 26,-25-1,50 1,-25-1,0 0,25 26,0-1,0 0,-25 0,24 25</inkml:trace>
  <inkml:trace contextRef="#ctx0" brushRef="#br0" timeOffset="3082">2881 471,'74'-25,"-49"0,0 1,-1-1,1 0,-25-25,-25 50,-24 0,24 50,-25-25,26 24,-1 1,25-25,0 24,0-24,49 25,1-25,24-1,-24 1,24-25,-24-25,0 25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08.09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129 0,'-24'25,"24"-1,-24 0,-1 1,1 25,-1-2,25 2,0-1,25-25,-1 1,1-25,23 0,2 0,-2-25,2 1,-26 0,1-1,-25-25,0 26,-25-25,1 24,-1 0,-23 1,23 24,-25 0</inkml:trace>
  <inkml:trace contextRef="#ctx0" brushRef="#br0" timeOffset="389">497 369,'0'-25,"0"0,-25 1,25-25,-23 24,23-24,0 25,0-1,0 0,23 0,27 25,-26-24,50 24,-25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09.025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173 105,'25'74,"-25"1,25-26,0 26,-25 24,25-25,-25 1,0-1,0 1,24-26,-24-24,0 0,0 0</inkml:trace>
  <inkml:trace contextRef="#ctx0" brushRef="#br0" timeOffset="280">0 130,'0'-50,"25"25,-1 0,26 1,0 24,24 0,0 24,1 1,-1 0,-24 25,-25-1,-1-24,-24 25,-24-1,-1-24,0 0,-49 0,24-25,-24 25,24-25,0-25,26 25,-1 0,25-25,25 25,49 0,-24 0,24 25,0 0,-24 24,24 1,-24-1,-25 1,25 24,-50-24,24 0,-24-26,0 1,0 0,-24-25</inkml:trace>
  <inkml:trace contextRef="#ctx0" brushRef="#br0" timeOffset="841">794 626,'49'0,"-24"0,25-25,-1 0,1-24,-25 24,-1-25,1 25,-25 1,0-1,-25 25,1 0,-26 0,25 25,-24-1,-1 26,0-25,50 24,-24-24,24 0,24 25,26-26,-25-24,24 25,1-25,0 0</inkml:trace>
  <inkml:trace contextRef="#ctx0" brushRef="#br0" timeOffset="1261">1662 229,'-25'-50,"-25"26,1-1,-1 0,0 25,1-25,-1 50,25-25,1 25,-1 0,0 24,50 1,-25 24,25 1,-1-26,26 26,0-1,-26 0,1-24,25 24,-50-24,25-25,-25-25</inkml:trace>
  <inkml:trace contextRef="#ctx0" brushRef="#br0" timeOffset="1635">1190 527,'25'0,"25"24,24-24,1 0,-1 0,0 0,-24 0</inkml:trace>
  <inkml:trace contextRef="#ctx0" brushRef="#br0" timeOffset="1868">1835 179,'0'75,"0"-1,25-24,-25 24,0 1,25 24,-25-25,0 1,0-26,25 1,-25-25,0-1,0-24</inkml:trace>
  <inkml:trace contextRef="#ctx0" brushRef="#br0" timeOffset="2164">2009 725,'74'25,"-24"-25,0 0,-26 0,26-25,0-25,-26 26,-24-26,0 0,0 26,-24-1,-1 0,0 50,-25-25,1 25,-1 24,25-24,1 25,24-1,0 1,0-1,24-24,26 0,0 0,-1 0,1-25,-25-25,49 25</inkml:trace>
  <inkml:trace contextRef="#ctx0" brushRef="#br0" timeOffset="2569">2555 651,'-50'49,"25"1,0-25,25-1,0 1,25 0,25 0,-1-25,1 0,0 0,-26-25</inkml:trace>
  <inkml:trace contextRef="#ctx0" brushRef="#br0" timeOffset="2833">2778 303,'25'124,"0"-74,-25 24,24 1,1-1,0 1,0-26,0 1,-25-1,24-24,-24-25</inkml:trace>
  <inkml:trace contextRef="#ctx0" brushRef="#br0" timeOffset="3098">2555 576,'49'0,"26"25,-26-25,26 0,-1 0,1-25,-26 0</inkml:trace>
  <inkml:trace contextRef="#ctx0" brushRef="#br0" timeOffset="3316">3125 824,'0'50,"0"-1,0 1,0-50</inkml:trace>
  <inkml:trace contextRef="#ctx0" brushRef="#br0" timeOffset="3487">3125 452,'0'-25,"0"25</inkml:trace>
  <inkml:trace contextRef="#ctx0" brushRef="#br0" timeOffset="3643">3324 750,'0'49,"0"26,0-26,49-24,-24 0,0-25,0 0,-1 0,1 0,0-25,-25 0,0 1,-25-1,25 0,-25 0,1 0,-26 1,25-1,25 0,-25 25</inkml:trace>
  <inkml:trace contextRef="#ctx0" brushRef="#br0" timeOffset="3954">3596 948,'0'-25,"0"1,0-1,0-25,0 1,25-1,0 0,0 26,0-26,-1 50,26 0,0 0,-25 25,-1 24,1 1,0 0,0 24,24-24,-24 24,25-49,-1 24,26-24,-1 0,-24-25,24-25,-24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32.84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0 448,'25'0,"0"0,0 24,49-24,-24 25,49 0,-25-25,1 25,24-25,-26 25,2-25</inkml:trace>
  <inkml:trace contextRef="#ctx0" brushRef="#br0" timeOffset="514">1041 0,'25'25,"-25"0,0 24,25 26,-25 0,0 0,24-1,-24 25,0 0,0 2,25-2,-25 0,0-25,0 2,0-2,0-24,0-25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34.12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295 0,'-49'25,"24"-1,-25 0,1 26,24-1,-25 25,26 25,24-26,-25 26,25 0,0-1,25 0,-1-23,26-2,0 2,-1-27,1-23,25 0,-25-25</inkml:trace>
  <inkml:trace contextRef="#ctx0" brushRef="#br0" timeOffset="342">768 616,'-50'73,"25"2,-24-27,24 27,25-27,25 2,-1 0,26-26,0-24,24 24,-24-24,-25 0,25-24,-25 24,0-24,-25-1,0 0,0-25,-25 2,0 23,-1-25,2 25,-1-23</inkml:trace>
  <inkml:trace contextRef="#ctx0" brushRef="#br0" timeOffset="747">1116 25,'0'73,"25"1,-25 0,25 25,-1 24,-24 0,0-25,0 25,0-23,0-27,0 1,0-25,0-24,0 0,0-25</inkml:trace>
  <inkml:trace contextRef="#ctx0" brushRef="#br0" timeOffset="1058">1389 887,'0'73,"0"-23,0 23,25-48,24 25,1-50,-1 24,27-24,-51 0,-1-24,1 24,-25-25,0 0,-25 0,1-23,-26-2,24 25,-23-23,24-2,0 0</inkml:trace>
  <inkml:trace contextRef="#ctx0" brushRef="#br0" timeOffset="1370">1762 1206,'0'25,"0"-50,0 1,0-25,0-1,0 2,0-27,25 2,-25 23,24 0,1 2,0 23,0 0,0 25,0 0,24-25,-24 25,0 0</inkml:trace>
  <inkml:trace contextRef="#ctx0" brushRef="#br0" timeOffset="1697">2234 1083,'50'-24,"-25"0,24 24,-24-50,0 25,0 0,-25 2,0-2,0 0,-25 0,0 25,0 0,0 0,-24 25,24 0,-26 23,27-23,-1 25,25-1,25 0,-1 1,27-26,-1 0,-1 1</inkml:trace>
  <inkml:trace contextRef="#ctx0" brushRef="#br0" timeOffset="2070">2705 1083,'-49'25,"49"0,-25 24,0-25,50 26,-25-25,25 24,24-25,1 1,-25 0,24-25,2 0,-26-50,0 1,0 0,-1-49,-24-1,0 0,0-24,-24 50,24-2,-25 26,0 25,0-1,-1 25,26 49,0 25,0-1,51 2,-26 23,24 1,26-25,-26-1,-24-23,25-1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37.09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173 394,'0'73,"25"26,-25 24,25-24,-25-1,0 1,0-1,0-24,0 24,0-49</inkml:trace>
  <inkml:trace contextRef="#ctx0" brushRef="#br0" timeOffset="265">0 73,'24'-24,"1"0,25-1,24 25,-24 0,24 49,1-25,-1 51,0-26,-24 49,0-24,-26-25,1 25,-25-24,0-1,-25-25,-24 1,-1-25,1 25,-1-50,0 25,1-25,-1 1,25-1,25 1</inkml:trace>
  <inkml:trace contextRef="#ctx0" brushRef="#br0" timeOffset="670">843 591,'0'49,"-25"25,25-25,0-24,0-1,-25-24,25 0</inkml:trace>
  <inkml:trace contextRef="#ctx0" brushRef="#br0" timeOffset="888">818 172,'25'0,"0"0</inkml:trace>
  <inkml:trace contextRef="#ctx0" brushRef="#br0" timeOffset="1043">1116 443,'-50'74,"25"-25,1-24,-1 24,25-24,0 24,0-25,49 26,1-1,0-25,-26 1,26-25,0 25,-1-25,-24 0,0-25</inkml:trace>
  <inkml:trace contextRef="#ctx0" brushRef="#br0" timeOffset="1370">1488 221,'25'74,"-25"0,0 0,24 0,-24 24,25-24,-25 25,25-50,-25 25,25-25,-25-24</inkml:trace>
  <inkml:trace contextRef="#ctx0" brushRef="#br0" timeOffset="1619">1240 418,'25'0,"-1"0,26 25,0-1,24 26,0-25,1 24,-26-25,2-24,-1 25</inkml:trace>
  <inkml:trace contextRef="#ctx0" brushRef="#br0" timeOffset="1853">1712 689,'0'49,"25"1,-25-26,25 1,24-1,1 1,0-25,-26 0,1 0,0 0,0-25,0-24,-25 25,0-1,-25-24,25 24,-25-24,0 0,0 24</inkml:trace>
  <inkml:trace contextRef="#ctx0" brushRef="#br0" timeOffset="2195">2208 935,'0'-24,"-25"-1,25-24,0 0,-24-25,48 0,-24 25,25 0,-25 24,25 0,0 0,0 25,24 25,-24-25,0 25,24 0,-24-1</inkml:trace>
  <inkml:trace contextRef="#ctx0" brushRef="#br0" timeOffset="2491">2506 788,'49'24,"-24"-24,25-24,-1 24,1-25,0-24,-25 24,-1 1,1-1,-25 0,-25 1,1 24,-1 0,0 0,-25 24,25 1,1 24,24 0,0 1,0 23,24 1,26 0,0 0,-1 0,1-25,0 0,24 0,-24-49,-1 0,26-24,-1-25,0-1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12.44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0 109,'25'0,"-1"0,1 0,-25-24,25 24,0 0,0 0,-1 0,1 0,0 0,0 0,0 0,-1 0,26 0,-25-23,24 23,-24 0,25 0,0 0,-26 0,26 0,0 0,-1 0,1 0,-1 0,1 0,0 0,-1 0,1-23,-1 23,26 0,-26 0,1 0,0 0,24 0,-24 0,-1 0,1 0,24-24,-24 24,0 0,24 0,-24 0,24 0,-24 0,24 0,-24 0,24 0,-24 0,24 0,-24 0,-1 0,26 0,-26 0,26 24,-26-24,26 0,-26 0,26 0,-26 0,26 0,-26-24,26 24,-1 0,-24 0,24 0,1 0,-1 0,-24 0,24 0,0 0,-24 0,24 0,1 0,-1 0,1 0,-1 0,1 0,-1 0,0 0,1 0,-1 0,1 0,-1 0,0 0,1 0,-1 0,1 0,-1 0,-24 0,49 0,-25 0,1 0,-1 0,1 0,-1 24,0-24,1 0,-1 0,1 0,-1 0,1 0,-1 0,1 0,0 0,-1 23,1-23,-1 0,0 0,1 0,-1 0,1 0,-1 0,0 0,26 23,-51-23,26 0,-1 0,1 0,-1 0,0 0,1 0,-1 0,1 0,-26 24,26-24,-1 0,0 0,1 0,-1 0,26 0,-51 0,26 0,-1 0,0 0,1 0,-1 0,1 0,-1 0,0 0,1 0,-26 0,26 23,-1-23,1 0,-1 0,1 0,-1 0,0 0,-24 0,24 0,1 0,-1 0,-24 24,49-24,-49 0,24 0,0 0,1 0,-26 0,26 0,-1 0,1 0,-1 0,1 0,-26 0,26 0,-26 0,26 24,-1-24,-24 0,24 0,0 0,-24 0,24 0,-24 0,0 23,-1-23,26 0,-26 0,1 0,0 0,-1 0,1 23,-1-23,1 0,0 0,-26 24,26-24,-25 0,24 24,-24-24,0 23,0-23,-25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15.405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25,'0'25,"25"-25,-25 24,0 1,0 0,0-1,0 1,0 24,0-24,0 0,0 25,0-26,0 25,0 1,0-1,0 1,25-1,-25 1,0-1,0 0,0 1,24-1,-24 26,0-27,0 2,25 24,-25-24,0 24,25-25,-25 26,0-26,25 25,-25-25,0 26,0-1,0-25,25 25,-25 0,0-24,0 23,0 2,24-26,-24 26,0-2,25-23,-25 24,0 1,0-2,25-23,-25 24,0 1,0-2,0 1,25 1,-25-26,0 25,0 0,25 1,-25-2,0 2,0-26,0 26,0-2,0 1,24 1,-24-1,0 0,-24 0,24 0,0 0,0 0,0 1,0-1,0-25,0 25,-25 1,25-1,0-1,0-23,0 24,0 1,0-2,0-23,0 24,-25 0,25 0,0 0,0 1,0-2,0-23,-25 24,25 1,0-2,0 2,0-26,0 26,0-2,0 1,0-24,0 24,0 0,-25 0,25 1,0-2,0-23,0 24,0 1,0-27,0 27,0-1,0 0,0 0,0 0,0-24,0 24,0 0,0 0,0 0,0 0,0 0,0-24,0 24,0-24,0 23,0 2,25-26,-25 25,0 0,0-24,0 24,0-24,0-2,0 27,0-26,0 26,0-26,0 0,0 1,0-1,0 1,25-1,-25 0,0 1,0-1,0 1,25 0,-25-2,0 2,0 24,25-24,-25-2,0 2,0 0,24-1,-24 1,0 0,0-2,25 2,-25-1,0 26,0-26,0 0,0 1,0-1,0 1,0-1,0 0,0 1,0-1,0-24,0 25,-25-1,25-25,0 1,0 0,0 24,0-24,0 0,25-25,0 0,0 0,0 0,-1 0,26 0,-25 0,24 0,-24 0,25 0,0 0,-1 0,1 0,-1 0,1 0,0 0,24 25,-24-25,24 0,0 0,-25 0,25 0,1 24,-1-24,1 0,24 0,-25 0,1 25,-1-25,1 0,24 0,-25 0,25 0,-24 0,24 0,-25 0,26 24,-1-24,-25 0,26 0,-1 0,0 0,-25 0,26 0,-1 0,0 0,0 0,0 25,0-25,-25 0,25 0,1 0,-1 0,0 0,-25 0,26 0,-1 0,-25 25,25-25,1 0,-26 0,25 0,1 0,-1 0,-25 0,25 0,1 0,-26 0,25 0,0 0,1 0,-1 0,-25 0,26 0,-1 0,-1 0,1 0,0 0,1 0,-26 0,25 0,0 0,1 0,-1 0,0 25,0-25,1 0,-1 0,0 0,-25 24,26-24,-1 0,-25 25,25-25,1 25,-1-25,-25 0,26 25,-26-25,25 0,0 25,0-25,-25 0,0 24,1-24,24 0,-24 25,24-25,-25 0,1 0,-1 24,0-24,26 0,-26 0,0 0,1 25,-1-25,1 0,-1 0,1 0,24 0,-25 25,1-25,-1 0,0 0,-24 0,24 0,1 24,-1-24,1 0,-26 0,26 0,-26 0,25 0,-25 0,1 0,0 0,-26 0,26 0,-25 0,0 0,-1 0,1 0,0 0,0-24,0 24,-25-25,24 25,-24-25,0 1,25-1,-25 1,0-26,25 25,-25-24,0 24,25-25,-25 1,0 25,25-26,-25-24,0 24,24 1,-24-25,0 0,25-1,-25 2,25-2,-25 1,25 1,0-27,-25 26,24-24,-24-2,25 26,0-24,-25-1,25-24,0 23,-25 1,24-24,1 24,0-24,-25 24,25-25,0 25,-1-25,-24 1,25-1,0 26,-25-26,25 1,-25-1,25 0,-25 26,0-26,24 1,-24-1,25 1,-25-1,25 25,-25-25,25 1,-25-1,0 0,25 26,-25-26,0 1,0-1,25 1,-25-1,0 1,0-1,24 26,-24-26,0 0,0 1,0-1,0 25,0-25,0 1,0 24,0-24,0-1,0 25,0-24,0 24,0-24,-24 23,24-23,0 24,0-25,-25 26,25-1,0-24,0 24,-25-1,25 2,0-1,-25 1,25-2,0 1,0 1,-25 24,25-26,0 2,0 24,-25-25,25 25,0 0,-24-1,24-23,-25 24,25-1,-25 26,25-25,-25 0,25 24,-25-24,25 25,-24 0,24-1,-25 0,25 1,0 24,-25-24,25 24,0 1,-25 24,25-25,0 0,0 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8:34:09.4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0-1,'99'39,"-19"-19,-1 0,-19 0,39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23.03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0 134,'24'0,"1"0,0 0,0-25,0 25,-1 0,26 0,-25 0,0 0,24-23,-24 23,25 0,-1 0,-24 0,25 0,-1 0,1 0,-25 0,24 0,1 0,0 0,-1 0,1 0,-1 0,1 0,24 0,-24 0,0 0,24 0,-24-24,-1 24,26 0,-26 0,26 0,-26 0,26 0,-1 0,-24 0,24 0,-24-24,24 24,1 0,-1 0,0 0,-24 0,24 0,1 0,-1 0,1-24,-1 24,1 0,-1 0,0 0,1 0,-1 0,1 0,-1 0,0 0,26 0,-26 0,0 0,1 0,24 0,-24 0,-1 0,25 0,-24 0,24 0,-25 0,1 0,24 0,-25 0,25 0,1 0,-26 0,25 0,-24 0,24 0,0 0,-24 0,24 0,-25 0,25 24,1-24,-26 0,25 0,-24 0,24 0,0 24,-24-24,23 0,1 0,-25 0,26 0,-1 0,-25 0,25 24,1-24,-26 0,25 0,-24 0,24 0,0 23,0-23,-24 0,-1 0,25 0,1 0,-26 25,25-25,1 0,-26 0,25 0,-24 24,-1-24,25 0,0 0,-24 0,24 24,-25-24,1 0,24 0,-24 0,24 24,-25-24,1 0,24 0,-25 23,1-23,-1 0,25 0,-24 0,-1 25,0-25,1 0,-1 0,1 0,-1 24,1-24,-1 0,0 0,1 0,-1 24,-24-24,24 0,1 0,-1 0,0 24,-24-24,24 0,-24 0,25 0,-26 0,26 0,-1 23,-24-23,24 0,-24 0,24 0,-24 25,-1-25,1 0,24 0,-24 24,-1-24,26 0,-26 0,-24 0,25 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26.00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25,'25'0,"0"0,0 0,0 0,-1 0,1 0,0 0,25 0,-26 0,26 0,0 0,-1 0,1 0,0 0,-1 0,1 0,-1 0,26 0,-26-25,1 25,24 0,1 0,-26 0,26 0,-1 0,1 0,-1 0,0 0,1 0,-1 0,1 0,-1 0,1 0,-1 0,0 0,1 0,-1 0,1 0,24 0,-25 0,1 0,24 0,-25 0,26 0,-26 0,25 0,-24 0,23 0,-24 0,25 0,1 0,-26 0,25 0,-24 0,24 0,0 0,0 0,-24 0,24 25,0-25,0 0,-24 0,24 0,0 0,0 0,1 0,-1 24,0-24,-24 0,24 0,0 0,0 0,0 25,1-25,-1 0,0 0,0 0,-24 25,49-25,-50 0,25 0,1 0,-1 25,0-25,0 0,0 0,1 0,-26 0,25 25,1-25,-1 0,-25 0,25 0,-24 25,24-25,-25 0,26 0,-26 0,25 0,1 0,-26 25,0-25,1 0,-1 0,25 0,-24 0,-1 0,1 25,24-25,-25 0,-24 0,49 0,-25 0,0 0,0 25,1-25,-1 0,1 0,-1 25,0-25,1 0,-1 0,1 24,-1-24,0 0,1 25,-1-25,1 0,-1 25,1-25,-1 25,0-25,-24 0,24 25,1-25,-1 24,1-24,-26 25,26-25,-1 25,0-25,-24 0,0 26,24-26,-24 25,24-25,-24 0,-1 25,26-25,-26 0,1 24,0-24,-1 0,-24 25,25-25,-26 0,26 0,-25 25,24-25,-24 25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28.49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75,'24'0,"1"0,0 0,0 0,24 0,-24 0,0 0,25 0,-26 0,26 0,0 0,-1 0,1 0,0 0,-1-25,1 25,-1 0,1 0,24 0,-24 0,24 0,-24 0,0 0,24 0,0-25,-24 25,24 0,-24 0,24 0,1 0,-1 0,1 0,-26 0,26 0,-1 0,25 0,-24-24,-1 24,1 0,24 0,-25 0,1 0,-1 0,25 0,1 0,-26 0,0 0,26 0,-1 0,-25 0,25 0,1 0,-1 0,-25 0,26 0,-26 0,25 24,0-24,1 0,-1 0,-25 0,25 0,1 0,-1 0,0 0,-25 0,26 0,-1 0,0 0,-24 0,24 25,0-25,0 0,0 0,1 0,-1 0,-25 0,26 0,-1 25,-25-25,25 0,1 0,-1 0,-25 0,25 25,1-25,-26 0,25 0,0 25,-24-25,-1 0,26 24,-1-24,-25 0,25 25,-24-25,-1 0,25 25,-24-25,-1 0,25 25,1-25,-26 25,1-25,-1 24,0-24,26 0,-26 25,25-25,-24 25,-1-25,0 0,1 25,-1-25,1 25,24-25,-25 0,1 24,-1-24,1 0,-1 25,0-25,1 0,-1 25,1-25,-1 25,0-25,1 0,-1 25,1-25,-1 24,1-24,-26 0,26 25,-1-25,-24 25,24-25,-24 0,24 25,-24-25,24 0,-24 25,24-25,-24 24,-1-24,1 0,24 25,-24-25,0 25,-1-25,1 0,-1 25,1-25,0 25,-1-25,1 0,-25 0,24 25,1-25,-25 24,24-24,-24 0,0 25,24-25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31.87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54,'25'0,"0"0,0 0,0 0,24 0,-24 0,0 0,24 0,1 0,0 0,24-25,-24 25,24 0,1 0,-26 0,26 0,-1 0,25 0,-24-25,-1 25,25 0,0 0,-24 0,24 0,0 0,-24 0,24 0,0 0,-24 0,24 0,0 0,0 0,0 0,1 0,-1 0,0 0,25 0,-25 0,1 0,-1 0,0 0,0 0,0 0,25 0,-24 0,-1 0,0 0,25 0,-25 25,1-25,-1 0,25 0,-25 0,0 0,25 0,-24 25,24-25,-25 0,25 0,-25 0,0 25,25-25,-25 0,25 0,-24 24,-1-24,24 0,-24 0,0 25,1-25,24 0,-25 0,0 25,0-25,0 0,1 0,-1 25,0-25,0 0,25 0,-49 24,24-24,0 0,0 24,1-24,-1 0,0 25,0-25,-24 0,24 25,0-25,0 0,1 25,-26-25,0 0,26 25,-26-25,25 0,1 24,-26-24,0 0,26 25,-26-25,0 0,26 25,-26-25,0 0,26 25,-26-25,1 0,-1 25,0-25,26 24,-26-24,0 0,1 25,-26-25,26 0,-1 25,1-25,-1 0,0 24,-24-24,24 0,-24 25,25-25,-26 24,26-24,-26 0,26 25,-26-25,26 25,-26-25,1 25,-1-25,1 25,0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34.16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0,'25'0,"0"0,0 0,-1 0,1 0,0 0,0 0,24 0,-24 24,0-24,25 0,-1 0,1 0,0 0,-26 0,26 0,0 0,24 0,-24 25,-1-25,26 0,-26 0,26 0,-26 0,26 0,-26 0,26 0,-26 0,26 0,-1 0,1 0,-1 0,-24 0,24 0,0 25,1-25,-1 0,1 0,-1 0,0 0,1 0,-1 0,1 0,-1 25,25-25,-24 0,-1 0,25 0,-23 0,-2 25,25-25,-24 0,24 0,-25 0,26 24,-26-24,25 0,-24 0,24 0,0 25,-24-25,24 0,0 0,-25 25,26-25,-1 0,0 0,-25 25,26-25,-1 0,0 0,0 25,-24-25,24 0,0 24,0-24,1 0,-1 0,-25 25,26-25,-1 0,-25 0,25 0,1 25,-1-25,-25 0,25 0,1 25,-1-25,-25 0,26 0,-1 0,-25 25,25-25,1 0,-26 24,25-24,-24 0,24 0,-25 25,25-25,1 0,-26 0,25 25,-24-25,24 0,-25 0,1 25,24-25,-25 0,26 0,-25 25,-1-25,1 0,-1 25,26-25,-26 0,25 24,-24-24,-1 0,0 0,1 25,24-25,-25 0,1 25,-1-25,1 0,-1 25,25-25,-24 0,-1 25,1-25,-1 0,0 24,1-24,-26 0,26 25,-1-25,1 25,-1-25,0 0,-24 25,24-25,-24 0,0 0,-1 25,26-25,-50 0,24 0,1 0,-1 0,-24 0,25 24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8:34:09.5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0-1,'175'17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8:34:09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0 129,'238'-19,"-119"19,20 0,0 0,0-19,19 19,1 0,0-20,19 20,-19-19,20 19,-1 0,21 0,-21-20,1 20,19 0,1 0,-1-19,21 19,-21 0,0 0,21 0,-21 0,20 0,1 0,-21 19,20-19,1 20,-1-20,0 19,1 1,-21-1,19 0,21 0,-19-19,-1 20,0 0,20-1,1 0,-21-19,20 18,-20 2,20-20,0 19,1 1,-1-1,0 1,0-1,0-19,-20 0,1 0,-1 0,0 0,0-19,1 19,-1 0,0 19,-19 0,-1 0,-19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9:50:57.42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39,'0'-39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9:50:53.85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96 258,'20'40,"-20"0,20-21,-20 1,20 20,-20 0,20 19,0-19,-1 19,-19-19,20 0,-20-1,20 1,-20-20,20 0,-20 20,20-40</inkml:trace>
  <inkml:trace contextRef="#ctx0" brushRef="#br0" timeOffset="870">17 318,'-20'-40,"20"20,0 0,20-19,-20 19,20 0,20 0,-21-20,21 21,20-1,-21 20,21-20,-21 20,22 20,-21 0,-1-1,1 21,0 0,-20 0,-1-1,1 21,0-21,-40 1,20 0,-39-20,19 19,-40-19,21 20,-21-20,-1-20,2 20,-1-20,21 0,19 0,0-20,20 0</inkml:trace>
  <inkml:trace contextRef="#ctx0" brushRef="#br0" timeOffset="1390">1129 219,'-39'-20,"19"20,-20 0,0 0,1 20,-1-1,0 21,1-20,-1 20,0-1,20 1,20-20,0 19,20-19,0 0,0-20,20 0,-21 0,21 0,0-20,-20 0,19-19,-19-1,0 0,0 1,0 19,0-20,-20 20,0 60,0-20,0 0,19 19,-19-19,20 20,1 0,-1-21,0 21,-20-20,20 0,19 0,-19-20</inkml:trace>
  <inkml:trace contextRef="#ctx0" brushRef="#br0" timeOffset="1920">1349 457,'0'19,"19"1,1 0,0 20,-20-80,0 20,0 0,-20-19,20 19,0-20,0 20,20-19,-20 19,20 0,0 0,19 20,-19-20,20 20,-20 0</inkml:trace>
  <inkml:trace contextRef="#ctx0" brushRef="#br0" timeOffset="2290">2004 278,'-19'-20,"-1"20,-20 0,20 0,-1 20,-18-20,-1 20,20 20,-20-21,21 1,-1 20,0-20,20 0,0 19,40-19,-1-20,-19 0,20-20,-20 0,19 1,2-1,-21-20,0 20,19-19,-19-1,0 20,-20 0,20 40,-20 20,0-1,20-19,-20 20,20 0,-20-1,19-19,1 0,0 20,0-20,0-40</inkml:trace>
  <inkml:trace contextRef="#ctx0" brushRef="#br0" timeOffset="2860">2500 238,'-39'0,"19"20,-20-20,20 20,1 0,-1 0,20 0,20-1,-1 1,21-20,-20 20,20-20,-1 20,-19-20,20 20,0 0,-1-1,-39 1,41 0,-61 0,-21 0,2-20,-1 0,0 0,1 0,-1 0,20 0,-20-20,21 20</inkml:trace>
  <inkml:trace contextRef="#ctx0" brushRef="#br0" timeOffset="3360">2839 377,'20'40,"-20"-20,19 0,-19-1,0 21,0-20,0-20</inkml:trace>
  <inkml:trace contextRef="#ctx0" brushRef="#br0" timeOffset="3781">3077 0,'20'40,"0"0,-1-21,-19 41,20-20,-20 19,20 1,-20-21,0 21,20-20,-20-1,0 1,20-20,-20 0,20 19,-20-39</inkml:trace>
  <inkml:trace contextRef="#ctx0" brushRef="#br0" timeOffset="4101">3017 437,'20'0,"20"0,0 0,-1 0,21 0,-1 20,1-20,-1 0,2 0,-21 0</inkml:trace>
  <inkml:trace contextRef="#ctx0" brushRef="#br0" timeOffset="4291">3594 457,'20'19,"0"-19,19-19,1-1,-20 0,19 20,-19-20,0-20,0 21,-20-1,-40 0,20 20,-19 20,-1 0,0 19,1-19,19 20,-20-1,40-19,-20 20,40-20,0 0,20-20,-1 0,1 0,0 0,19 0</inkml:trace>
  <inkml:trace contextRef="#ctx0" brushRef="#br0" timeOffset="4681">4428 298,'-39'-20,"19"20,-20 0,-19 0,19 0,0 20,-1-20,22 40,38-21,1 1,21 20,-1-20,-1 0,1-1,20 1,-21 0,21 0,-20 0,-21 0,1 0,-20-1,-20-19,1 20,-41-20,20 0,-19 0,-1 0,1 0,-1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9:50:48.13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0,'0'40,"20"-1,0-19,-20 0,20 0,0 0,-1 0,1-1,0 21,20-20,-20 0,19 0,1-20,0 20,-1-1,21 1,-20 0,19 0,1-20,-1 20,1-20,19 20,-19-20,19 20,0-20,1 0,-1 20,0-20,1 0,-1 0,1 0,-1-20,20 20,-19 0,19-20,-20 20,20-20,-19 20,19-20,0 0,-19 0,19 20,0-20,-20 1,21-1,-1 20,0-20,0 0,0 0,1 20,-1-20,0 0,0 20,1-19,-1 19,0-20,-20 20,21 0,-1 0,0-20,0 20,-19 20,19-20,0 0,-20 20,21-20,-1 19,-20-19,1 20,-1 0,-19 20,19-20,0 0,1 19,-21-19,21 20,-21-20,1 20,-21 0,21 0,-20-20,-1 19,1 1,0 0,-1-21,-19 21,0-20,0 0,0 0,-1 0,1 19,0-19,-20-60,0 1,20 19,0-20,-20 20,20 0,0 1,-20-1,19-20,21 20,-20 0,0 1,0-1,19 0,-19 0,20 0,0 0,0 0,0 0,0 0,19 0,-19 20,0-20,19 20,-19-20,19 20,1-20,-21 20,21 0,19 0,-19 0,-1 0,1 0,19 0,-19 20,-1-20,21 0,-21 20,21-20,-1 20,0-20,1 20,-1-20,1 20,-1-20,20 20,-19-20,19 20,-20-20,0 20,1 0,19-20,0 20,1-20,-1 20,-20-20,20 0,1 0,-1 20,0-20,20 0,-20 0,0 0,1-20,-1 20,0 0,0 0,20 0,-19-20,-1 20,20-20,-20 20,0 0,20-20,-19 0,-1 20,0-20,20 20,-20-20,1 0,-1 0,0 0,0 0,0-19,-19 19,19 0,-20 0,21-20,-41 20,40 1,-39-1,-1-20,21 20,-40 0,-1 1,1-1,-20 0,0 0,-1 20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4:42.3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24,'39'0,"1"0,0 20,0-20,-1 20,21-20,-1 0,1 19,-1-19,1 19,19-19,-19 20,19-20,1 20,-1 0,20-20,0 20,1-20,-1 19,20 0,0-19,0 20,0 0,0-20,0 20,20 0,0-20,0 20,0-20,-1 19,20-19,-19 19,0-19,20 0,0 0,0 20,-1-20,1 0,0 0,-1 20,1-20,20 0,-1 0,-19 0,20 0,-20 0,19 0,1 0,-1 0,1-20,0 20,-1 0,1 0,-1-20,1 20,-1-19,21 19,-40-19,19 19,-19-20,20 0,-22 20,22-20,0 0,-21 20,1-20,0 20,0-19,-21 19,21-19,0 19,0-20,-20 20,0-20,-1 0,1 20,0-20,0 20,0-19,0 19,0 0,0-19,-20 19,20-20,0 20,-20 0,0 0,20-20,-20 20,20 0,-20 0,0 0,0-20,20 20,0 0,-20 0,20 0,-1 20,0-20,-19 0,20 0,0 0,0 20,0-20,0 20,20-20,-20 0,0 19,19 0,-19-19,0 20,20 0,-20 0,0 0,-20-1,0 0,-20 1,0-20,-19 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5:00.1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0,'119'0,"-40"0,1 0,-1 0,0 0,21 20,-21-20,0 0,1 19,19-19,-20 20,21-20,-1 19,0-19,0 0,0 19,1-19,-1 20,1-20,-1 19,1-19,-1 20,20-20,-20 20,0-20,0 17,21-17,-21 20,0-20,0 20,0-20,1 19,19-19,-20 20,0-20,0 0,1 20,19-20,-20 0,0 18,20-18,-20 0,1 20,19-20,0 0,-20 0,20 19,0-19,0 0,-19 0,19 0,-19 0,19 0,0 0,-20 0,20 0,-20 0,20 20,-19-20,-1 0,0 0,0 0,-19 0,-1 0,0 0,-19 0,19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5:01.4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60,'20'0,"0"0,20-20,-1 20,1 0,0 0,19 0,1-20,-1 20,1 0,19 0,0 0,21 0,-1 0,-20 0,20 0,21-20,-1 20,0 0,0 0,0 0,0 0,20 0,0 0,-20 0,20 0,19 0,-19 20,0-20,20 0,0 0,-1 0,-19 0,0 0,40 0,-20 20,-1-20,1 0,0 0,19 20,-19-20,0 0,20 0,-1 20,-19-20,20 0,-21 20,21-20,-20 0,19 19,-19-19,20 20,-21-20,1 0,0 20,-20-20,0 20,-1-20,-38 20,-1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6:49.81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71 18,'48'26,"-24"0,-24 1,24-1,-24-1,0 1,-24-26,0 27,0-27,0-27,-1 27,2-26,-1 1,24-1,0-27,0 27,24 0,-1 26,26 0,-25 26,0-26,0 52,-24-25,0-1,0-1,-24 1,24-26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5:18.3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0-1,'99'0,"-59"0,20 19,-1-19,1 0,-1 18,1-18,-1 0,21 18,-1-18,0 0,1 18,-1-18,20 0,1 19,-21-19,20 0,0 0,1 18,19-18,-20 0,20 0,0 0,0 0,-20 0,20 19,0-19,0 0,1 0,-1 0,19 0,-18 0,-1 0,0 0,20-19,-20 19,0 0,0 0,0 0,0 0,0 0,0 0,-20 0,20 0,0 0,0 0,-19 0,-1 0,0 0,20 0,-20 0,1 0,-21 0,20 0,0 0,1 0,-21 0,20 0,-19 0,-1 0,0 0,1 0,19 0,-20 0,1 0,-1 0,1 0,0 0,-1 0,1 0,-1 0,0 0,1 0,-1 0,-19 0,19 0,-20 0,21 0,-1 0,1 0,-1 0,-19 0,-1 0,20 0,1 19,-21-19,21 0,-21 0,21 0,-21 0,1 0,-1 0,21-19,-21 19,20 0,1 0,-21 0,21 0,-21 0,21 0,-21 0,1 0,19 0,-19-18,19 18,-19 0,-1 0,1 0,-1 0,20-19,-19 19,0 0,-1 0,20 0,-19 0,0 0,19 0,-20 0,1 0,0 0,19 0,-20 0,1 0,-1 0,1 0,0 0,19-18,-20 18,1 0,-1 0,21 0,-21 0,21 0,-21 0,1 0,19 0,-19 0,-1 0,21 0,-21 0,21 0,-21 0,1 0,19 0,-19 0,-1 0,1 0,-1 0,1 0,-21 0,21 0,-1 0,1 0,-1 0,1 0,0 0,-21 0,21 0,-21 0,21 18,-20-18,19 0,-19 0,0 0,-1 0,21 0,-40 0,19 0,1 0,-20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5:48.5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0 258,'39'40,"1"-21,0 21,-1-20,21 0,0 19,-1-19,1 0,19 0,0-20,1 20,19-1,-20-19,21 20,-1-20,20 0,-20 19,20-19,0 0,20 20,-20-20,0 0,0 0,20 0,-20 0,0 0,0 0,0 0,20-20,-20 20,0-19,1-1,-1 20,0-19,0-1,0 0,0 20,-20-20,0 0,20 20,-19 0,-1 0,0-19,-20 38,21-19,-1 0,0 0,-20 20,1-20,-21 20,21 0,-21 0,21-1,-21 1,1 19,-1-19,-19 20,19-1,-19-19,0 20,-20 0,19-20,-19 19,20 1,-20-20,0 19,19-19,-19 0,0 0,20-20,-21 0,21 20,0-40,-20 20,19-20,1 20,0-20,-1 0,1 1,0-21,19 20,-19-20,20 1,-21 19,21-20,-1 0,-19 1,19-1,0 20,1-19,-1 0,1-1,19 20,-19-19,19 19,0-20,-19 20,19 0,1 1,-1-1,0 0,1 20,-1 0,0-20,1 20,-1 0,1 20,-1-20,0 20,21-20,-21 20,0-1,1 1,-1 0,20 0,-19 0,19 0,0-1,0 1,0 0,1 0,-1-20,0 20,20-1,-20-19,21 20,-1-20,0 19,0-19,0 0,0 0,0 0,20-19,0 19,0-20,0 20,-1-19,1-1,0 0,0 0,0 0,0-19,0 19,-20-20,20 20,0-19,-20-1,0 0,0 20,-20-19,-20-1,1 0,-1 21,-39-1,0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5:50.2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5180 140,'-100'0,"41"-20,-20 20,-21-20,1 1,-20-1,0 20,-20-20,-20 0,-19 20,19-20,-20 20,-39 0,0 0,0 20,-21-20,21 20,-20-20,0 20,0-20,0 20,0-20,19 19,1-19,19 0,-19 0,40 0,-1 0,0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09.4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0,'20'0,"0"20,20-20,-20 0,-1 0,21 0,-20 0,20 20,-1-20,1 0,0 20,-1-20,21 0,-20 20,20-20,0 0,19 20,-20-20,1 0,19 0,1 0,-21 0,21 0,-1 19,0-19,1 0,-1 0,1 0,0 0,-1 0,1 0,-1 0,0 20,1-20,-1 0,1 0,-1 0,0 0,1 0,-1 20,0-20,2 0,-2 0,1 20,-1-20,0 20,-19-20,-1 20,1-20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10.5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0 100,'20'0,"0"0,0-20,20 20,-21 0,1 0,20 0,-20 0,20 0,-21 0,21 0,0-19,19 19,-19 0,19 0,1 0,0 0,-21-20,21 20,-1 0,1 0,19 0,1-20,-1 20,0 0,-19 0,19 0,1-20,19 20,-20 0,20 0,1 0,-1 0,0 0,0 0,20 0,0 0,-19 0,19 20,-20-20,20 0,0 0,20 0,-20 20,0-20,0 0,20 0,0 0,-20 20,0-20,40 0,-20 0,0 0,-20 19,20-19,0 0,-1 0,-18 0,18 0,1 0,0 20,-20-20,0 0,20 0,-20 0,0 0,0-20,1 20,-1 0,0 0,0 0,0 0,0 0,-20 0,0 0,20 0,-19 0,19 0,-20-19,20 19,-20 0,20 0,0 0,-20 0,1 0,19 0,-20 0,20 0,0 0,0 0,0 0,0 0,0 0,0 0,0 0,0 0,20 0,-20 0,20 0,-20 0,1 0,18 0,1-20,0 20,-20 0,20 0,0 0,0-20,0 20,0 0,0 0,19 0,-38 0,18 0,21 0,-20 20,0-20,20 0,-20 20,19-20,-19 19,0-19,20 0,-20 20,20-20,-20 0,-1 20,-18-20,-1 0,0 20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13.3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3,'60'0,"-21"0,21 0,-20 0,-1 0,21 0,-1 0,1 0,-1 0,21-21,-1 42,1-21,19 0,-20 0,40 0,-20 0,1 0,19 0,0 0,0 0,0 0,0 0,0 0,21 0,-1 0,0 0,20 0,-21 0,21 21,-20-21,20 0,0 0,-1 0,21 20,-20-20,-1 0,21 0,0 0,-21 0,21 0,19 0,-39 0,20 0,19 0,-19 21,-1-21,41 0,-41 0,22 0,-2 21,1-21,-1 0,20 0,-19 21,19-21,0 0,1 21,-1-21,0 0,-19 21,39-21,0 21,-40-21,40 20,-19-20,-1 21,20-21,-19 21,0 0,-1-21,0 21,0 0,-19-1,-1-20,1 21,-21 0,1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22.3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48,'59'-42,"1"42,-20 0,-1 0,21-20,-1 20,1 20,-1-20,1 0,-2 0,2 0,19 0,-19 0,19 0,-19 0,19 21,20-21,-19 0,-1 0,20 21,1-21,-1 21,-1-21,1 21,0-21,1 21,19-1,0-20,-20 21,20-21,-20 21,20-21,-1 21,-18-21,-1 0,0 21,-20-21,21 21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22.9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11,'79'-22,"1"22,-21 22,40-22,-19 0,39 22,0-22,0 0,20 22,0-22,0 0,39 23,-19-23,0 0,19 22,21-22,-40 0,-1 0,21 0,0 0,-21-22,-19 22,0-23,0 23,-40 0,0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30.5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20,'40'0,"-20"0,20 0,19 0,1 20,-21-20,21 0,-1 0,1 19,0-19,-21 0,21 0,-21 0,21 0,-1-19,1 19,0 0,-1 0,1 0,-1 0,21 0,-1 0,0 0,1 0,19 0,0 0,-20 19,21-19,-1 0,20 0,-20 20,0-20,1 0,19 0,-20 0,20 0,0 0,-20 0,20 0,0 0,0 0,0 0,1 0,-1 0,0 0,20 0,-20 0,0 0,20-20,-20 20,20 0,-20 0,20-19,-20 19,20 0,-20 0,20-20,-1 20,1 0,-20 0,20 0,0 20,0-20,0 0,0 0,0 0,20 0,-40 0,20 0,-1 0,1 0,0 0,0 0,0 0,20 0,-40-20,20 20,-20 0,20 0,-20 0,0-20,0 20,0 0,-20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6:38.5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43,'100'0,"-41"0,21-20,-21 20,1 0,19 0,0 0,1 0,-21 20,21-20,-1 0,0 18,1-18,-1 0,20 19,-19-19,-1 0,20 0,1 20,-21-20,20 19,0-19,1 19,-21 0,20 0,-19-19,19 19,0-19,-20 0,21 19,-21-19,0 0,21 0,-21 0,20 0,-19 0,-1 0,0 0,1 0,-1 0,0 0,1 0,-1-19,1 19,-1 0,0 0,1 0,-1-19,0 19,1 0,-1 0,-19 0,19 0,0 19,1-19,-1 0,1 0,19 19,-20-19,1 0,-1 0,0 0,21 0,-21 0,20 0,-20 0,1 0,-1 0,20 0,-19 0,19-19,0 19,-19 0,19 0,0 0,0 0,1 0,-1 0,-20 0,20 0,1 0,-1 0,20 0,-20-19,0 19,0 0,1 0,19 0,-20 0,0 0,0 0,1-19,-2 19,1 0,0 0,20-19,-19 19,-21 0,40 0,-20-19,0 19,1 0,-21 0,20-19,0 19,1 0,-1-20,0 20,-20-19,21 19,-1-18,-20 18,21 0,-21-20,20 20,-19-19,19 19,-20 0,20 0,1 0,-1 0,-20 0,20 0,-19 0,19 0,-20 0,21 0,-21 0,0 19,1-19,19 0,-20 0,20 0,-19 0,-1 0,20 0,-19 0,-1 20,1-20,-1 0,0 0,1 0,19 0,-20 0,1 0,-1 0,0 0,21 18,-21-18,20 0,-19 0,19 19,-20-19,1 0,19 0,-20 0,20 0,1 0,-21 0,0 0,21 0,-21 0,20 0,-19-19,19 19,-20 0,0 0,21 0,-21-18,20 18,-19 0,-1 0,0 0,21 0,-21 18,0-18,1 0,-1 0,1 0,-1 19,-20-19,21 0,-1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6:50.31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99,'25'74,"0"-24,-25 24,25 1,0-1,-25-24,0-1,0 1,0-25,0-50,0 0,0-49,0-1,0-24,0 0,24 49,1 1,0 24,0 0,0 25,-1 0,1 0,0 50,25-1,-26 26,1-1,0 0,0 1,-25-26,0-24,0 0,-25-50,25-24,0-26,0-24,-25 0,50 0,0 49,0 25,-1 0,1 25,25 0,-2 0,-23 50,0-25,0 49,0 25,-1 1,-24-26,0 0,25-24,-50 0,25-26,25-24,-25-49,0-1,25-24</inkml:trace>
  <inkml:trace contextRef="#ctx0" brushRef="#br0" timeOffset="656">1066 173,'-25'99,"0"1,0-1,25-25,0-24,0-1,25-24,25 0,0-25,-1 0,1-25,-25-24,24-1,-49 0,25-24,-50 0,0 24,1 0,-1 26,-25 24,25 0,1-25,-26 25,50-25</inkml:trace>
  <inkml:trace contextRef="#ctx0" brushRef="#br0" timeOffset="1000">1686 173,'-50'50,"1"-50,-1 25,25-25,-24 24,24-24,25 25,0 0,25 0,0 0,49-1,-24 26,-1-25,25 24,-25-24,-24 25,-25-25,25 24,-50-24,0 0,0 0,-23-25,-2 0,25 0,-24 0,24-25,0-25</inkml:trace>
  <inkml:trace contextRef="#ctx0" brushRef="#br0" timeOffset="1375">1933 0,'0'49,"25"1,0-1,-25 51,24-1,1 0,-25 0,25-24,-25-1,0 0,25-49,-25-25</inkml:trace>
  <inkml:trace contextRef="#ctx0" brushRef="#br0" timeOffset="1641">1784 297,'124'0,"-25"0,1 0,-1 0,0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8:20.3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19,'20'0,"20"18,-20-18,19 20,1-20,19 19,-19-19,20 0,-1 20,21-20,-1 0,0 0,1 20,-1-20,20 0,-19 19,19-19,0 0,20 20,-20-2,20-18,-19 0,19 20,0-20,0 20,0-20,20 0,-20 19,20-19,0 20,0-20,-20 19,39-19,-19 0,0 19,0-19,20 0,0 0,-20 0,19 0,1 0,0-19,0 19,-1 0,1 0,0 0,19 0,-19 0,0-19,0 19,-1 0,1 0,20-20,-21 20,1 0,0 0,0 0,0 0,-1 0,1 0,0-19,-1 19,21 0,-20 0,19 0,1 0,-20 0,19 0,1 0,-20 0,19 19,1-19,0-19,-1 19,1 0,-1 0,-19 0,40 0,-20 0,0-20,-1 20,1 0,-1-20,-19 20,20 0,-1-18,1 18,0-20,-1 20,-19 0,19-19,-19 19,20 0,-20-20,19 20,-19 0,0-20,-1 20,1 0,20 0,-20-19,-1 19,1-20,0 20,0 0,-21 0,21-18,0 18,-20 0,20 0,-20 0,19-20,-19 20,20 0,-20 0,0 0,19 0,-19 0,0 0,-20 0,40 20,-20-20,0 0,-20 18,40-18,-20 0,-20 20,0-20,20 0,0 19,-20-19,0 0,20 0,-20 20,20-20,-20 0,0 0,-20 0,20 0,0 0,0 20,-20-20,1 0,-1 0,0 0,-20 19,1-19,-1 0,0 0,-19 0,0 20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8:21.7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8:32.4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87,'40'-21,"0"21,-1-20,21-1,-20 21,19 0,1-21,-1 21,1 0,-1 0,1 0,-1 0,21 0,-1 0,0 0,21 0,-21 0,20 0,-19 0,19 0,0-20,20 20,-20 20,1-20,-1 0,0 0,20 0,0 0,-20 0,20 0,0-20,-19 20,19 0,0 20,0-20,0 0,0 0,0 0,0 0,20 0,-20 21,0-21,0 0,0 0,20 0,-20 0,20 21,-20-21,20 0,0 20,-20-20,20 0,-20 21,20-21,0 0,-20 0,20 21,-20-21,20 0,0 0,0 0,-20 0,20 0,0 20,-1-20,-19 0,20 0,0 0,-20 0,0 0,20 0,-20 0,20 0,0 0,-20 0,0 0,20 0,0 0,-20-20,20 20,-20 0,40 0,-40 0,0 0,20 0,0 0,-20 0,20 0,-20 0,0 0,19 0,1 20,-20-20,0 0,20 0,0 20,-20-20,20 0,-20 21,20-21,0 20,-20-20,20 0,-1 21,1-21,0 0,0 0,0 0,0 21,0-21,0 0,0 0,0 0,-1 0,1-21,0 21,0 0,20 0,-20-21,0 21,0 0,0-20,19 20,-19 0,0-21,20 21,-20 0,20-20,-21 20,1-20,0 20,20-21,-20 21,0 0,0-21,0 21,19 0,-19-20,0 20,20 0,-20 0,0 0,0-21,19 21,-19 0,0 0,0 0,0 0,20 0,-20 0,-20 0,20 21,19-42,-39 21,20 0,-20 0,20 0,-20 0,-19 0,-1 0,0-21,0 21,-19 0,-1-20,-19 40,19-20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8:34.5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4743 99,'-218'-39,"119"39,-20-19,19 19,1-19,-20 19,20 0,0 0,-20 0,-1 0,1 0,-20 0,20 0,-20 0,0 0,0 19,0-19,0 0,-20 0,1 0,19 0,-20-19,0 19,0 0,1-20,19 20,-1 0,-19 0,0 0,20 0,0 0,1 0,-1 0,20 20,0-20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8:35.6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0-2,'100'20,"-21"-20,0 0,40 20,-19-20,38 0,0 0,41 0,-20 0,19 0,21 0,19 20,-20-20,20 20,0 21,0-22,-19 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9:16.2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5,'20'-20,"20"20,-21 0,1 0,0 0,20 0,-20 0,19 0,1 20,0-20,-1 0,1 0,20 0,-21 0,21 0,-1 0,1 0,-1 0,1 0,0 0,19 21,-20-21,21 0,-21 0,21 0,-1 0,0 0,1 0,-1 0,20 0,-19 0,-1 0,20 0,-19 0,19 0,-20 0,21 0,-1 0,-20 0,20 0,1 0,-21 0,20 0,0 0,1 0,-1 0,0 0,0 0,1 0,-1 20,20-20,-20 0,20 0,-20 0,1 0,-1 0,0 0,20 0,-20 0,20 0,-19 0,-1 0,20 0,-20 0,20 0,-20 0,1 0,19 0,0 0,-20 21,20-21,-20 0,20 0,-20 0,40 0,-39 0,-1 0,20 21,-20-21,20 0,0 0,-20 0,1 0,19 0,-20 19,20-19,0 0,-20 0,0 0,1 0,19 0,-20 0,0 0,0 0,1 0,19 0,-20 0,0 0,0 0,1 0,-1 0,20 0,-20 0,0 0,1 0,0 0,19 0,-20 0,20 0,0 0,0 0,0 0,0 21,0-21,0 0,0 0,1 20,-1-20,20 21,-20-21,20 0,-20 21,19-21,1 0,0 20,-20-20,20 0,0 0,20 21,-40-21,20 0,0 0,0 0,19 0,-19 0,0 0,20 0,-20 0,0 0,20 0,-21 0,21 0,-20 0,20 0,-20 0,20 0,-21 0,1 0,20 0,-20 0,20 0,-20 19,19-19,1 0,-20 0,0 0,20 0,-1 0,1 0,-20 21,20-21,-20 0,0 0,-20 21,20-1,0-20,-20 21,0 0,-20 19,0-20,20 1,-20 0,-19 20,-1-22,-19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9:18.5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0 254,'20'0,"20"-22,-1 22,21-21,-20 21,19 0,1-21,-1 21,1 0,19 0,-19 0,19-22,0 22,1 0,19 0,0-20,0 20,1 0,-1 0,20-21,0 21,0 0,0-21,0 21,0-22,20 22,-20 0,20-21,0 21,0 0,20-21,-20 21,19-21,-19 21,0 0,20 0,0-21,-20 21,19 0,1 0,0 0,-20 0,19 0,21 0,-20 0,-20 0,19-21,21 42,-20-21,-20 0,19 0,21 0,-20 0,-20 0,19 0,1 0,0 0,0 0,-1 0,1 0,0 0,0 0,-1 0,1 21,0-21,1 0,-2 0,1 21,0-21,0 0,-1 0,-19 21,20-21,0 21,0-21,-1 22,1-1,20-21,-21 21,1-1,20-20,-20 22,-1-22,-19 21,20-21,20 0,-21 21,1 1,0-22,0 21,19-21,-19 21,0-21,-1 0,1 0,0 21,0-21,-1 0,21 0,-20 0,19 0,1 0,-20 0,-1-21,21 21,-20 0,19-21,1 21,-20 0,-1 0,1 0,0 21,0-21,-20 21,-20-21,20 21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39:31.4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20,'159'0,"-40"0,20 0,0 0,-1 0,1 0,0-20,20 20,0 0,0 0,-1 0,21 0,-1 0,-19 0,0 0,20 20,-1-20,1 0,-1 18,1-18,-20 0,19 0,21 20,-41-20,41 0,-21 0,1 0,0 0,19 0,-19 0,-1 0,1 0,19 0,-19 0,0 0,19 0,-19 0,-1 0,21 0,-2 0,-18 20,19-20,1 0,-21 0,21 19,-21-19,1 0,19 20,1-20,-1 0,0 19,1-19,-21 0,21 0,-1 0,1 0,-1 0,1 0,-21 0,21 0,19 0,-20 0,1 0,-1 0,1 0,-1 0,20 0,-19 0,-1 20,-19-20,0 19,-21 0,1-19,-20 20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0:13.9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0 418,'60'-20,"19"0,-20 20,1 0,-20-19,19 19,1-20,-1 20,1 0,-1 0,21 0,-21-20,1 20,19 0,-19 0,19-20,0 20,1 0,-1-20,20 0,-19 20,19 0,0-19,0 19,1-20,-1 0,0 20,20-20,-20 20,20-20,1 20,-21 0,20-20,-20 20,20 0,0-19,0 19,20 0,-20 0,0 0,20 0,-20 0,0 0,0 0,20 0,-20 0,-19 0,19 0,0 0,-1 0,-19-20,0 20,0-20,20 20,-19 0,19-20,-20 20,20 0,-20-20,20 20,0 0,0 0,-19-20,19 20,-20 0,20 0,0 0,-20-20,0 20,21 0,-1 0,0 0,-20 0,20 0,0 0,0 0,0 0,0 20,0-20,0 0,20 20,-20-20,0 20,0-20,20 20,0-20,-20 20,0 0,20-20,0 19,-20 1,20-20,0 20,-20 0,40-20,-20 20,0 0,0-1,-1 1,21-20,-20 20,0 0,20-20,-20 20,19-20,-19 0,20 0,-20 0,20 0,0 0,-21 0,21 0,0 0,0-20,-20 20,19 0,1-20,0 20,-20 0,0 0,19 0,0-20,-19 20,0 0,0 0,20-20,-40 20,39 0,-19-19,20 19,-40 0,20-20,0 20,0 0,0 0,-20 0,20 0,0 0,0 0,-20 0,0 0,20 0,-1 0,-18 0,-1 20,0-20,0 19,0-19,0 20,-20-20,20 20,0-20,0 20,-20-20,1 20,-21-20,0 20,-19-1,0-19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0:16.1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5040 259,'-79'-20,"39"20,0-19,-19 19,19-20,-20 20,1-20,-1 0,-19 20,-20-20,0 20,-1-20,-19 0,20 20,-40-19,0 19,20-20,-20 0,0 20,0 0,1-20,-1 20,0-20,0 20,-20 0,0 0,1 0,-1 0,-20 0,21 20,-21-20,20 20,-19 0,19-20,0 20,0-20,20 19,1 1,-1-20,0 20,20-20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6:52.68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0 227,'25'75,"0"0,0 26,-25-26,25 0,-1 1,-24-27,25-23,-25-1,0-50,-25-25,25-26,-24 1,24 25,0-25,0 24,24 26,1-25,25 25,-25-1,24 26,1-25,0 25,-1-24</inkml:trace>
  <inkml:trace contextRef="#ctx0" brushRef="#br0" timeOffset="328">596 427,'0'51,"25"-27,-1-24,26 0,0 0,-1-24,1-1,-25-1,-1-24,-24 0,0 25,0-1,-24 26,-1 0,-25 26,25-1,-24 25,-1 26,25-27,1 27,24-1,0 1,24-1,1-50,25 26,-1-51,1 0,0-25,-1-26</inkml:trace>
  <inkml:trace contextRef="#ctx0" brushRef="#br0" timeOffset="688">1092 628,'0'50,"25"25,-25 1,24-1,1-24,-25-26,25 1,-25-2,-25-48,25-27,-25 0,1-24,-1-25,0 24,-25-24,26 0,24 24,-25 1,25 24,0 2,25-2,-1 26,26 25,0 0,-1 25,1 26,0-2,-26 2,1 24,-25 1,0-27,0 2,-25-26,1-25,-26 26,25-26,-25-26,26 1,-1-26,0 2</inkml:trace>
  <inkml:trace contextRef="#ctx0" brushRef="#br0" timeOffset="1157">1489 377,'25'76,"-1"-27,-24 2,0-26,0 1,-24-26,24-26,0-24,0 0,0-26,24 1,1 24,25 2,-1 24,1-1,0 1,-1 0,1 25</inkml:trace>
  <inkml:trace contextRef="#ctx0" brushRef="#br0" timeOffset="1422">1811 453,'-49'125,"49"-75,0-25,24 0,1-25,25-25,24 0,-24 1,-1-27,-24 0,0 2,-25-2,-25 1,25 25,-25 0,1 25,-26 0,25 0,-24 0,24-26,0 26</inkml:trace>
  <inkml:trace contextRef="#ctx0" brushRef="#br0" timeOffset="1735">2332 377,'-25'50,"0"1,1-27,-1 27,0-26,25 1,0-2,25 1,0-25,24-25,1 1,-25-2,24-24,-24-25,0-1,0-25,-25 27</inkml:trace>
  <inkml:trace contextRef="#ctx0" brushRef="#br0" timeOffset="1922">2431 0,'-24'0,"-1"0,25 25,0 1,0 49,25-25,-25 50,24 1,1 0,-25-26,0-24,25-27,0-48,-25-2</inkml:trace>
  <inkml:trace contextRef="#ctx0" brushRef="#br0" timeOffset="2172">2679 276,'-24'76,"48"-1,-24 0,25-49,0 24,0-24,24-26,1 0,-25 0,0-26,-1-24,1 24,-25-49,0 25,0-25,-25 24,1 27</inkml:trace>
  <inkml:trace contextRef="#ctx0" brushRef="#br0" timeOffset="2469">3101 453,'0'100,"25"-75,-25 1,49-26,-24 0,25 0,-25-26</inkml:trace>
  <inkml:trace contextRef="#ctx0" brushRef="#br0" timeOffset="2641">3523 352,'-25'50,"25"-25,25-25,24 0,1 0,0-25,-26 0,1-25,0 25,-25-26,-25 51,0 0,1 0,-26 51,0-1,26 0,-1 1,25-26,25 25,24-25,1 26,49-27,0-24,0 0,-24 0,24-50</inkml:trace>
  <inkml:trace contextRef="#ctx0" brushRef="#br0" timeOffset="3595">3349 251,'-25'0,"25"-24,-25 48,1-24,-26 51,25-26,0 25,-24 0,49-24,0-1,0 25,0-50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0:17.2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3196 40,'-59'0,"-21"-20,1 20,-20 0,19-20,-19 20,0 0,-20 0,0 0,0 20,0-20,-20 0,0 0,-20 0,-1 0,2 0,-21 20,0-1,-19 1,19 0,-19 21,-20 18,-1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17:58.78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18:03.67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0 692,'20'19,"20"1,-20-20,20 0,19 0,-19 0,19 20,1-20,-20 0,19 20,-19-20,-1 0,-19 0,0 0,-20 0</inkml:trace>
  <inkml:trace contextRef="#ctx0" brushRef="#br0" timeOffset="460">675 139,'20'19,"0"0,-20 1,20 20,0 0,-1 19,-19-19,20 18,0 22,0-21,0 41,0-22,-1 1,1 1,0-2,0 1,0 1,19-21,-19 0,0-39,-20 19,40-39,-40-39,0 0,0-21,0 1,0-1,0-19,0 1,0-2,20-19,-20 1,20 18,-20-19,19 21,1 18,-20-19,20 19,-1 2,-19 18,20 1,-20 19,0 0,0 20</inkml:trace>
  <inkml:trace contextRef="#ctx0" brushRef="#br0" timeOffset="1120">1289 969,'40'0,"-20"-20,0 0,19 1,-19-1,0 0,20-20,-20 1,-1 19,1-20,-20 1,0 20,0-1,-20-20,1 40,-1 0,0 0,-20 40,20-20,-19 18,19 22,0-1,20 1,0-1,0 0,0 0,40 1,-20-1,-1-19,21-20,0-1,-1 1,-19-20,20-20,-20 20</inkml:trace>
  <inkml:trace contextRef="#ctx0" brushRef="#br0" timeOffset="1750">2024 771,'0'-20,"-20"-20,0 21,0 38,0 1,0 0,0 20,1-1,19 21,-20-21,40 20,-20 1,19-1,1 1,20-21,0 20,-1-19,1-21,0 1,19 0,-19-20,0 0,-21 0,1-20,0 0,-20 1</inkml:trace>
  <inkml:trace contextRef="#ctx0" brushRef="#br0" timeOffset="2010">2321 1265,'0'-79,"0"40</inkml:trace>
  <inkml:trace contextRef="#ctx0" brushRef="#br0" timeOffset="2240">2262 356,'0'40,"19"-2,1 2,-20 20,20-1,0 1,0 18,20-18,-21 39,1-20,20 0,-20 0,19 0,-19-20,0 0,0 1,0-20,-20-1,20-19,-20-20</inkml:trace>
  <inkml:trace contextRef="#ctx0" brushRef="#br0" timeOffset="2640">2262 949,'59'0,"-19"0,19 0,1 0,-1-20,1 20,-20 0,19 0,-19-19,19 19</inkml:trace>
  <inkml:trace contextRef="#ctx0" brushRef="#br0" timeOffset="2950">3016 1008,'-40'20,"20"19,-19-19,19 20,0 0,20-1,-20 1,40-1,-20 0,20 1,0-20,19 20,1-21,0 1,-1-20,1 20,0-20,19-20,-39 0,20-19,-20-1,-1 0,-19 1,0 0,-19-1,-1 1,-20-1,20 0,-20 20,1-19,19 19,-20 0,20 1,1-21,38 40</inkml:trace>
  <inkml:trace contextRef="#ctx0" brushRef="#br0" timeOffset="3270">3075 929,'40'0,"-20"0,19 20,-19-20,20 20,0-1,-20 1,19 0,-19 19,20-19,-20 20,-1 0,1-1,0 1,0-1,0 0,-20 21,20-20,-1-21,1 21,-1-40,-19-40,-19 1,19 19,-20-20,1 1,-1-1,20-19,-20 20,20-1,20 0,-20 20,20-19,19 19,0 0,1 1,-1-1,1 20,0-20,-1 20,1 0,-20-19,0 19</inkml:trace>
  <inkml:trace contextRef="#ctx0" brushRef="#br0" timeOffset="3710">3908 910,'39'0,"1"-20,-20 20,20-20,-1 0,1 20,0-20,-1 20,21-20</inkml:trace>
  <inkml:trace contextRef="#ctx0" brushRef="#br0" timeOffset="3820">4324 810,'80'20,"-60"0,19-20,-19 40,-40-40,0 0,-19 0,19 0,-20 0,1 0,19 20,-20-20,20 19,0 21,1-21,19 1,19 0,1 19,20-19,0 20,-1-20,21 19,-21 1,21-1,-20 1,19-1,-19 1,0 0,-1-1,-19 1,0 0,-20-2,0 2,-20-20,-20 0,1 0,-21-20,1 0,-1 0,1 0,-1 0,-19-20,19 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18:08.17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83,'-19'19,"78"-38,-19-1,40 0,0 20,39-19,-19 19,19-20,21 20,19 0,20 0,-19 0,38 20,22-20,-21 0,40 19,0 1,20-20,0 20,-1-1,22 19,-42-18,1 19,0 0,-19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17:56.5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17:56.7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0,'0'0,"0"17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3-09T18:29:03.4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4390 8434 0,'-24'-25'31,"73"25"1,1 0-17,-25 0 1,-1 0-16,26 0 31,0 0-31,24 0 0,-24 0 16,24 0-1,1 0-15,-1 0 0,25 0 16,-24 0-16,-1 0 15,25 0 1,-24 0-16,-1 0 16,0 0-1,-24 0-15,24 0 0,-24 0 16,0 0-1,-1 0-15,-24 0 16,0 0-16</inkml:trace>
  <inkml:trace contextRef="#ctx0" brushRef="#br0" timeOffset="299.9969">6400 8062 0,'49'0'0,"1"0"31,-25-25-31,24 25 16,1 0-16,-1 0 0,1 0 15,0 0 1</inkml:trace>
  <inkml:trace contextRef="#ctx0" brushRef="#br0" timeOffset="1069.9893">7342 7417 0,'0'24'16,"0"26"-16,0-25 16,0 24-16,0 26 15,0-26-15,25 26 16,-25-26-16,0 26 0,0-26 15,25 1 1,-25 0-16,0-1 16,0-24-1,0 0 1,-25-75 15,25 26-15,0-26-16,25 0 15,0 1 1,-1 24-1,1-25-15,0 25 0,25 1 16,-1-1 0,-24 25-16,25-25 0,-1 25 15,1 25 1,-25 0-16,24-1 15,-24 1-15,25 25 16,-26-1 0,-24 1-16,25 0 0,-25-25 15,-25 24 1,1-24-16,-1 0 15,0 0-15,-25-25 16,26 24-16,-26-48 31,0 24-31,1 0 0,-1-25 16,25 0-16,-24 0 15</inkml:trace>
  <inkml:trace contextRef="#ctx0" brushRef="#br0" timeOffset="1699.983">8458 7689 0,'-49'50'15,"24"-25"-15,-25 0 16,1 24 0,-1 26-16,1-26 15,24-24-15,0 25 16,25-25-16,0 24 15,25-24 1,24-25 0,-24 0-1,25-25-15,-1 0 0,-24 1 16,25-1-16,-1-25 15,-24 0 1,0 26-16,0-26 16,-25 0-1,25 26-15,-25-1 16,-25 50 46,25 24-62,0 1 16,0-1-1,0 1-15,0-25 16,0 0-16,25 24 16,-1-24 15,-24-50-31</inkml:trace>
  <inkml:trace contextRef="#ctx0" brushRef="#br0" timeOffset="1999.98">9004 7789 0,'-25'24'0,"-24"26"15,24-25 1,-25 24-16,25-24 0,1 0 16,24 0-1,0 25-15,0-26 16,49 1-1,1-25 1,-1 25-16,1-25 0,25 0 16,-26-25-1,1 25-15,24-25 16,-49 1-16</inkml:trace>
  <inkml:trace contextRef="#ctx0" brushRef="#br0" timeOffset="2299.977">9401 7516 0,'0'25'31,"25"24"-31,-25-24 16,25 25-16,-25 24 15,24-24-15,-24 24 16,0-24-16,0 24 0,25-49 15,-25 25 1,25-26 0,-25 26-1,25-50-15</inkml:trace>
  <inkml:trace contextRef="#ctx0" brushRef="#br0" timeOffset="2559.9744">9178 7739 0,'49'0'16,"1"0"0,0 0-16,24 0 0,-24 0 15,24 0 1,0-25-16,1 25 15,-26-25-15</inkml:trace>
  <inkml:trace contextRef="#ctx0" brushRef="#br0" timeOffset="2957.9705">9798 7739 0,'25'50'31,"-1"-50"-31,1 0 0,25 0 16,-25-25-16,24 25 16,-24-25-1,25 0-15,-25 0 0,-25-24 16,24 24-1,-48 0 1,-1 0 0,0 25-16,-25 0 15,1 25-15,-1-25 16,0 25-16,26 25 15,-1-1-15,0-24 16,25 25-16,0-1 16,25 1-16,0-25 15,24-1 1,1 1-16,24-25 15,-24 0-15,24 0 16</inkml:trace>
  <inkml:trace contextRef="#ctx0" brushRef="#br0" timeOffset="3297.9671">10368 7838 0,'0'99'16,"0"-74"-16,0 25 0,0-25 31,-24-75 0,24 25-31,-25 0 16,25 1-16,-25-26 0,25 0 31,0 26-31,0-26 16,25 0-16,-25 26 15,49-26-15,-24 25 16,25 0 0,-1 1-16,1-1 0,0 25 15</inkml:trace>
  <inkml:trace contextRef="#ctx0" brushRef="#br0" timeOffset="3467.9654">10864 7789 0,'0'49'0,"0"26"16,0-26-16,0 1 15,0-50 1</inkml:trace>
  <inkml:trace contextRef="#ctx0" brushRef="#br0" timeOffset="3607.964">10815 7466 0,'-25'-25'16,"0"1"-1</inkml:trace>
  <inkml:trace contextRef="#ctx0" brushRef="#br0" timeOffset="4067.9594">11286 7590 0,'-25'25'16,"1"0"-16,-26 0 15,0 24-15,1 1 16,24-25-16,0 24 16,25-24-1,0 0-15,25 24 0,0-49 16,24 25-16,1-25 15,0-25 1,-1 25-16,-24-24 16,25-1-1,-26-25-15,1 25 0,0 1 31,-25 73 16,0-24-47,0 25 0,25-1 16,24 1-1,1 0-15,0-1 0,-1-24 16,1 25 0</inkml:trace>
  <inkml:trace contextRef="#ctx0" brushRef="#br0" timeOffset="50155.4986">9872 11336 0,'25'0'0,"25"0"16,-26 0 0,1 0-16,0 0 0,25-25 15,-1 25 1,-24 0-16,25 0 15,-1 0-15,1 0 16,0 0-16,-26 0 16,26 0-16,0 0 15,-1-25 1,1 25-16,-1 0 15,1 0-15,0 0 16,24 0-16,-24 0 16,24 0-1,-24 0-15,24 25 16,-24-25-16,24 0 15,1 0-15,-1 0 16,-24 0-16,24 0 16,0 0-1,1 0-15,-26 0 0,26 0 16,-1 0-1,1 0-15,-1 0 16,0 0 0,1 0-16,-1 0 15,-24 0-15,24 0 0,1 0 16,-1-25-1,1 50-15,24-50 16,-25 25 0,1 0-16,-1 25 15,0-25-15,1-25 16,-1 25-16,1 0 15,-1 25 1,25-25-16,-24 0 0,-1 0 16,1 0-16,-1 0 15,0 0 1,1 0-16,24 0 15,-25 0 1,1 0-16,-1 0 0,1 0 16,-1 0-1,0 0-15,1 0 0,-1 0 16,1 0-16,-1 0 31,1 0-31,24 0 0,-25 25 16,1-25-1,-1 0-15,0 0 0,1 0 16,24 25-1,-25-25-15,1 0 16,-1 0-16,1 24 16,-1-24-1,1 0-15,-1 0 0,0 25 16,26-25-1,-26 0-15,0 0 16,1 25 0,-1-25-16,1 0 0,-1 0 15,1 0 1,-1 0-16,0 25 15,1-25 1,-26 0-16,26 0 0,-1 0 16,1 0-16,-1 0 15,0 0 1,1 0-16,-1 0 0,-24 25 15,24-25 1,1 0-16,-1 0 16,1 0-1,-1 0-15,-24 0 16,24 0-16,0 24 0,-24-24 15,24 0 1,1 0-16,-1 0 0,1 25 16,-26-25-1,26 0 1,-1 0-16,0 25 15,-24-25-15,49 0 16,-24 25 0,-1-25-16,1 0 0,-1 25 15,25-25-15,-24 0 16,-1 0-16,25 24 15,-24-24 1,24 0 0,0 0-16,-24 25 0,-1-25 15,25 0 1</inkml:trace>
  <inkml:trace contextRef="#ctx0" brushRef="#br0" timeOffset="96023.0401">4366 12626 0,'49'0'15,"1"0"-15,-1 0 16,1 0-1,0 0-15,24 0 0,-24 0 16,24 0-16,-24 0 16,24 0-16,-24 24 15,24-24 1,1 0-1,-1 25-15,0-25 0,1 0 16,-1 0 0,1 25-16,-1-25 0</inkml:trace>
  <inkml:trace contextRef="#ctx0" brushRef="#br0" timeOffset="96753.0328">7169 12576 0,'24'0'16,"26"0"-1,0 0-15,-1 0 0,1 0 16,-1 0-1,1 0-15,0 0 0,24 0 16,-24 0 0,24 0-1,-24 0-15,24 0 0,0 25 16,1-25-1,-25 0-15,24 0 0,0 0 16,1 0 0,-1 0-16,1 0 15,24 0 1,-25 0-16,1 0 15,-1 0 1,0 0-16,26 0 0,-1 0 16,0 0-16,0 0 15,-24 0-15,24 0 16,0 0-1,0 0 1,1 0-16,-1 0 0,0 0 16,0 0-1,25 0-15,-24 0 0,-1 25 16,0-25-1,25 0-15,-25 0 16,25 0-16,-25 0 16,1 0-1,-1 24-15,25-24 0,-25 0 16,0 0-1</inkml:trace>
  <inkml:trace contextRef="#ctx0" brushRef="#br0" timeOffset="97203.0284">12948 12650 0,'74'0'16,"1"0"-16,-1 0 0,-24 0 15,24 0 1,1 0-16,-1 0 0,1 0 16,24 0-1,-25 0-15,25 0 16,-24 0-16,24 0 15,0 0 1,0 0-16,1 0 0,-1 0 16,25 0-1,-25 0-15,25 25 16,0-25-16,0 25 15,0-25-15,0 0 16,0 25 0,0-25-16,0 25 15,-24-25-15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50.38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49.21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17,'40'0,"0"0,-1 0,1 0,20 0,0 0,20 0,-21-17,20 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49.58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0 303,'20'40,"0"-20,-20 1,20 19,0 0,-1 1,-19 0,20-1,0 0,0 1,0-1,0 0,0 1,-20 0,19-21,1-1,20-19,-20-39,0 18,-1-20,1 1,20-20,-20 19,19-19,-19-1,20 1,0-1,-20-20,19 41,-19-21,20 0,-20 21,-1 0,1 20,0-1,0 1</inkml:trace>
  <inkml:trace contextRef="#ctx0" brushRef="#br0" timeOffset="550">794 484,'20'62,"-20"-42,0 20,20 0,-20 1,0-1,20 0,-20 1,0 0,19-1,-19-20,0-20</inkml:trace>
  <inkml:trace contextRef="#ctx0" brushRef="#br0" timeOffset="961">1072 566,'20'101,"0"-41,-1-20,-19 1,20 0,-20-22,0 22,20-21,-40-60,20 0,0-1,0 0,0-19,0-1,20 1,0-1,0 20,0-19,-1 20,21 19,-20-18,20 18,-21 21,1-20,0 20</inkml:trace>
  <inkml:trace contextRef="#ctx0" brushRef="#br0" timeOffset="1351">1587 566,'0'60,"0"-19,20-1,-20 0,19-20,1 1,20-1,-20-20,19-41,-19 21,0-20,0 0,0-21,0 1,0-2,-1 23,-19-2,20 21,0-1,-20 42,0 19,0-19,20 18,-20 2,0 20,0-21,0 1,20 19,-20-20,0-19,0 20,0-21,0-1,0-19</inkml:trace>
  <inkml:trace contextRef="#ctx0" brushRef="#br0" timeOffset="1851">2341 263,'-40'20,"20"21,0-2,20-18,0-1,20 21,0-2,0-18,0 20,20-1,-1 0,1 1,-20-21,0 20,-1 0,-19-19,0-1,0 1,-39-1,19-1,-20 2,-19-21,19 0,0 0,1-21</inkml:trace>
  <inkml:trace contextRef="#ctx0" brushRef="#br0" timeOffset="2241">2619 626,'59'-20,"-19"20,19-20,-19-20,20 19,-21-20,1 21,0-20,-1 0,-19 19,-20-18,-40 58,1 1,-1 1,20 19,-19 0,-1 1,0 0,20-1,1 0,19 1,0-21,19 20,1-20,0 0,0-20,20 0,-1 0,21-20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6:57.40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404 175,'-25'-24,"0"24,0-25,-23 50,-2-1,-24 25,24 26,0-1,26-24,-1 24,25-25,0-25,25 1,24 0,1-25,-25-25,24 0,1-24,-25 0,-2-25,2-1,0 1,-25 24,25 2,-25 96,25 2,-25 0,0 24,0 25,0-1,0-23,0-26,0-24,24-50,-24 1</inkml:trace>
  <inkml:trace contextRef="#ctx0" brushRef="#br0" timeOffset="484">899 175,'-74'49,"25"1,-1-25,25-25,0 24,1 1,48 0,1 0,25 0,24-1,-24 1,23 24,-23-24,-25 24,0-24,-25 0,0 24,-25-24,-25-25,25 0,-24 0,25-25</inkml:trace>
  <inkml:trace contextRef="#ctx0" brushRef="#br0" timeOffset="781">1097 447,'75'0,"-1"0,-24-24,24-1,-49 0,24 0,-24-24,-25 24,0 0,-25 0,1 50,-26 0,0 0,1 24,-1 26,25-26,25 25,0-25,0 1,50-25,0 24,24-49,-24 0,23-25,-23-24</inkml:trace>
  <inkml:trace contextRef="#ctx0" brushRef="#br0" timeOffset="1109">1642 224,'0'75,"49"-26,-24 26,25-1,24-25,-24 25,0-24,-26-1,1-24,0-25,-25 0</inkml:trace>
  <inkml:trace contextRef="#ctx0" brushRef="#br0" timeOffset="1359">1964 249,'-74'124,"24"-25,-24-1,24 2,25-26,-24-24,49-25,0-50</inkml:trace>
  <inkml:trace contextRef="#ctx0" brushRef="#br0" timeOffset="1594">2187 373,'-25'99,"25"-25,-25 0,50-24,-25-26,25 1,-1-25,26 0,-25-25,24-24,-24-1,0-24,-25 0,25 0,-25 24,0 1,0 24,0 25</inkml:trace>
  <inkml:trace contextRef="#ctx0" brushRef="#br0" timeOffset="1906">2706 323,'-73'124,"23"-74,26-1,-1 0,25-24,25 0,24-25,-24 0,24-25,0 0,1 0,-25-24,0 0,-1 0,-24-1,0 25,-24 25,-1 25,25 0,0 24,0 1,0 23,49-48,-24 25,25-25,24-1,1-24,-1 0,-24-24,23-26,1 0,-24-23,0-26,-26 0,1-1,-25 27,0 23,-25 26,-24-1,24 25,-25 25,1-1,24 26,-24-1,25 50,-1 25,25-25,0-26,25-23,24 24,0-49,0 25,1-50,24 0,-24-25,24-25,-24 1,0-50,-1 0,-24-25,0 0,0 51,-25-1,0 49,-25 0,0 25,25 25,-25 0,0 24,1 25,-1 25,25 25,0-25,0-1,25-48,-1-1,1-24,0 0,0-25,0-25,23 0</inkml:trace>
  <inkml:trace contextRef="#ctx0" brushRef="#br0" timeOffset="2766">3970 595,'24'75,"26"-51,0-24,-1 0,26-24,-26-1,1-25,24 1,-49 0,0-25,-1 49,-24 0,0 50,0 49,0 0,0 0,0 50,24-25,1 24,0 1,25-24,24-27,-49-23,24-26,-24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52.21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395 82,'20'-20,"-40"1,-19 0,0-1,-20 20,-1 0,0 0,21 20,-1-20,0 19,21 20,38-19,1-1,20 21,0-2,19-18,21 20,-2-1,1 0,-19 0,-1-19,-19 18,0-18,-20 0,-60 19,0-19,-19-20,-1 0,-39-20,1 20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2:41.99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20,'20'0</inkml:trace>
  <inkml:trace contextRef="#ctx0" brushRef="#br0" timeOffset="19832">4328 361,'0'0</inkml:trace>
  <inkml:trace contextRef="#ctx0" brushRef="#br0" timeOffset="28123">7941 0,'-40'40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11.7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0 131,'20'-22,"20"22,-1 0,1 0,0 0,-1 22,1-1,20-21,-21 21,1 0,20 0,-1-21,1 20,-1 1,1-21,19 0,0 21,1-21,19 0,-20 0,21 0,-1 0,0 0,0 0,1 0,-1 21,0-21,20 0,-20 0,20 0,0 0,20 0,-20 0,0 0,0 0,1 0,18-21,-19 21,20 0,1 0,-1 0,-20 0,20 0,0-21,0 21,0 0,0 0,0-21,0 21,19 0,-19 0,0 0,0 0,0 0,0 0,0 0,0-20,0 20,19 0,-19-21,-20 21,20 0,0-21,0 21,0 0,0-21,0 21,0 0,0 0,-20-21,39 21,-19 0,0 0,0-22,0 22,20 0,-20 0,-20 0,20 0,19 0,-19-21,0 42,0-21,0 0,0 0,-20 0,20 0,1 0,19 0,-21 0,1 0,0 0,20 0,-20 0,0 0,0 0,0 0,19 0,1-21,-20 21,0 0,20 0,-20 0,19 0,1-20,-20 20,20 0,0 0,-21 0,21 0,-20 0,20 0,-20 0,39 0,-39 0,20 0,-20 0,20 0,-20 0,19 0,1 0,-20 0,20-21,-1 21,-19 0,20 0,0-21,0 21,-1 0,21 0,-20-21,-19 21,18 0,1 0,0 0,0-21,-1 21,1 0,-20 21,20-21,0 0,19 21,-19-21,0 21,-1-21,21 21,-40-21,20 20,-1 1,-19-21,20 22,-20-1,-20-21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24.7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-2 62,'20'0,"0"0,0-18,0 18,20 0,-21 0,1 0,0 0,20-19,-1 19,-19 0,40 0,-20 0,19 0,1 0,-1 0,21-19,-1 19,0 0,20 0,1 0,-1 0,20 0,-20 0,19 0,21 0,20 0,-20 19,0-19,19 19,21-19,0 18,19-18,-19 0,-1 0,21 19,-1-19,20 0,-19 0,18 19,-38-19,19 0,1 20,-21-1,-19-19,0 19,-20-1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1:56.4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0-1,'119'0,"-39"0,-1 20,20-20,1 18,-1-18,0 20,20-20,-20 20,20-20,0 20,20-20,0 19,-1 1,1-20,20 20,0-20,-1 19,1 0,20-19,-21 20,21-20,0 0,-1 0,-19 0,19-20,1 20,0-19,-1 19,-19-19,19-1,0 20,-19-20,20 20,-21 0,-19 0,20 0,0 20,-20-20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2:03.1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7279 200,'-40'-20,"20"20,-20 0,21-19,-21 19,0 0,0-20,-19 20,-1 0,1 0,-1-20,-19 20,0 0,-1-20,-19 20,-19 0,19-20,-20 1,0 19,0-20,-40 20,20-19,-20 19,0 0,-19-20,-1 20,20 0,-39 0,1 0,18 0,-19 0,-1 20,-19-1,0 1,-1-1,-19 21,21 0,-1-1,-40 0,39-19,-39 19,40 1,0-21,-40 1,41 0,-2 0,21-20,-1 0,1-20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3:14.2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0 279,'39'-40,"21"1,-20 19,39 0,-20 0,21 0,-1 0,40 1,-20-1,21 20,-1-20,20 0,19 20,-19-20,0 20,20 0,19 0,-19 0,20 0,-1 0,1 0,-20 0,19 0,1 20,19-20,-19 20,0-20,-1 20,21 0,-21-20,21 19,-1 1,0 0,1 0,-1 0,1 0,-1-1,20 1,1 0,-1-20,-1 20,2 0,-1-20,0 20,0-20,21 20,-21-20,0 19,20 1,-19-20,19 20,0 0,20-20,-20 20,0 0,20-1,0-19,0 20,0 0,40-20,-21 20,1 0,0 0,0-1,0 1,-20-20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3:33.9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20,'79'0,"-39"0,19-20,1 20,-1 0,1 0,19 20,-19-20,-1 0,21 0,-1 0,1 20,-1-20,0 0,20 0,-20 21,0-21,20 0,1 20,-1-20,0 0,0 19,20-19,-19 0,19 0,0 20,-20-20,20 0,0 0,0 20,20-20,-20 0,-1 0,21 0,0 21,-20-21,0 0,20 0,0 0,-20 0,20 0,0 20,0-20,0 0,-20 0,20 20,0-20,-2 0,-18 19,1-19,18 0,-19 21,1-21,-21 20,0-20,-20 20,1-20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4:28.2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0 238,'99'0,"-20"-20,1 20,-1-20,0 20,1-19,-1 19,1 0,-1-20,0 20,21-20,-21 20,0 0,21-20,-21 20,20-20,20 20,0-20,-20 20,21-19,-1 19,0 0,20 0,-20-20,0 20,20 0,0 0,19 0,-19 0,0 0,20-20,-20 20,0 0,19 0,1-20,0 20,0 0,-1 0,21 0,-20 20,0-20,-1 0,21 0,-1 20,-19-20,0 20,20-20,-21 0,1 19,20-19,-1 0,-19 0,0 20,19-20,-19 0,0 0,0 0,19 20,-19-20,0 0,-1 0,1 0,0-20,0 20,-1 0,1 0,-20-20,0 20,20-19,-1 19,-19-20,20 0,-20 20,0-20,0 20,-20 20,20-20,0 20,-20-20,-20 20,0-1,0 1,1 0,-21-20,0 20,1-20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4:29.9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0 100,'0'-19,"0"-21,39 21,-19-1,20 20,-20 0,20 0,-21 0,21 20,0-20,-1 0,21 19,-20-19,-1 0,21 0,-20 20,19-20,-19 0,19 0,1 20,-1-20,1 0,19 0,-19 0,19 0,-19 0,-1 0,21 0,-21 0,21 0,-1 0,0 0,-19 0,19 0,1 0,-1 0,0 0,1 0,19 0,-20 0,1 0,-1 0,0 0,1 0,-1-20,1 20,-1 0,0 0,1 0,-1-20,0 20,1 0,-1 0,0 0,0 0,0 0,1 0,-1-19,0 19,1 0,-21 0,21 0,-1 0,0 0,1 0,-1 0,1-20,-1 20,0 0,1 0,-1 0,20 0,-19 0,-1 0,0 0,21 0,-41 0,40 0,-19 0,-1 20,20-20,-19 0,19 0,-20 0,1 0,-1 19,0-19,21 0,-21 0,20 0,-19 0,-1 0,0 20,21-20,-21 0,20 0,-19 20,-1-20,0 0,21 0,-21 0,20 0,-19 0,-1 0,0 0,1 0,-1 0,0 0,21 0,-21 0,0 0,1 0,-1 0,0 19,1-19,-1 0,1 0,-21 0,21 0,-21 0,20 0,-19-19,19 19,-19 0,19 0,1 0,-1-20,-20 20,1 0,19 0,-19 20,19-20,1 0,-21 0,20 0,-20 0,1 0,19 0,-19 0,-1-20,1 20,19 0,-19-20,-1 20,1 0,-1-19,1 19,-1 0,1 0,-1-20,21 20,-21 0,1 20,-1-20,1 0,19 0,-19 0,-1 0,1 0,19 0,-19 0,19 0,-19 0,19 0,-20 0,21 0,-21 0,21 19,-1-19,0 0,1 0,-21 0,21 0,-1 0,1 0,-1 0,0 0,20 0,-19 0,19 20,-20-20,21 0,-21 0,20 0,0 0,1 20,-1-20,0 0,0 19,1-19,19 0,-20 20,20-20,-20 20,20-20,-20 0,20 0,1 0,-1 0,0 0,0 0,20 0,-20 19,0-19,0 0,0 0,0 0,20 0,-20 0,0 0,-1 0,21 0,-20 0,0 0,20 0,-20 0,20 0,-20 0,0 0,0 0,0 0,20 0,-20 0,-20 0,20-19,0 19,1 0,-1 0,-20 0,20 0,-20 0,0 0,1 0,-1 0,0 0,-20 0,1 19,-1-19,0 0,-19 0,0 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8:17.95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0,'25'24</inkml:trace>
  <inkml:trace contextRef="#ctx0" brushRef="#br0" timeOffset="94">174 24,'49'25,"-24"-25,0 0,0 0,24 0,-23 0,-1 0,0 0,24 0,-24 0,0 0,24 0,-24 23,25-23,-25 0,24 0,-24 0,25 25,-26-25,26 0,-25 0,25 0,-26 0,26 0,-25 24,0-24,25 0,-25 24,0-24,24 0,-24 25,0-25,0 23,24-23,-24 0,0 0,0 0,0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3:44:33.8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61,'40'0,"-20"0,-1 0,1 0,20 0,0 0,-1 0,21 0,-21 0,21 0,0 0,-1 0,20 0,-19 0,19 0,1 0,-1 0,20-20,1 20,-1 0,0 0,0 0,20 0,-20 0,40 0,-20-21,0 21,20 0,0 0,0 0,20 21,-20-21,20 0,-1 0,1 20,0-20,19 0,-20 0,21 0,-1 21,1-21,0 0,-1-21,21 21,-21 0,1-20,19 20,-39 0,39 0,-19 0,0 0,-1 0,-19 0,20-21,-41 21,1 0,20 0,-20-20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20:46.315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0 358,'40'39,"-20"21,-1-20,21-1,-20 1,20 19,-20-19,-1 0,21 19,-20-19,0 20,0-21,-1-19,1 20,0-20,0 19,-20-39</inkml:trace>
  <inkml:trace contextRef="#ctx0" brushRef="#br0" timeOffset="480">576 715,'39'40,"-39"-1,40 1,-40-20,20 0,0-1,-1 21,1-40</inkml:trace>
  <inkml:trace contextRef="#ctx0" brushRef="#br0" timeOffset="1131">754 417,'20'20,"0"0,0 20,0-21,-20 1,19 0,1 20,0-20,0-1,0 1,0 0,19 20,-19-20,-20-40,0-20,0 20,0-19,0-1,0 0,0 1,0-1,20-20,-20 21,0-1,20-20,-20 21,0-1,0 20,20-19,-20 19,0-20,0 40</inkml:trace>
  <inkml:trace contextRef="#ctx0" brushRef="#br0" timeOffset="1791">1290 258,'20'20,"1"20,-21-20,19 20,1-21,0 21,0-20,-20 20,20-21,0 1,0 0,-40-40,0-19</inkml:trace>
  <inkml:trace contextRef="#ctx0" brushRef="#br0" timeOffset="2311">1608 397,'40'40,"-40"-20,0 0,20 0,-20-40,0-20,0 0,0 21,0-21,0 0,20 0,-20 1,20-1,-1 20,1-19,20 39,-20-20,20 20,-21 0,1 0,0 20,0-1,20 1,-21 20,-19 0,20 19,0-19,-20 0,20-21,-20 21,0-20,0 0,0-20</inkml:trace>
  <inkml:trace contextRef="#ctx0" brushRef="#br0" timeOffset="2971">2204 298,'20'40,"19"-20,-19 0,20-20,-20 0,19 0,-19-20,0 20,0-40,-20 20,0-20,0 1,0-1,0 20,0-19,0 19,0 40,20-1,0 21,-1 0,1 19,0-19,0 20,0-21,0 21,-1-1,1 1,-20-1,0 1,0-1,-20-19,1 20,-21-41,0 21,-19-20,19 0,-19 19,19-39</inkml:trace>
  <inkml:trace contextRef="#ctx0" brushRef="#br0" timeOffset="3751">2382 179,'40'-20,"-40"-19,20 19,-20 0,20 0,-20-20,-20 20,-20 20,1 0,19 20,-20 0,0 0,20 0,1 20,-1-21,20 1,0 20,20-20,-1 19,1 1</inkml:trace>
  <inkml:trace contextRef="#ctx0" brushRef="#br0" timeOffset="4441">476 1489,'40'0,"20"-20,-1 0,20-20,1 1,19-21,20 1,0-1,40 1,-19-1,19 0,-1 1,21-20,-40 19,0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20:47.10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0 237,'0'0</inkml:trace>
  <inkml:trace contextRef="#ctx0" brushRef="#br0" timeOffset="1290">830 39,'0'-19,"20"-1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21:13.7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7T16:21:15.2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0 153,'20'-21,"0"21,19 0,-19 0,0 0,0 0,0 0,19 0,1 0,-20-20,0 20,0 0,19 0,-19 0,20 0,-20 20,19-20,-19 0,20 0,0 0,-21 0,21 0,0 0,-1 0,1 0,0 0,-1 0,1 0,0-20,19 20,-19 0,20 0,-21 0,21 0,-1 0,1 0,-20 0,19 0,1-21,-1 21,1 0,-1 0,1 0,-1 0,1 0,19 0,-19 0,-1 0,21-21,-1 21,-19 0,19 0,-20 0,21-20,-1 20,-19 0,19 0,0 0,1 0,-21 0,21 0,-1 0,1 0,-1 0,0 0,1 20,-1-20,0 0,1 0,-1-20,-19 20,19 0,0 0,1 0,-1 0,1 0,-1 0,0-21,-19 21,19 0,1-20,-1 20,-20 0,21 0,-21-20,21 20,-1 0,-19 0,19 20,-19-20,19 0,-20 0,1 0,19 0,-19 0,19 0,1 0,-1 0,0 0,1 0,-21 0,21 0,-1 0,-19 0,19 0,0 0,1 0,-1 0,-19 20,19-20,-19 0,19 0,0 0,-19 0,19 0,-19 0,-1 0,21 0,-21 0,21 0,-1 0,0 0,1 0,-1 0,0 0,-19 0,19 0,21 0,-21 0,0 0,21 0,-21 0,0 0,1 0,-1 0,20 0,-1 0,-18 0,-1 0,1 0,19 0,-20 0,20 0,1 0,-21-20,0 20,21 0,-21 0,20 0,0 0,1 0,-21 0,20 0,-19 0,19 0,0 0,0 0,-19 0,-1 0,20 0,-19 0,19 0,-20 0,20 0,-19 20,19-20,-20 21,21-21,-1 20,-20 1,20 0,-19-21,19 20,-20 1,21-21,-1 0,-20 0,20 0,-19 0,19 0,0-21,-19 21,19 0,-20 0,20 0,1-20,-21 20,20 0,-19 0,-1 0,20 0,-19 0,-1 0,0 0,1 0,-1 0,0 0,1 0,-1 0,1 0,-1 20,0-20,1 0,-1 21,0-21,21 0,-21 19,0-19,21 0,-21 21,0-21,1 0,19 21,0-21,-19 0,19 0,0 20,-20-20,21 0,19 0,-20 0,-20 0,20 0,1 0,-1 21,-20-21,20 0,1 0,-21 0,0 21,1-21,19 19,-39-19,19 21,0-21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3T18:34:07.7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40,'199'-20,"-100"20,0-19,0 19,1 0,39 0,-19 0,18 0,-18 19,18-19,1 20,0-2,20 2,0-20,0 19,0-19,20 0,-1 20,1-20,-20 0,19 19,2-19,-21 20,-1-20,-19 19,0-19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1:17.2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61,'40'0,"0"0,-1 0,1 0,0 0,-1 0,1 0,20 0,-21 0,21 0,-1 0,1 0,0 0,19 0,-20 0,21 0,-21 0,21-20,-1 20,20 0,-19 0,0 0,19 0,0-20,-19 20,19 0,0 0,1 0,-1 0,0 0,0 0,20 0,-20 0,1 0,19-20,-20 20,0 0,20 0,-20 0,21 0,-21 0,20 0,-20 0,20 0,0 0,-19 0,19 0,0 0,1 0,-1 0,0 0,20 0,-20 20,0-20,0 0,0 0,20 0,-20 0,0 0,20 0,0 0,-20 20,20-20,-20 0,20 20,-19-20,19 20,-20-20,0 19,0-19,0 0,0 20,0 0,-20-20,0 19,1-19,-21 20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1:18.3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0 165,'59'0,"1"0,-20 0,19 0,1 0,-1 20,1-20,-1 0,21 0,-21 18,21-18,-1 0,0 0,1 0,-1 0,20 0,-19 0,19 0,0 0,0 0,1-18,-1 18,0 0,0 0,0 0,1 0,-1 0,0 0,20 0,-20 0,1 0,19 18,-20-18,0 0,20 0,-20 0,20 0,0 0,1 0,-21 20,40-20,-20 0,0 0,-20 0,20 0,0 0,20 0,-20 0,0 0,0-20,20 20,-20 0,0 0,0 0,0 0,0 0,1-18,18 18,-38 0,19 0,0 0,0-20,0 20,-20 0,0 0,1 0,19-19,-20 19,0 0,0 0,0 0,1 0,-1 0,0-20,-20 20,21 0,-21-20,20 20,-19 0,19 0,0 0,-19-19,19 19,-20 0,0 0,21 0,-21 0,0 0,1-19,-1 19,1 0,-1 0,0-19,1 19,-1 0,0 0,1-20,-21 20,21 0,-1 0,0-19,1 19,-21 0,21 0,-1 0,-19 0,19 0,0 0,1 0,19 0,-20 0,1 0,-1 0,1 0,-1 0,20 0,-20 19,1-19,20 0,-21 0,21 0,-21-19,20 19,0 0,1 0,-1 0,0 0,0 0,1 0,-1 0,0 0,0 0,0 0,1 0,19 19,-20-19,20 0,-20 0,20 0,-19 0,19 0,0 20,-20-20,20 0,0 0,0 0,0 19,0-19,0 0,0 0,0 0,0 0,0 19,1-19,-1 0,0 0,0 0,0 0,0 0,0 0,0 0,0 0,0 0,0-19,0 19,0 0,0 0,0 0,0-19,1 19,-21 0,20 0,0 0,0 0,0 0,0 0,-20 0,20 0,0 0,0 0,1 0,-21 0,20 0,0 0,0-20,0 20,0 0,0 0,0 0,0 0,0 0,-19 0,-1 0,20 0,-20 0,20 20,0-20,-20 0,1 0,19 19,-20-19,0 19,0-19,1 19,19-19,-20 20,20-20,-20 20,0-20,1 19,-1 1,0-20,0 18,-19-18,19 20,-40-1,21-19,-21 20,1-1,-1 1,-19-20,-20 19,0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1:21.1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62,'19'-20,"1"0,20 20,0-20,-1 20,1 0,20 0,-1 0,1 0,-1 0,21 20,-1-20,0 0,1 20,-1-20,0 0,1 0,-1 0,20 0,1 0,-1 0,0 0,0 0,0 0,1 0,19 0,-20 0,20 0,-20 0,0 0,1 0,-1 0,0 0,0 0,1 0,-1 0,0 0,0 0,-19 0,19 0,0 0,0 20,-19-20,18 0,-19 0,20 0,-19 0,19 19,-20-19,21 0,-21 0,0 20,1-20,19 0,-20 0,21 19,-21-19,0 0,1 0,19 20,-20-20,21 0,-21 0,0 0,1 0,19 0,-20 0,1 0,19 0,-20 0,20 0,-19 0,-1 20,1-20,19 0,-20 0,20 0,-19 0,-1 0,0 0,1 0,19 0,-20 0,1 0,19 0,-20 0,1 0,19 0,-20 0,21-20,-21 20,20 0,-19 20,-1-20,20 0,0 0,-19 0,19 0,0 0,-19 0,19 0,0 0,0 0,-19 0,19 0,0 0,-20 0,40 0,-19 0,-1 0,0 0,0 0,1 0,-1 0,20 0,-20 0,0 0,1 0,-1 0,20 0,-20 0,19 0,-19 0,0 0,21 0,-21 0,20 0,-20 0,0 0,1 0,19 0,-20 0,20 0,-20 0,20 0,-20 0,1 0,19 0,-20 0,20 0,-20 0,0 0,1 0,19 0,-20 0,20 0,-20 0,0 0,1 0,-1 0,20 0,-20 0,20 0,-20 0,20 0,-19 0,19 0,-20 0,0 0,0 0,20 0,-19 0,19 0,0 0,-20-20,20 20,0 0,-20 0,20 0,0-20,-19 20,19 0,0 0,0 0,-20-19,20 19,0 0,20 0,-20-20,0 20,0 0,0-19,20 19,-20 0,0-20,0 20,19 0,1 0,-20 0,0-20,20 20,0 0,-20 0,20 20,-20-20,0 0,20 0,-20 20,0-1,0-19,-19 20,38-20,-18 19,-1 1,0 0,0 0,-20 0,20-1,-20 0,20 21,-19-20,-1 0,0 0,20 18,-40-18,21 0,-21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1:26.0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30,'20'-20,"0"-2,0 1,19 21,-19 0,20 0,-20 0,19 0,1 0,-20 21,20-21,-1 22,1-22,0 20,-1 2,1-22,20 21,-21-21,21 22,-21-22,21 21,-1-21,1 22,0-22,19 21,-20-21,21 0,-1 21,-19-21,19 21,0-21,21 0,-21 22,0-22,21 0,-21 0,20 0,-19 0,19 0,0 0,0 22,0-22,1 0,-1 0,0 0,0 0,1 0,-1 0,0 0,0 0,0 0,21 0,-21 0,0 0,20 0,0-22,-20 22,1 0,19 0,-20-22,20 22,-20 0,20-21,0 21,-20 0,21-21,19 21,-39 0,19-21,-20 21,40-22,-20 22,-20 0,20 0,0-21,0 21,0 0,0 0,0 0,1-22,-1 22,0 0,0 0,0 0,0 0,0 0,0 0,0 0,-20 0,20 0,0 0,20 0,-39 0,19 0,0 0,0 0,0 0,0 22,0-22,-20 0,20 0,0 21,0-21,0 0,-19 0,19 22,0-22,-20 0,0 0,0 0,20 0,-19 0,19 0,0 21,-20-21,20 0,-20 0,20 0,-19 0,-1 0,0 0,0 0,0 21,1-21,-1 0,0 0,0 0,1 0,-1 0,0 0,0 21,-19-21,19 0,0 0,0 0,0 0,1 22,-1-22,0 0,0 0,1 0,-1 0,0 22,0-22,0 0,-19 0,19 0,0 21,0-21,1 0,-1 0,0 0,0 0,1 0,-21 0,20 0,0 0,1 0,0 0,-21 0,20 0,-19 0,19 0,0 0,0 0,-19-21,-1 21,20 0,-19 0,19 0,-20 0,21 0,-21 21,0-21,20 0,-19 0,19 0,-20 0,1 0,-1 0,1 22,-1-22,0 0,1 0,19 0,-20 0,1 0,-1 20,-19-20,19 0,0 0,1 0,-1 0,0 0,1 0,-21 0,1 0,19 22,1-22,-1 0,0 0,-19 0,19 0,-19 0,-1 21,21-21,-21 0,21 0,-21 22,21-22,-1 0,-20 21,21-21,-21 22,21-22,-1 21,-19-21,19 0,0 21,-19-21,19 0,-19 0,-1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8:59.41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0 100,'199'-24,"-99"24,24-26,-25 26,0 0,1-25,24 25,-24 0,0 0,-1 0,0-25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13.0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0 173,'20'0,"19"0,-19 0,20 0,-1 0,21 0,0 0,-1 0,1 0,19-21,0 21,1-21,19 21,0-21,0 21,20 0,20 0,-20 0,0 0,20 0,0 0,0 0,0 0,0 0,0 0,20 0,-1 0,1 0,0 0,0 0,-1-20,21 20,-20 0,19 0,1 0,-20-21,19 21,1 0,-1 0,1 21,0-21,-1 0,-19 0,20 20,-1-20,1 0,-20 21,39-21,-19 0,-21 0,21 0,0 0,-1 0,1 0,-1 21,1-21,-20 0,19 0,1 0,-1 0,1 21,0-21,-21-21,21 21,0 0,-1 0,-19 0,19-21,1 21,-20 0,0 0,39 0,-39 0,19-21,1 21,-1 0,-20-20,21 20,19-21,-19 21,0-21,-21 21,21-21,-1 21,1 0,0 0,-1 0,1 0,-20 0,19 0,21-21,-21 21,-19 0,39 0,-39 21,20-21,-21 0,21 0,0 0,-1 0,1 0,-1 0,1 0,0 0,-1 0,1 0,-1 21,21-21,-40 0,19 0,1 0,-1 21,1-21,0 0,-1 0,1 21,-1-21,1 0,0 20,-21-20,21 21,-20-21,19 21,-19-21,20 21,-1-21,1 21,-21-21,1 21,0-1,0-20,0 21,-21 0,21-21,-40 21,0 0,0 0,-19-1,-1-20,-40 21,1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15.1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0 196,'20'0,"-1"-19,21 19,0 0,-1 0,21 0,0 0,19 19,0-19,1 0,-1 0,40 0,-20-19,20 19,0 0,20 0,-20 19,40-19,0 0,-20 20,20-20,19 0,1 19,-1-19,1 0,0 0,19 0,0 0,1-19,19 19,-19 0,19-20,20 20,-20 0,20 0,0 0,-19 0,39-19,-20 19,0-20,20 20,-20-19,20 1,-20 18,40-20,-39 20,19-19,20-1,-20 1,20 19,-1-19,1 19,0-19,0 19,-20 0,20 0,0 19,-21-19,21 0,-20 19,20-19,-20 19,0-19,0 20,0-20,0 19,0 1,0-2,-20-18,20 19,0 1,0-1,-20 1,20-20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2.3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2.3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2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0 199,'40'0,"-20"0,39 20,-19-20,0 0,-1 0,1 19,19-19,-19 0,0 0,19 0,1 0,-1 20,1-20,19 0,-19 0,19 0,-19 20,19-20,-19 0,19 0,-19 0,19 0,-20-20,22 20,-22-20,21 20,-1-19,0 19,1 0,-1-20,1 20,19 0,-20 0,20 0,-19-20,-1 20,20 0,-19 0,-1 0,20 0,1 0,-21-19,0 19,21 0,-1 0,0 0,-20 0,21-20,-21 20,0 0,21 0,-1 0,-20-20,20 20,-19 0,0-20,-1 20,1 0,19-20,-20 20,21 0,-21-19,0 19,1-19,19 19,-20 0,21-20,-21 20,0 0,1 0,19-20,-20 20,1 0,19 0,-20 0,21 0,-21 0,0 0,21 0,-1 20,0-20,-20 20,21-1,-21 0,20 1,-20 0,22-20,-2 20,-20 0,1-1,19 1,-20-20,21 20,-1-20,-20 19,20-19,-19 20,-1-20,0 0,-19 20,-1-20,1 0,0 0,-1 20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4.4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0,'99'0,"-40"20,21-20,-21 20,21-20,-21 0,21 0,19 20,-20-20,20 0,1 0,-21 21,40-21,-20 0,0 0,1 0,-1 0,0 0,0 0,1 0,-1 0,0 0,20 0,-20 0,20-21,-19 21,19 0,0 0,-20-20,20 20,0 0,0 0,0 0,-20 0,20 0,1 0,-1 20,0-20,0 0,0 0,-20 0,20 0,0 0,0 0,0 0,0 21,-19-21,19 0,19 0,-18 0,-21 0,20 0,20 20,-20-20,0 0,0 0,0 20,0-20,20 19,-20 1,0-20,0 20,20 0,-20 0,0 1,0-2,-20 1,40 0,-20 0,0-20,-19 20,19 0,0-20,0 21,-20-21,0 19,1-19,-21 20,20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6.1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0,'21'0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6.1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6.2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4:56.2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0 124,'40'0,"0"0,-1 0,21 0,0 0,-1 0,1 0,-1 0,20 0,-19 0,19 0,1 0,-21-20,21 20,19 0,-20 0,1-19,19 19,-20 0,20 0,1-19,-1 19,0 0,20 0,-20-20,1 20,19 0,-20-20,20 20,0 0,0-20,0 20,0 0,20 0,0 0,0 20,0-20,-20 20,20-20,0 20,0-1,0 0,-19-19,18 20,-18 0,18-20,21 20,-40 0,20-20,0 0,20 19,-40 0,20-19,0 20,0-20,0 20,-1-20,21 20,-20-20,0 0,0 20,-20-20,40 0,-20 20,0-20,-1 0,1 19,0 0,0-19,-20 20,0-20,20 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9:00.06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0,'99'0,"-24"0,-1 0,25 0,1 0,-1 0,0 0,0 0,1 0,-1 25,25-25,0 25,-25-25,25 24,-25 2,25-1,-25 0,1-25,-1 25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3T18:38:41.2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0,'21'0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9:05.8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40,'20'0,"20"-20,-1 20,21 0,-1 20,1-20,0 0,-1 20,20-20,1 18,-1-18,1 20,-1-20,0 0,21 20,-1-20,-20 0,20 20,1-20,-1 0,0 20,20 0,-20-20,1 19,-1-19,20 20,-20-20,0 0,20 19,-20-19,21 0,-21 0,0 0,20 0,0 0,-20 0,20 0,0 0,1 0,-21 0,20 0,0 19,0-19,0 0,0 0,0 0,0 0,-20 0,20 0,-19 0,-1 0,20 0,-20 0,20 0,-20 20,1-20,-1 0,0 0,0 0,1 0,-1 0,-20 0,20 20,1-20,-1 0,0 0,-20 0,1 0,19 0,-20 0,21 0,-1 0,-20 0,1 0,-1 0,20 0,-19 0,19 0,-20 0,0 0,21 0,-41 0,21 0,-1 0,0 0,1 0,-1-20,1 20,-1 0,-20 0,21 0,-21-20,21 20,-1 0,-19 0,19-19,-20 19,21 0,-21-19,21 19,-1 0,-19-20,19 20,0-19,-19 19,19 0,-19-20,19 20,1-20,-1 20,20 0,-39-20,19 20,1 0,0-20,19 20,-20 0,1-20,-1 20,1 0,-1 0,0-18,1 18,19 0,-20 0,1 0,-1-20,20 20,-19 0,-1 0,20 0,-19 0,19 0,-20-20,1 20,19 0,0 0,-20 0,21 0,-1 0,0 0,-20 0,21 0,-1 0,0 0,0 0,1 20,-1-20,0 0,0 0,0 0,1 0,-1 0,0 0,0 0,-19 20,19-20,0 0,0 0,20-20,-19 20,-1 0,0 0,20-20,-20 20,1 0,-1 0,0 0,20 0,-20-20,0 20,21 20,-21-20,0 0,0 0,20 0,0 0,-19 0,-1 0,0 0,0 0,20 0,-20 0,1 0,-1-20,0 20,20 0,-20 0,20 0,-19 0,-1 0,0 0,20 0,-20 0,1 0,-1 0,0 0,0 0,20 0,-19 0,-1 0,20 0,-20 0,0 0,0 20,1-20,-1 0,0 0,0 0,1 20,-1-20,-20 0,1 0,-1 0,0 0,-19 0,-1 0,1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49:08.7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0-1,'40'0,"0"0,-20 0,19 20,21-20,-21 0,21 0,0 19,19-19,-20 20,1-20,19 19,-19-19,19 20,-19-20,19 20,1 0,-1-20,20 0,-20 20,21-20,-21 19,20-19,1 20,-1-20,0 0,0 19,0-19,1 0,-1 0,20 20,-20-20,20 0,0 0,0 20,-19-20,38 0,-18 0,-1 0,0 0,20 0,-20 0,19 0,-18-20,-1 20,20 0,-20 0,20 0,-1 0,-19 0,1 0,18 0,1 0,0 0,-20 20,20-20,0-20,20 40,-40-20,20 0,0 0,-20 0,20 0,-20 0,20 0,0 0,0 0,-1 0,1 0,0 0,0 0,0 0,-20 0,20 0,0 0,-20 20,0-20,20 0,0 0,0-20,0 20,-20 0,20 0,0 0,-19 0,19 0,-1 0,1 0,0 0,-20 0,20 0,0 0,0 0,0 0,0 0,-20 0,20 20,0-20,0 0,-1 0,1 0,0 0,0 0,0 0,0 0,0 0,0 0,-20 0,20 0,-20 0,0 0,20 0,0-20,-20 20,20 0,-20-20,20 20,0 0,-20-20,0 20,20 0,0-19,-20 19,0 0,20-20,-1 20,-18-19,18 19,-19 0,20-20,-20 20,20 0,-20 0,1-20,18 20,1 0,-20-20,20 20,-20 0,20 0,-20 0,0-20,0 20,20 0,-20 0,20 0,-20 0,0 0,0 0,20 20,-20-20,-19 0,-1 20,0-20,0 20,-19-20,-21 20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3-16T13:50:41.8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26.680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389 345,'-50'-25,"1"50,24-25,-25 48,1-23,-1 50,0-27,26 27,-1-2,0 1,50-24,-25-1,25-24,24-1,1-24,-25 0,24-24,1-25,-25 24,24-25,-24 1,0 0,0-25,-25 24,25 2,-25-2,0 0,24 27,-24 46,0 2,0 0,25 25,-25-2,25 2,-25-1,25 0,0 1,-25-26,24 1,1 0,-25 0</inkml:trace>
  <inkml:trace contextRef="#ctx0" brushRef="#br0" timeOffset="530">662 468,'0'25,"25"23,-1 2,1-1,0-24,0 24,-25-24,25-1,-25 1,0-50,-25-24,0 0,25 0,0-1,-25-23,25 23,25 0,0 2,0 23,24 25,-24 0,25 25,-26 0,26-2,0 27,-26 0,1 23,0-23,-25-1,0 0,0-24,0 24,0-24,0-25</inkml:trace>
  <inkml:trace contextRef="#ctx0" brushRef="#br0" timeOffset="997">1357 493,'-24'48,"-1"27,25-26,0 0,0-24,25-1,24-24,1 25,-25-50,24 1,1-1,-1-24,-24 24,-25-24,0 24,0-24,-25 0,-24 24,24 0,-25 25,26 0,-1 0,25 25</inkml:trace>
  <inkml:trace contextRef="#ctx0" brushRef="#br0" timeOffset="1386">1531 49,'0'25,"0"-1,0 25,25 1,-25 23,25 27,-25-27,0 1,24-25,-24 1,0-1,0-25,25 1,-25 0</inkml:trace>
  <inkml:trace contextRef="#ctx0" brushRef="#br0" timeOffset="1868">2300 370,'-50'123,"25"-50,1 1,24-25,0-24,24 0,26-25,-25 0,25-25,-1 0,-24 1,25-1,-1-24,-24-1,-25 2,0-2,0 0,-25 2,25 23,-49 0,24 25,0 0,0 25,0-25</inkml:trace>
  <inkml:trace contextRef="#ctx0" brushRef="#br0" timeOffset="2242">2697 0,'49'74,"-49"-25,25 0,-25 25,25 0,0-1,-25-23,25 24,-25-25,0 1,24-26,-24 1,0-1,0-24</inkml:trace>
  <inkml:trace contextRef="#ctx0" brushRef="#br0" timeOffset="2522">2598 345,'24'0,"1"0,25 0,24-25,1 0,-1 25,-24-25</inkml:trace>
  <inkml:trace contextRef="#ctx0" brushRef="#br0" timeOffset="2740">3044 98,'0'49,"0"1,25-1,-25 25,25-24,-25 23,0 1,24-25,-24-24,0 24,0-24,0-1,0-48,0-1,0-24,-24-1,24 2,0-2,0 0,24-23,1 48,-25-24,25 49,0-24,0 48,-1 0,1 26,-25 0,25-2,-25 2,25-1,0 0,-25 1,25-26,-1 1,1-1,0-24,0 0,1 0,-2-24,1 24,0-49,0 24,0-25,-25 2,0-27,-25 27,25-2,-25 25,0 25,0 0,25 25,-24 25,24-2,0 2,0-1,0 0,24-24,1 0,0-25,0 0,24 0,-24-25,0 0,25 0,-1 1,-24-25,0-1,24 2,-24-2,0 25,0 50,-25 0,25 23,-1 2,1 0,0-2,0-23,0 25,-25-26,24 1,1-1,25-24</inkml:trace>
  <inkml:trace contextRef="#ctx0" brushRef="#br0" timeOffset="4578">4707 98,'0'74,"25"-24,-25-2,0 27,25-27,-25 27,0-26,0 0,24 1,-24-26,0 1,0-1,25-24,-25 0</inkml:trace>
  <inkml:trace contextRef="#ctx0" brushRef="#br0" timeOffset="4858">4657 123,'0'24,"25"1,0 0,0 24,0-25,-1 26,1-25,0 0,0-2,0 2,-1 0,1-25,0-25,-25 0,25-23,-25-2,0 1,-25 0,25-1,0 1,0 0,25 24,-25 1,25 48,-1 26,1-1,-25 0,25 1,0 23,0 2,-1-27,-24 2,25-1,0 0,0-24,0 0,-25-1,24 1,-24-25</inkml:trace>
  <inkml:trace contextRef="#ctx0" brushRef="#br0" timeOffset="5434">5401 393,'25'100,"0"-27,0-23,-25-1,0-25,25 1,-25 0</inkml:trace>
  <inkml:trace contextRef="#ctx0" brushRef="#br0" timeOffset="5621">5302 222,'0'0</inkml:trace>
  <inkml:trace contextRef="#ctx0" brushRef="#br0" timeOffset="5823">5849 295,'-25'25,"0"0,0 0,0 23,0 2,0 23,0-48,25 25,0-26,50 1,-25-1,25-24,0 0,-25-24,24 24,1 0</inkml:trace>
  <inkml:trace contextRef="#ctx0" brushRef="#br0" timeOffset="6228">6196 493,'25'73,"-25"-23,25-26,-25 1,25-1,-25-48,-25-1,25 1,-25-1,25-49,-25 25,25-1,0 2,0 23,25 0,0 0,0 25,-1-25,26 25</inkml:trace>
  <inkml:trace contextRef="#ctx0" brushRef="#br0" timeOffset="6539">6668 370,'0'48,"-25"2,0-1,25 0,0-24,25 0,0-25,24 0,-24 0,25-25,-1 0,1 0,-25 1,-1-25,-24-1,0 2,-24 23,-26-25,0 25,1 25,24 0,-25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00.10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0,'0'50,"25"-25,-25 0,25-1,-1 1,1 25,0-25,-25 24,50-24,-26 25,1-1,0 1,25-1,-26 1,26 0,0 24,-26-24,26 24,0 0,-1 2,1-2,-1 1,-24-1,25 1,-1 24,1-25,0 25,-1-24,1 24,-1 0,1 0,0-24,24 24,-24 0,-1 1,1-26,24 25,-24-24,0-1,-1 0,1 2,-1-2,-24-24,25-1,-25-24,-1 25,1-25,0-1,0 1,0-25,-50 0,0-25,0 25,0 0,1 25,-1-25,0 25,0 0,0 0,-24 24,24 1,0-1,-24 1,-1 0,25 24,-24 1,-1-1,0 0,1 26,-1-1,1 0,-26 25,1-25,24 25,-24-24,24 25,0-1,1 0,-1-25,1 0,-1 0,0 0,26-24,-26-26,50 1</inkml:trace>
  <inkml:trace contextRef="#ctx0" brushRef="#br0" timeOffset="1417">2530 2060,'26'25,"-26"24,25-24,-25 25,0 24,24 1,-24-1,0 1,25 24,-25 1,0-1,0 25,0-25,25 1,-25-1,0 0,0-24,0-1,0 0,0-24,0-25,0 0,0-1,0-24</inkml:trace>
  <inkml:trace contextRef="#ctx0" brushRef="#br0" timeOffset="1931">1910 2134,'49'-24,"1"24,0-25,24 25,1-25,49 25,-25-25,26 0,24 25,-1-24,1-1,0 25,25-25,-25 25,-25 0,0-25,0 50,-50-25,0 0</inkml:trace>
  <inkml:trace contextRef="#ctx0" brushRef="#br0" timeOffset="2476">3101 2929,'0'75,"25"-51,-25 51,0-26,0 26,25-1,-25-24,0 24,0-24,0 24,25-24,-25-25,0 24,0-24</inkml:trace>
  <inkml:trace contextRef="#ctx0" brushRef="#br0" timeOffset="2787">2977 2631,'0'-25</inkml:trace>
  <inkml:trace contextRef="#ctx0" brushRef="#br0" timeOffset="3036">3697 2358,'25'99,"-1"-25,-24 1,25 25,-25-1,0 0,25 1,-25-1,0 0,0 0,0 1,25-26,-25-24,0 24,25-49,-25 24,24-24</inkml:trace>
  <inkml:trace contextRef="#ctx0" brushRef="#br0" timeOffset="3394">3548 3128,'99'0,"-24"-25,24 25,0-25,-25 0,26 0,-26 1</inkml:trace>
  <inkml:trace contextRef="#ctx0" brushRef="#br0" timeOffset="3659">4540 2407,'0'100,"0"-51,25 50,-25-23,0 48,0-25,0 0,0 0,0 1,0-1,0 0,0-24,25-26,-25 1,0-1,25-24,-25-25</inkml:trace>
  <inkml:trace contextRef="#ctx0" brushRef="#br0" timeOffset="3986">4863 3425,'74'25,"0"-25,-24-25,0 1,-1-1,1 0,-1-25,1 1,0-26,-25 26,-1-1,-24 25,0 0,0 1,-24 24,-1 0,0 24,-25 1,25 25,-24-1,-1 1,25 24,1 1,24-1,0-24,24 0,1-1,25 1,-1-25,1-1,0 1,-1 0,26-25,-26 25,26-25</inkml:trace>
  <inkml:trace contextRef="#ctx0" brushRef="#br0" timeOffset="4562">6673 2432,'0'50,"25"-1,-25 1,25 49,-25-23,0 23,25 0,-25 25,0-25,25 25,-25-24,0-1,0 0,0-25,0-24,0 0,24-50,-24 0</inkml:trace>
  <inkml:trace contextRef="#ctx0" brushRef="#br0" timeOffset="4904">6425 2333,'0'-99,"25"24,0 26,25-1,-1 0,26 1,-1-1,0 25,1 25,-1 0,1 25,-1 25,0-1,1 26,-26-1,1 26,-25-1,0 0,-25-25,-25 26,0-25,-25 24,-24-24,0-26,-1 26,1-51,-1 26,1-25,24 0,1-1</inkml:trace>
  <inkml:trace contextRef="#ctx0" brushRef="#br0" timeOffset="5387">7542 3152,'-75'50,"25"0,1-1,-1 1,1 24,24-24,25 0,0-1,25-24,-1 0,26-25,0 0,-1 0,1-25,0 0,-1 0,-24-24,26-1,-27 1,-24 24,0-25,0 25,0 0,0 50,0 25,25-25,-25 24,25 1,-25 0,25-1,0-24,-25 25,0-26,24 1,-24 0,25-25,-25 25,0-25</inkml:trace>
  <inkml:trace contextRef="#ctx0" brushRef="#br0" timeOffset="5947">8535 3227,'-75'49,"26"1,24 0,0-1,0 1,25 0,0-26,25 26,0-50,0 25,-1-50,26 25,0-25,-1 0,-24-24,25-1,-25 1,24-1,-24 25,-25-25,25 50,-25-24,0 48,0 26,25-25,-25 25,24-1,1 1,-25 24,25-24,0 24,0 1,-25-26,0 26,0-1,0 0,0 1,-25-1,25 1,-25-1,-25-24,26-1,-26-24,25 1,-24-26,-1 25,0-50,1-1,-1 1</inkml:trace>
  <inkml:trace contextRef="#ctx0" brushRef="#br0" timeOffset="6601">9204 3475,'50'0,"0"0,24 0,-24 0,-1-25,26 0,-26 1,26-26,-26 25,-24-25,25 26,-25-26,-25 25,0 0,-25 25,0 0,-25 25,1 0,-1 25,1-1,-1 26,25-1,25-24,25 24,25-24,-1-1,26 1,-1-25,0-25,26 0,-26 0,0 0,1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34.293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149 177,'-25'25,"1"-1,-1 27,-25 0,50 24,-25-24,25 24,0-24,0-27,25 27,25-51,-1 0,1 0,0 0,-26-26,26 1,-25-25,0 25,-1-26,-24 1,0 0,-24 0,-1-1,0 0,-25 2,1 23,-1 1,25 25,1-26,-1 52</inkml:trace>
  <inkml:trace contextRef="#ctx0" brushRef="#br0" timeOffset="421">521 454,'25'24,"0"1,-50-25,0-25,0 1,25-2,-24 1,-1-26,25 1,25 0,-25 0,49-1,-24 0,25 27,-1-27,1 51,-25-25,24 25</inkml:trace>
  <inkml:trace contextRef="#ctx0" brushRef="#br0" timeOffset="810">1141 126,'-49'25,"24"1,0 23,0 2,0-26,25 1,0-2,25 2,0-26,0 0,0-26,24 26,-24-24,0-2,0 1,-25 0,0-1,0 2,0-1,-25 25,50 25,0-1,-1 27,26 0,0-1,-26 26,26-27,-25 28,0-28,-25 2,0 24,-25-24,0-26,0 25,-24 1,-1-26,0 0,1 0,-1-25,0 25,1-50,-1 25,1-25</inkml:trace>
  <inkml:trace contextRef="#ctx0" brushRef="#br0" timeOffset="1433">1613 126,'-25'51,"0"-2,25 2,-25 0,0-27,25 27,0-26,25 1,0-26,-25-26,25 26,0-25,-1 0,1-25,0 24,-25-24,0 24,0 2,0-1,0 50,0-1,0 27,25-26,-25 1,0-2,25 2,-1-1,-24 0,25-25,0 0</inkml:trace>
  <inkml:trace contextRef="#ctx0" brushRef="#br0" timeOffset="1869">1910 352,'0'26,"0"-1,25-25,-50-25,25-1,0 2,0-27,0 0,0 2,0-2,25 1,0 25,0 25,-1 0,1 0,25 25,-25-1,24 27,-24 0,0-1,0 0,-25 0,25-24,-25 24,-25-24,25-2,-25-24,25 25</inkml:trace>
  <inkml:trace contextRef="#ctx0" brushRef="#br0" timeOffset="2289">2381 226,'24'76,"-24"-26,0-24,25-1,-25 0,0 1,0-26</inkml:trace>
  <inkml:trace contextRef="#ctx0" brushRef="#br0" timeOffset="2476">2356 51,'0'0</inkml:trace>
  <inkml:trace contextRef="#ctx0" brushRef="#br0" timeOffset="2632">2753 76,'-50'50,"25"-50,-24 25,24 1,0-1,25-1,25-24,24 0,1 0,24 0,-24 0,24 26,-24-26,0 25,-26-25,1 25,-25 1,0-2,-49 2,-1-1,0 0,-24 1,24-2,-24-24,24 25,26-50</inkml:trace>
  <inkml:trace contextRef="#ctx0" brushRef="#br0" timeOffset="3005">3075 202,'50'50,"-26"26,1-26,-25-25,0 26,0-27,-25 1,1 1,24-52,-25 26,25-25,0 1,0-27,0 0,25-24,-1 24,1 2,0 23,0 26,0 0,24 51,-24-27,0 27,0 0,-25-1,0-25,0 0,0 1,-25-26,0 0,25-26,0-24,0 0,0-1,25-24,0 24,0 0,-1 2,26 49,-25 0,0 25,24-1,-24 2,0 25,-25-2,25 2,-25 24,0-49,0 24,-25-24,0-2,25-24</inkml:trace>
  <inkml:trace contextRef="#ctx0" brushRef="#br0" timeOffset="3644">4042 0,'-49'25,"-1"1,1-1,24-1,0-24,25 26,0-1,25-25,0 26,24-1,1-25,-1 24,26 2,-26-1,1 0,0 1,-26-2,-24 2,0-1,-24 0,-26 1,0-2,-24-24,0 25,24 1,-24-26</inkml:trace>
  <inkml:trace contextRef="#ctx0" brushRef="#br0" timeOffset="4033">4539 403,'49'25,"-49"1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40.31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54 0,'0'25,"0"0,0 0,-25-25,25 25,0-1,0 1,0 0,-25 0,25 25,0-26,0 1,0 0,0 25,0-26,0 1,0 25,0-25,0 24,0 1,0-1,25-24,-25 25,0-1,25 1,-25 0,25-1,-25 1,25-1,-25 1,25 23,-25-23,24 0,-24-1,25 1,-25 24,25-24,0 0,-25 24,25-24,-25-1,24 26,1-26,0 26,-25-26,24 1,1-1,-1 26,-24-26,25 1,25 0,-25-1,-1 1,1 0,25-1,-25 1,-1 24,26-24,-25-1,0 1,24-25,-24 24,25 1,-26 0,26-1,-25 1,24-25,0 24,-24 1,25-1,-1 1,1-26,-1 26,-24-26,25 26,-1 0,1-26,0 1,-1 25,1-25,-1-1,1 26,-1-25,0 0,1-1,-1 1,1 0,0 25,-1-26,1-24,-1 50,1-50,0 25,-1 0,1-1,0 1,-1 0,0 0,0-25,1 25,0-1,-26-24,26 25,0 0,-1-25,1 25,-1-25,-24 25,25-25,-1 24,1-24,0 25,-2-25,2 0,-25 25,24-25,1 0,0 25,-1-25,1 0,-1 0,1 25,0-25,-1 0,1 0,-1 0,0 24,1-24,-1 0,1 0,-1 0,1 0,0 0,-1 0</inkml:trace>
  <inkml:trace contextRef="#ctx0" brushRef="#br0" timeOffset="1961">1069 546,'0'25,"0"0,0 24,0 1,0 24,0 1,0-1,0 25,25-25,-25 25,0 0,0 1,-25-1,25-25,0 25,0-24,0-1,0-24,0-1,0 1,0-25,0-25</inkml:trace>
  <inkml:trace contextRef="#ctx0" brushRef="#br0" timeOffset="2491">971 546,'0'-25,"25"1,-25-1,24-25,1 25,-1 1,1-1,25 0,-1 0,1 0,-1 25,1 0,0 25,-1 0,-24 25,25-1,-26 1,1 24,0 1,-25-26,-25 26,0-1,-24 0,-1 1,-24-26,-1 1,1-1,0 0,-1-24,26 0,0-25,24-25</inkml:trace>
  <inkml:trace contextRef="#ctx0" brushRef="#br0" timeOffset="3129">1342 1513,'0'99,"25"-74,-25 49,0-24,0-1,0 1,0-25,0 24,-25-24,25 0,0 0,0-50</inkml:trace>
  <inkml:trace contextRef="#ctx0" brushRef="#br0" timeOffset="3440">1243 1240,'25'0</inkml:trace>
  <inkml:trace contextRef="#ctx0" brushRef="#br0" timeOffset="3705">1787 1463,'-24'-25,"0"25,-1 0,0 0,0 25,-24 0,24 0,0-1,0 26,1 0,-1-1,25 1,0-1,0 1,25-25,-1 0,26-1,-25 1,24-25,1 0,-1 0,25 0,-24 0,-1 0</inkml:trace>
  <inkml:trace contextRef="#ctx0" brushRef="#br0" timeOffset="4141">2060 968,'25'74,"-25"-25,0 25,25 1,-25-1,0 25,0-24,25 24,-25-25,0 1,24-1,-24 1,25-26,0-24,0 0,0 0,0-1</inkml:trace>
  <inkml:trace contextRef="#ctx0" brushRef="#br0" timeOffset="4515">1986 1562,'25'0,"-1"0,26-25,0 25,-1 0,1-24,0 24</inkml:trace>
  <inkml:trace contextRef="#ctx0" brushRef="#br0" timeOffset="4733">2531 1612,'-25'74,"25"-24,0 24,0-24,0-1,0-24,25 0,-1 0,1-25,0 0,0-25,0 25,-1-25,1 0,0-24,0-1,-25 1,0-26,25 26,-25-26,0 50,0 1,0 73,0-24,24 25,-24-1,0 26,0-26,25 1,-25-25,0 24,0-24,25 0,-25-25</inkml:trace>
  <inkml:trace contextRef="#ctx0" brushRef="#br0" timeOffset="5169">2977 1860,'0'49,"25"1,-25 0,25-26,-25 1,0-50,0 1,-25-1,25-25,0 1,0-1,0-24,0 24,25 0,-1 1,1 24,25 0,-25 0,-2 1,27-1</inkml:trace>
  <inkml:trace contextRef="#ctx0" brushRef="#br0" timeOffset="5511">3398 1835,'25'0,"-1"0,1-25,25 0,-25 1,-1-26,-24 25,25-24,-25-1,0 0,0 26,-25 24,-24 24,24 1,-25 25,1-1,24 26,0-1,0 1,25-26,0-24,50 25,0-26,24-24,0 0,1 0,-1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17.40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25 78,'0'25,"0"0,25 24,-25-25,25 26,-25 24,25 1,-1-1,-24 0,25 0,-25 0,25 1,-25-1,0 0,0 0,25-25,-25 1,0 0,0-1,0-24,0 0,0-50</inkml:trace>
  <inkml:trace contextRef="#ctx0" brushRef="#br0" timeOffset="436">0 177,'0'-24,"0"-1,0 0,25 0,0 0,25 0,-26 1,26 24,0 0,-1 0,1 0,0 24,-1 26,-24 0,25-1,-50 0,24 1,-24 24,-24-24,-1 24,0-24,0 23,0-23,-24-26,49 26,-25-50,25 25,0-50,50 0,-26 25,26-25,0 25,-1 0,26 0,-26 25,1 0,-1 0,1 24,-25 1,0 0,-25-1,0 0,0-24,-25 24,-25 1,1 0,-26-26,26 26,-26-25,1-25,24 0,-24 0,49-25,-25 25,26-25,24 0</inkml:trace>
  <inkml:trace contextRef="#ctx0" brushRef="#br0" timeOffset="1214">1266 721,'-25'25,"-25"-25,25 49,0 1,-24 0,49-1,-25 25,25-25,0-24,25 0,0-25,-1 0,26-25,-25 0,25 0,-26-24,1 24,-25-24,25 0,-25-1,0 25,0 1,-25 24,50 24,-25 1,0 0,25 0,-25 24,25-24,-1 24,1-24,-25-1,25 1,-25 0,25-25,-25 0</inkml:trace>
  <inkml:trace contextRef="#ctx0" brushRef="#br0" timeOffset="1713">1712 721,'-25'50,"0"-26,1 26,24 24,-25-49,25 24,0-24,25 24,-1-49,26 0,0 0,-1 0,0-25,0 25,1-24,0-1,-26 0,26 1</inkml:trace>
  <inkml:trace contextRef="#ctx0" brushRef="#br0" timeOffset="2055">2083 325,'25'50,"-25"-25,25 24,-1 26,1-2,0 26,-25-24,25-1,0 0,-25-25,25 1,-1-26,-24 1,25-25,-25 0</inkml:trace>
  <inkml:trace contextRef="#ctx0" brushRef="#br0" timeOffset="2367">1934 746,'75'0,"-26"0,26-25,-1 25,1-25,-26 25,26-25</inkml:trace>
  <inkml:trace contextRef="#ctx0" brushRef="#br0" timeOffset="2584">2604 795,'25'0,"0"0,24-24,-24-1,0 0,0 0,-25-24,24-1,-48 26,24-25,-25 49,-25-25,25 50,-24-1,-1 1,1 24,24 25,0-24,0 24,25-24,25-1,0-24,0-1,24 1,1 0,-1-25,1 0,0 0,-1-25,1 0</inkml:trace>
  <inkml:trace contextRef="#ctx0" brushRef="#br0" timeOffset="2974">2951 820,'25'75,"-25"-51,25 25,0-24,-25 0,0-50,0 0,-25 1,0-1,0-24,25-1,-25 1,25-26,0 26,0-1,50 1,-25 25,24-1,1 0,0 25,-1 0,1 0</inkml:trace>
  <inkml:trace contextRef="#ctx0" brushRef="#br0" timeOffset="3316">3447 746,'0'99,"0"-49,0-26,0 25,0-24,0 0,25-50,-25 25</inkml:trace>
  <inkml:trace contextRef="#ctx0" brushRef="#br0" timeOffset="3519">3299 424,'0'0</inkml:trace>
  <inkml:trace contextRef="#ctx0" brushRef="#br0" timeOffset="3705">3844 548,'-25'49,"1"-24,-1 24,-25 1,25 0,1 24,-1-24,25-26,0 25,25-49,-1 25,1-25,25-25,-25 1,24-1,-24 1,0-26,-25 0,25 26,-25-1,0 50,24 24,-24-24,25 25,-25-1,25-25,0 1,0 0,-1-1,1-24</inkml:trace>
  <inkml:trace contextRef="#ctx0" brushRef="#br0" timeOffset="4157">4291 993,'49'49,"-49"1,25 0,0-25,-25 24,0 1,0-1,-25 0,0-24,-24 24,24-24,-25 0,25 25</inkml:trace>
  <inkml:trace contextRef="#ctx0" brushRef="#br0" timeOffset="5060">4588 300,'0'25,"0"25,25-1,-25 1,25 0,-25-1,25 25,0-25,-25 1,24-1,-24 1,25 0,-25-1,25-25,0 1,-25 0,25-1,-1-24,1 0,-25-24,25-1,-25 0,25-24,-25 0,25-26,-25 1,24 0,1 24,0-23,-25-2,25 26,0-1,-1 25,1-24,0 24,0 0,-25 0</inkml:trace>
  <inkml:trace contextRef="#ctx0" brushRef="#br0" timeOffset="5605">5233 795,'0'75,"25"-26,-25-24,0 24,0-24,0-1,0 1,-25-25</inkml:trace>
  <inkml:trace contextRef="#ctx0" brushRef="#br0" timeOffset="5838">5258 449,'0'0</inkml:trace>
  <inkml:trace contextRef="#ctx0" brushRef="#br0" timeOffset="5979">5357 895,'25'73,"0"-48,-25 0,25-1,-25 1,0-50,-25 25,25-49,-25 24,25-24,0 0,0-1,0 1,0-1,25 25,0-24,0 24,-1 0,-24 25</inkml:trace>
  <inkml:trace contextRef="#ctx0" brushRef="#br0" timeOffset="6243">5580 721,'0'74,"0"-24,0 0,0-1,24-25,1-24,0 25,25-25,-26-25,1 25,25-24,-25-1,-1-24,-24 24,0-25,0 1,0 24,0 0,-24 25,24-25</inkml:trace>
  <inkml:trace contextRef="#ctx0" brushRef="#br0" timeOffset="6555">6125 548,'-25'25,"1"-1,-1 1,-25 0,25-1,1 1,-1 0,25 0,25 0,-25-1,49-24,-24 25,25 0,-1-25,-24 25,25 0,-50-1,24 1,-48-1,-1 1,-25 0,1-1,-1-24,0 25,26-25</inkml:trace>
  <inkml:trace contextRef="#ctx0" brushRef="#br0" timeOffset="6991">6373 845,'25'0,"0"0,24 0,1-25,0 0,-25 1,24-1,-49 0,25-25,-50 26,0 24,1 24,-1 1,-25 25,25-1,0 1,1 24,-1-25,25-24,25 0,-1-1,1-24,25 0,0-24</inkml:trace>
  <inkml:trace contextRef="#ctx0" brushRef="#br0" timeOffset="7333">7117 647,'-49'0,"24"24,0-24,0 25,25 0,0 0,25 0,0-1,25 1,-26 0,26 25,-25-26,0 1,-1-1,-24 1,-24 0,-1 24,-25-24,1 0,-26 0,1 0</inkml:trace>
  <inkml:trace contextRef="#ctx0" brushRef="#br0" timeOffset="8470">7365 1042,'0'25,"25"0,-25 0,0 25,0-1,-25-24,25 0,-49 24,24-24,0-1,-24 26,-1-26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08.59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322 2553,'25'0,"-25"24,0 1,25 0,-25 0,25 0,-1-1,-24 26,25-25,0 24,0 1,0 0,-1 24,26-24,-25 24,24 0,1 1,-25-1,24 25,0-24,25 24,-24 0,0 1,24-1,1 0,-26 25,26 0,-1-25,0 25,-24 0,24 0,1-24,-1 24,1 0,-26-25,26 25,-1-50,-24 25,-1 1,1-26,-1 1,1-1,0 0,-25-24,24-25,-24 0,0-1,0 1,-2-25,-23 25,-23-25,-2 0,0 0,0 25,0 0,-24-1,24 1,-25 0,1 25,-1-1,-24 1,-1 0,1 25,-1-26,-24 26,0-1,0 1,-25 24,25 0,-25 0,-1 25,26-24,0 24,1 24,-26-24,25 0,-1 1,1-1,25 0,-25 0,24-25,1 0</inkml:trace>
  <inkml:trace contextRef="#ctx0" brushRef="#br0" timeOffset="6243">2380 46,'0'-25,"25"25,0 0,-2 25,2 0,-25 0,0 0,0-1,-25 1,2-25,-2 25,0-25,0 0,25-25,-25 25,25-25,0 1,0-1,25-25,0 50,0-25,0 1,-2 24,2 24,0-24,-25 25,0 0,0 0,-25 0,0-25,2 0,23 24,-25-24,25-24,0 24</inkml:trace>
  <inkml:trace contextRef="#ctx0" brushRef="#br0" timeOffset="7396">2453 4016,'25'0,"0"25,0 0,-25-1,25 1,-1 0,-24 25,0-26,-24-24,-1 25,0-25,0 0,-23-25,23 25,0-24,0-1,0 0,25 0,0 0,25 1,0-1,0 0,0 0,23 25,2 0,-25 25,24 0,-24-25,-25 25,0-1,-25 1,0 0,1-25,-26 0,25 0,0 25,2-25</inkml:trace>
  <inkml:trace contextRef="#ctx0" brushRef="#br0" timeOffset="8158">3322 3346,'24'0,"26"0,0 0,-1 0,26 0,-1 0,0 0,26-25,-26 25,0 0,-24 0,23 0,-48 0,0 0,0 0,-25 0</inkml:trace>
  <inkml:trace contextRef="#ctx0" brushRef="#br0" timeOffset="8719">3272 3421,'25'24,"-25"1,0 0,0 25,0 24,0-24,-25 24,25-24,0-1,-25 1,0 0,0-26,1 26,-1-50,25 25,-25-25,50 0,-25-25,49 0,-24 0,25 1,0-1,-1 25,26 0,-26 0,1 0,24 25,-24-1,24 26,-24 0,-1-1,1 1,0-1,-26 26,1-26,-25 26,25-26,-50 26,25-26,-25 26,-24-25,24-1,-25-24,-24 0,24 0,1-25,-1 0,1 0,-1-25,25 0</inkml:trace>
  <inkml:trace contextRef="#ctx0" brushRef="#br0" timeOffset="9513">4809 3520,'-25'124,"-25"-50,26 1,24-1,-25 25,0-24,25 24,-25-25,25 26,0-26,25 0,-25 1,25-26,24 26,-24-25,25-26,-25 1,24 0,1 0,-25-25,24 0</inkml:trace>
  <inkml:trace contextRef="#ctx0" brushRef="#br0" timeOffset="9902">4561 4115,'49'0,"26"0,-1 0,1-25,24 50,0-25,-25 0,1 25</inkml:trace>
  <inkml:trace contextRef="#ctx0" brushRef="#br0" timeOffset="10120">5603 4214,'-124'75,"74"-26,-25 1,26 0,24-1,0-24,50 25,-25-1,50-24,-26 0,26-25,0 0,24-25,-24 0,-1 0,1-24,-26-1,1-24,-1 24,-24 1,0 24,0 0,0 50,-24 0,24-1,0 26,0 24,24 1,1-1,-25-24,25 24,-25-49,25 25,-25-25,25-1,-1 1,-24-50,25 1</inkml:trace>
  <inkml:trace contextRef="#ctx0" brushRef="#br0" timeOffset="10665">6222 3694,'0'24,"0"26,24 24,-24 26,0-1,25 0,-25 0,0 0,0-24,0-1,0 1,0-1,0-49,0 25,0-125,0-24,0 24,0-24,25 25,0 24,24 25,-24 1,0-1,25 25,-1-25,-24 25,0 25,25 0,-1 24,-24 26,25-1,-26 0,1-24,-25 24,0-24,-25 0,1-1,-1 1,0-25,-25 0,1-1,24 1,-25-25,26-25,-26 25,25-49</inkml:trace>
  <inkml:trace contextRef="#ctx0" brushRef="#br0" timeOffset="11303">7560 4066,'-49'24,"-1"-24,-25 25,26 0,0 0,24 0,25-1,0 1,0 0,49 0,1 24,24-24,25 25,-24-1,24 1,0 0,0 24,-24-24,-1-1,-49 1,0 0,-25-26,0 1,-25 25,-25-25,-24-25,0 24,-1 1,-24-25,25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" units="1/cm"/>
          <inkml:channelProperty channel="Y" name="resolution" value="28" units="1/cm"/>
        </inkml:channelProperties>
      </inkml:inkSource>
      <inkml:timestamp xml:id="ts0" timeString="2014-03-17T15:19:01.22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99,'124'0,"0"0,0 0,0 0,0 0,0-25,0 25,25 0,-25-24,0 24,25 0,-25-25,25 25,-25-25,0 25,0 0</inkml:trace>
  <inkml:trace contextRef="#ctx0" brushRef="#br0" timeOffset="1016">3648 174,'173'0,"-49"-25,-25 25,1 0,-1 0,0 0,0 25,1-25,-26 0</inkml:trace>
  <inkml:trace contextRef="#ctx0" brushRef="#br0" timeOffset="1891">5558 396,'223'0,"-74"-25,-1 25,26-25,-25 25,0-25,-25 1,25-1,-25 0,-25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1:48.25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125 398,'25'0,"0"25,-1 0,-24-1,0 2,0 24,0-25,-24-1,-1 1,0 0,0 0,0-25,0-25,1 25,-1-25,25 0,0-24,0 24,0-26,25 27,-25-1,24 25,1 0,0 0,0 25,0-25,-25 50,0-25,0 0,0 0,0-1,-25 1,0-25,0 25,0-25,1 0,24-25,-25 0,25 1,0-1,0-25,0 24,49 2,-24 24,0-25,0 25,0 25,0-25,-1 24,-24 2,0-1,-24 0,24 0,-25-25,0 24,0 1</inkml:trace>
  <inkml:trace contextRef="#ctx0" brushRef="#br0" timeOffset="810">398 124,'0'25,"0"26,25-2,-25 26,24-26,1 26,-25 25,0-26,25 1,-25-1,0 2,-25-27,25 26,0-26,0-24,0 0,0 0,0-50</inkml:trace>
  <inkml:trace contextRef="#ctx0" brushRef="#br0" timeOffset="1168">398 175,'25'49,"-1"1,1 24,0-24,25 0,-26 25,26-1,-25-24,24 0,-24-1,0 2,25-26,-26 24,1-24,0-25,-25 25,25-25,0 0,-1 0,1-25,-25 0,25-24,-25-2,0 1,0-24,0-25,0 23,-25-23,25 0,0 25,0-2,25 27,-25 24,25 0,-25 0,0 25</inkml:trace>
  <inkml:trace contextRef="#ctx0" brushRef="#br0" timeOffset="1744">1440 472,'-25'0,"0"0,-25 26,1-1,-1 0,1 49,-1-24,25-1,0 1,25 1,25-26,0-25,0 0,24 0,1-25,-25 0,24-1,-24-24,0 26,0-26,-25 0,0 26,0-26,0 75,25 24,-25-24,24 25,-24-25,25 24,-25-24,25 1,0-1,-25-25</inkml:trace>
  <inkml:trace contextRef="#ctx0" brushRef="#br0" timeOffset="2211">1663 622,'25'75,"-1"-26,-24-24,25 26,-25-26,0-1,0-48,-25-1,1 0,24-1,-25-24,25-24,0 24,0 1,0-1,0 24,25 2,-1 24,1 24,0 2,0-1,0 25,24 24,-24-24,-25-1,25 2,-25-26,0 0,25-1,-50-48,25-26,0 24,0-48,0 24,0 0,0-24,0 49,25-1,-1 52,1-1,-25 25,25-1,0 1,0 24,-1-23,1-26,0 24,25-24,-25-25,24 0,1 0,-25 0,-1-49,1 24,0-26,0 1,0 1,-25-26,-25 1,25 23,-25 27,0-1,0 25,1 25,-1-1,0 27,0-1,25-1,0 1,25-1,0-24,24 26,-24-26,25 0,-1-25,-24 0,25 0,-25 0,-1 0</inkml:trace>
  <inkml:trace contextRef="#ctx0" brushRef="#br0" timeOffset="3192">2729 771,'50'76,"-25"-52,0 26,-1-25,-24 0,0 24,0-24,-24 0,-1-25,0 25,0-25</inkml:trace>
  <inkml:trace contextRef="#ctx0" brushRef="#br0" timeOffset="3503">3077 299,'0'25,"24"24,-24 1,25 25,0-25,0 24,0 1,-25-1,25 2,-25-27,0 1,0-1,0-24,24-25,-24 0</inkml:trace>
  <inkml:trace contextRef="#ctx0" brushRef="#br0" timeOffset="3814">2853 224,'50'0,"0"-24,24 24,25 24,1 1,-26 0,25 25,-24-1,-26 1,1 25,-25-25,-25 24,0-24,0 24,-25-23,0-1,-25-1,1-24,-1 0,1 0,-1-25</inkml:trace>
  <inkml:trace contextRef="#ctx0" brushRef="#br0" timeOffset="4219">3598 746,'-50'51,"50"-26,-25 0,50-1,0 1,24-25,1-25,0 1,-1-1,1 0,-25-1,-1 1,-24-24,0 24,0 0,0 50,0 0,0 24,25-24,-25 26,25-26,0 24,0-24,-1 25,1-26,-25-24</inkml:trace>
  <inkml:trace contextRef="#ctx0" brushRef="#br0" timeOffset="4671">4069 348,'25'75,"-1"0,1-25,0 24,0 1,0-1,-25-23,0-2,0 1,0-25,0 0,0-1,0-24</inkml:trace>
  <inkml:trace contextRef="#ctx0" brushRef="#br0" timeOffset="4935">3970 746,'24'0,"51"-25,-1 1,1-1,-1 25,1-25</inkml:trace>
  <inkml:trace contextRef="#ctx0" brushRef="#br0" timeOffset="5184">4441 871,'50'0,"-1"-24,1-1,-1 0,1-1,-25 1,0-24,-25-1,0 0,-25 26,0 48,-25 1,26 0,-1 25,0-1,25 27,0-27,25-24,0 25,24-25,26-25,-26 0,26 0,-26-25,-24 25,0-25</inkml:trace>
  <inkml:trace contextRef="#ctx0" brushRef="#br0" timeOffset="5761">3722 672,'0'-50,"0"25,-25 25,0 25,-25 0,1 0,24 24,0-24,0 26,1-26</inkml:trace>
  <inkml:trace contextRef="#ctx0" brushRef="#br0" timeOffset="6710">5086 847,'25'24,"-1"1,26 0,-25 25,-25-26,25 26,-25-25,0 25,-25 0,0-25,0 0,0-1,1 1</inkml:trace>
  <inkml:trace contextRef="#ctx0" brushRef="#br0" timeOffset="7084">5458 200,'0'74,"0"-24,0 24,25 0,-25 27,25-27,-1 25,-24-23,0-2,0-24,0-1,0-24,0 0,0-75,0 26,0-51,-24 26,24-27,24 26,-24 26,25-26,25 25,-1 25,-24 0,25 0,-1 25,1 0,-25 24,0 1,-1 1,1-2,-25-24,-25 25,25-1,-49-24,24 25,-25-50,1 25,-1-25,25 25,-24-50,24 25</inkml:trace>
  <inkml:trace contextRef="#ctx0" brushRef="#br0" timeOffset="7691">5904 274,'25'74,"-25"1,25 25,0-26,-25 1,25 24,-25-23,24-27,-24 1,0-1,0-24,25 0,-25 0,25-25</inkml:trace>
  <inkml:trace contextRef="#ctx0" brushRef="#br0" timeOffset="7956">6276 871,'-24'75,"-1"-26,50-24,-1 0,26 0,0-25,-1 0,1 0,-25-25,24 0,-24 0,-25 1,0-1,-25-25,1 1,-26 24,25 0,0 25</inkml:trace>
  <inkml:trace contextRef="#ctx0" brushRef="#br0" timeOffset="8532">6797 871,'-74'100,"49"-51,0-24,25 25,0-25,25 0,25-25,-1 0,1 0,0-25,-1 0,1-25,-25 25</inkml:trace>
  <inkml:trace contextRef="#ctx0" brushRef="#br0" timeOffset="8812">7169 472,'0'76,"0"-2,0 1,25-1,0 2,-25-27,25 1,-25-1,25 1,-25-25,0 0,0 0,0 0,24 0</inkml:trace>
  <inkml:trace contextRef="#ctx0" brushRef="#br0" timeOffset="9092">7690 1095,'-49'-25,"24"0,-25 0,-24 25,24-25,-24 25,-1 0,26 0,-1 0,1 0,49-24,49-1,1 0,-1-25,26 1,-26 24,26-51,-25 27,-26-1,26 1,-25-1,-25 25,25-1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7:24.82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347 25,'0'-25,"0"25</inkml:trace>
  <inkml:trace contextRef="#ctx0" brushRef="#br0" timeOffset="109">173 25,'-49'49,"24"-24,0-1,0 1,25 0,-25-1,25 1,25-25,-25 25,25-25,0 0,0 25,-1-25,1 0,0-25,0 25,0 0,-1 0,-24 25,-24-25,-1 25,0 0,0-25,-24 23,24 27,0-25,0 24,0-24,1 0,24 0,0 23,24-48,1 25,0 0,0-25,24 25,-24-25,0 0,25 0,-26 0,1 0,0 0,0 0</inkml:trace>
  <inkml:trace contextRef="#ctx0" brushRef="#br0" timeOffset="889">644 25,'0'25,"0"-1,0 1,0-1,0 1,25 24,-25-24,0 25,0 0,0-2,25 2,-25-1,0 1,0-1,0 0,0-24,0 0,0 0,0-1,0 1</inkml:trace>
  <inkml:trace contextRef="#ctx0" brushRef="#br0" timeOffset="1325">917 99,'0'-25,"25"25,0-24,0 24,0-25,24 25,-24 0,0 0,24 0,-24 25,0-1,-25 1,25-1,-25 1,0 0,-25-1,25 1,-25 0,0 0,1-25,-1 25,0-25,0 25,0-25,25-25,25 25,0 0,25 0,-26 0,1 0,25 0,-1 0,-24 25,0-2,0 2,0 0,-25 0,0 0,0 24,0-24,-25 0,0-1,-25-24,26 24,-26 1,0-25,26 0,-26 0,25 0,0 0</inkml:trace>
  <inkml:trace contextRef="#ctx0" brushRef="#br0" timeOffset="2043">1686 99,'-25'24,"-24"1,24-25,0 25,-24-1,24-24,25 25,-25 0,50 0,0 0,-1-25,26 25,-25-2,24 2,-24-25,0 25,25 0,-26 0,-24-1,0 1,0 0,0 0,-24-1,-1 0,0-24,-25 25,1-25,24 0,-25-25,1 25,24 0,25-24,-25 24,25-24,0-1,25 0,0 0,0 1,24-1,-24-25,25 25,-26 2,1-27,0 25,0 0,0 0,-25 1,0-1,-25 0,0 25</inkml:trace>
  <inkml:trace contextRef="#ctx0" brushRef="#br0" timeOffset="3634">1885 370,'0'25,"24"-25,1 0,0 0,0 0,25 0,-26 0,1 0,0 0,0 0,0 0,-1 0,1 0</inkml:trace>
  <inkml:trace contextRef="#ctx0" brushRef="#br0" timeOffset="5599">2381 74,'0'49,"0"-24,0 0,25 24,-25 1,0 0,0-2,0 2,0-1,0 1,0-1,0-25,0 1,0 0,0 0,0-25</inkml:trace>
  <inkml:trace contextRef="#ctx0" brushRef="#br0" timeOffset="6051">2629 50,'25'0,"-1"0,1 0,0 24,0 1,0-1,-25 1,24 0,-24 24,0-24,0 0,0 0,-24-25,24 25,-25-2,0-23,0 25,0-25,1 0,48 0,1 0,25 0,-25 0,24 0,-24 25,25 0,-26 0,26-1,-25 1,-25 0,25 0,-25 23,0-23,-25-25,0 25,0 0,0-25,-24 0,-1 0,1 0,24 0,0 0,-25-25,50 25</inkml:trace>
  <inkml:trace contextRef="#ctx0" brushRef="#br0" timeOffset="6706">3373 197,'-25'0,"0"0,1 25,-1-25,0 25,0 0,0 0,1 0,24-2,0 2,24-25,1 0,25-25,-25 25,-1-23,1 23,0-25,-25 0,25 0,-25 0,25 25,-25 25,0 0,0 25,23-27,-23 27,25 0,-25-26,25 26,-25-25,0 23,0-23,25 0,-25 0,0 0,0-25</inkml:trace>
  <inkml:trace contextRef="#ctx0" brushRef="#br0" timeOffset="7471">3843 297,'25'48,"-25"2,25 0,-25-1,0-24,0 24,0 0,0-24,25 0,-25 0,0-1</inkml:trace>
  <inkml:trace contextRef="#ctx0" brushRef="#br0" timeOffset="7798">3645 445,'0'24,"49"-24,-24 0,25 0,-1 0,1 0,0 0,-1 0,1 0,-1 0,-24 0</inkml:trace>
  <inkml:trace contextRef="#ctx0" brushRef="#br0" timeOffset="8219">4439 716,'0'-24,"0"-1,0 0,0 0,0-24,0 25,0-1,0-25,0 26,0-1,24 0,-24 0,25 25,-25 25,25 0,0 0,-25-1,25 1,-1 0,1 0,0 23,25-23,-26 0,26 0,0-25,-26 25,26-25,-25 0,0 0,-1 0,-24-25,25 0,-25 0,0-24,0 0,-25-1,25 1,-24 24,-1-25,0 27,0-27,25 25,-25 0,1 0,-1 1,25 24</inkml:trace>
  <inkml:trace contextRef="#ctx0" brushRef="#br0" timeOffset="8890">5257 494,'0'25,"-25"24,0-25,25 26,0-25,0 0,0 24,25-24,0-25,0 0,25 0,-1 0,-24-25,25 0,-26 1,-24-1,25 0,-25-25,-25 26,1 0,-1-1,0 0,0 25,0 0,1 0</inkml:trace>
  <inkml:trace contextRef="#ctx0" brushRef="#br0" timeOffset="9295">5580 247,'24'25,"-24"25,25-27,0 52,-25-26,25 26,0-27,-25 27,24-26,-24-24,25 24,-25-24,25-25,-25 0</inkml:trace>
  <inkml:trace contextRef="#ctx0" brushRef="#br0" timeOffset="9592">5505 544,'25'0,"25"0,-1-25,1 25,-1 0</inkml:trace>
  <inkml:trace contextRef="#ctx0" brushRef="#br0" timeOffset="9810">5952 692,'49'0,"1"0,-25 0,-1-25,26 0,-25 0,-25-24,25 25,-25-1,0 0,-25 25,0 25,-25-25,26 49,-1-25,0 26,0 0,25-26,-25 26,50-26,0 1,25-1,-26-24,26 0,0 0,-1-24,1 24</inkml:trace>
  <inkml:trace contextRef="#ctx0" brushRef="#br0" timeOffset="10169">6721 494,'-25'0,"0"0,-25 0,26 0,-1 25,50 0,-1-1,1 0,25 1,-1 0,-24 25,0-26,25 1,-50 0,24-1,-24 1,-24-1,-1-24,0 25,0 0,-24-25,-1 0,0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43.69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99 100,'0'25,"25"0,-25 0,0 24,25 1,-25 0,25 24,-25-23,25 23,-25-24,0-1,0 1,0 0,0-26,0 1,0 0,0-50</inkml:trace>
  <inkml:trace contextRef="#ctx0" brushRef="#br0" timeOffset="327">0 175,'0'-25,"0"0,25 0,-25 1,50-1,-1 0,1 0,-1 25,1 0,0 0,-1 25,1 0,-1 0,-24 24,0 1,0-1,-25 1,-25-25,0 24,0 1,-24 1,-1-26,25-1,1 1,-26-25,75 0,0 0,24 0,1 0,-1 0,1 0,0 25,-1 0,-24 0,0-25,0 24,-25 1,0 0,0 0,-50 0,25-1,-24 1,-1 0,-24-25,24 0,0 0,1 0,24-25,0 25</inkml:trace>
  <inkml:trace contextRef="#ctx0" brushRef="#br0" timeOffset="996">1092 474,'-25'-25,"0"50,0-25,0 24,-24 26,24-25,-25 24,25-24,25 25,0-25,25-25,25 0,-25-25,0 0,24 0,-24-24,-25 24,25 0,0 0,-25 0,0 50,0 0,0 0,0 0,0-1,24 26,-24-25,25 0,-25-1,25-24,0 0</inkml:trace>
  <inkml:trace contextRef="#ctx0" brushRef="#br0" timeOffset="1463">1414 474,'-25'24,"25"1,-49 0,24 25,25-26,-25 1,50 0,-25 0,49-25,-24 0,25 25,-1-25,1 0,-25 0,24 0</inkml:trace>
  <inkml:trace contextRef="#ctx0" brushRef="#br0" timeOffset="1759">1712 224,'24'0,"-24"25,0 0,25 25,-25-1,25 1,-25 25,25-25,-25 0,25-1,-25 1,24-1,-24-24,25 0,-25-25</inkml:trace>
  <inkml:trace contextRef="#ctx0" brushRef="#br0" timeOffset="2071">1538 474,'25'0,"0"0,24 0,26-25,-1 25,-24-26,24 26,-24 0,-1 0</inkml:trace>
  <inkml:trace contextRef="#ctx0" brushRef="#br0" timeOffset="2320">2109 598,'49'-25,"-24"25,0-25,24 0,-24 0,0 1,0-27,-25 26,0 0,-25 25,0 0,0 0,1 25,-26 0,25 26,-24-2,24-24,0 25,25-1,25-24,0 0,24 0,1-25,-1 0,26 0,-26-25</inkml:trace>
  <inkml:trace contextRef="#ctx0" brushRef="#br0" timeOffset="2693">2580 672,'25'25,"-25"0,24-25,-24 24,0-48,-24-1,24 0,-25 0,25-24,0-1,0 25,25 0,-1 1,1-27,25 26,-1 25,1-25,0 25,-26 0,26 25</inkml:trace>
  <inkml:trace contextRef="#ctx0" brushRef="#br0" timeOffset="3067">3076 573,'0'74,"0"-49,0 25,0-26,0 1,0-50</inkml:trace>
  <inkml:trace contextRef="#ctx0" brushRef="#br0" timeOffset="3269">3026 324,'0'-25,"0"25</inkml:trace>
  <inkml:trace contextRef="#ctx0" brushRef="#br0" timeOffset="3456">3521 498,'-24'25,"0"-25,-1 25,0 0,-24 24,24-24,0 0,0 0,25 0,0-1,25-24,0 0,24-24,-24-1,0 0,0 0,-1-24,0 24,-24 0,25 25,-25 25,25 0,-25-1,25 1,-25 25,25-25,-1-1,26 1,-25-25,0 25,24-25</inkml:trace>
  <inkml:trace contextRef="#ctx0" brushRef="#br0" timeOffset="416368">3819 1118,'0'-24,"-25"24,0 0,1 0,24 24,-25-24,0 25,0 0,0 25,1-26,24 1,0 0,0 0,0 0,24-25,1 25,0-25,25 25,-26-25,26 0,-25 0,0-25,24 25,-24 0,0 0,-25-25,-25 25,0 25,0-25,1 25,-26 0,25 25,-24-1,24-24,0 25,0-25,25 24,0-24,25 0,0-25,24 25,1-25,0 0,-1 0,26-25,-26 25,-24-25,25 25,-25-25</inkml:trace>
  <inkml:trace contextRef="#ctx0" brushRef="#br0" timeOffset="417865">4241 175,'25'-25,"-1"0,1 25,0 0,0 0,0 0,-1 0,1 0,0 0,0 0</inkml:trace>
  <inkml:trace contextRef="#ctx0" brushRef="#br0" timeOffset="420470">4216 1143,'25'0,"-25"25,0 0,0 0,0-1,25 26,-25 0,0 0,24 0,-24 0,25-26,-25 1,0 0,0 0,0 0,0-1,0-24</inkml:trace>
  <inkml:trace contextRef="#ctx0" brushRef="#br0" timeOffset="421515">4464 1168,'0'25,"0"0,0-1,0 1,0 25,0-25,0 0,-25 0,25 0,0 0,25-25,0 25,24-25,-24 0,0 0,25 0,-26 25,1-25,0 0,0 0,0-25,-1 25</inkml:trace>
  <inkml:trace contextRef="#ctx0" brushRef="#br0" timeOffset="421889">4687 1218,'0'49,"0"-24,25 25,-25 0,0 0,25 0,-25-1,0 1,0-25,0-1,0 26,0-25,0 0,0-25</inkml:trace>
  <inkml:trace contextRef="#ctx0" brushRef="#br0" timeOffset="422295">5084 1168,'-25'0,"0"25,1 24,24-24,-25 25,0-25,25 50,-25-25,25-1,0-24,0 25,0-25,25-1,0 1,0 0,24-25,-24 0,0 0,25-25,-26 0,26 25,-25-49,0 24,-25 0,0 0,0 1,-25 24,0 0,0 0,0 24,-24 1,24-25,0 50,0-25,25-1,0 1,0 0,25-25</inkml:trace>
  <inkml:trace contextRef="#ctx0" brushRef="#br0" timeOffset="423808">5456 1442,'25'25,"25"-25,-26 0,26 0,-25 0,0 0,24 0,-24 0,25 0</inkml:trace>
  <inkml:trace contextRef="#ctx0" brushRef="#br0" timeOffset="424416">6002 1242,'0'0</inkml:trace>
  <inkml:trace contextRef="#ctx0" brushRef="#br0" timeOffset="424463">6002 1242,'0'0,"0"75</inkml:trace>
  <inkml:trace contextRef="#ctx0" brushRef="#br0" timeOffset="424463">6002 1317,'0'50,"0"-25,0 25,0 0,0 24,0-49,0 24,-25-24,25 25,0-25,0-1,0 1,-25-25,25 0</inkml:trace>
  <inkml:trace contextRef="#ctx0" brushRef="#br0" timeOffset="424806">6275 1292,'0'-25,"25"25,-1 0,1 0,25 0,-25-25,24 25,-24 0,0 0</inkml:trace>
  <inkml:trace contextRef="#ctx0" brushRef="#br0" timeOffset="425055">6200 1342,'-25'50,"25"-25,0 0,0 0,25-25,-25-25,25 25,0-25,0 25,0 0,24 0,-24 0,0 25,0 0,-1 0,1 24,0-24,0 25,-25-26,0 1,0 0,-25 0,0 0,0-25,1 24,-1-24,-25 0,25 0,1 0,-1-24,0 24</inkml:trace>
  <inkml:trace contextRef="#ctx0" brushRef="#br0" timeOffset="425523">6696 1417,'-49'99,"49"-49,-25 0,0-26,25 26,25-25,0-25,0 25,24-25,1 0,-1-25,-24 25,25-25,-25 0,-1-24,1 24,-25-25,-25 1,1 24,-1 0,0 0,-25 25,1-25,24 25,-25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7:49.73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149 0,'0'25,"25"24,-25 1,25 0,-1-1,-24 26,25-1,0-24,0 24,-25-24,0-1,25-24,-25 0,0-50,0 25</inkml:trace>
  <inkml:trace contextRef="#ctx0" brushRef="#br0" timeOffset="296">0 347,'124'0,"-74"0,-1-25,26 25,-1 0</inkml:trace>
  <inkml:trace contextRef="#ctx0" brushRef="#br0" timeOffset="546">794 124,'0'50,"0"-26,0 26,0 0,0-1,25 1,-25 24,24-24,-24 24,0-49,0 25,0-26,0 26,0-25,0-50</inkml:trace>
  <inkml:trace contextRef="#ctx0" brushRef="#br0" timeOffset="842">744 198,'25'25,"0"0,0 0,-1 24,1 1,0 0,25-26,-25 26,24 0,-24-1,25-24,-26 25,26-1,-25-24,0 0,-1 0,1-25,0 0,0 0,-25-25,25 0,-25 0,0-24,0-26,-25 1,25-1,-25 1,25 24,-25 1,0-1,25 25,-24-24,24 24,-25-25,0 25,25 25</inkml:trace>
  <inkml:trace contextRef="#ctx0" brushRef="#br0" timeOffset="1357">1538 521,'0'74,"0"-49,0 25,0-26,25 26,0-25,24-25,-24 25,25-25,-26-25,1 25,0-25,0 0,-25-24,0 24,0-25,-25 1,0-1,0 25,-24 0,24 25,0 0,-24 0,24 25</inkml:trace>
  <inkml:trace contextRef="#ctx0" brushRef="#br0" timeOffset="1794">1910 149,'0'25,"0"24,25-24,-25 25,25 24,-25-24,24 24,-24 0,25 1,-25-26,25 1,-25 0,0-26,0 1,25-25,-25 0</inkml:trace>
  <inkml:trace contextRef="#ctx0" brushRef="#br0" timeOffset="2106">1786 471,'25'25,"24"-25,1 0,0 0,24 0,-24 0,-1 0</inkml:trace>
  <inkml:trace contextRef="#ctx0" brushRef="#br0" timeOffset="2308">2381 670,'25'0,"0"0,0-25,0 25,24-25,-24 0,-25-24,25 24,-25-25,0 25,-25 1,0 24,0 0,1 0,-26 24,0 26,26-25,-26 24,25 1,0 0,25-1,25-24,-25 25,50-26,-25-24,24 0,1 0,-1 0</inkml:trace>
  <inkml:trace contextRef="#ctx0" brushRef="#br0" timeOffset="2683">3026 471,'-49'0,"-1"0,0 25,1-25,24 0,0 25,25 0,50-1,-25 1,49 0,-24 0,-1 0,1-1,0 26,-1-25,-24 0,-25-1,0 1,0 0,-25 0,-24 0,24-25,-25 24,0-24,-24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37.513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242 25,'-25'-25,"25"50,0-1,0 1,0 0,0 0,0 0,0 24,0-24,0 25,0-1,0 1,25-25,-25 24,0 1,0 0,25-1,-25 1,0-1,0-24,0 0,25 0,-25 0,0-25</inkml:trace>
  <inkml:trace contextRef="#ctx0" brushRef="#br0" timeOffset="872">41 1042,'26'-25,"-1"25,0 0,0 0,0 0,25 0,0 0,-25 25,25-25,-25 24,26 26,-27-25,1 24,-25 1,0 0,0-1,0 1,-25-1,1 1,-1-25,-26 25,1-26,0 1,0-25,0 0,0 0,-1-25,27 1,24-1,-25 0,50-25,-25 25,24 1,27-1,-26 25,25 0,0 0,-25 25,25-1,-25 1,0 0,-25 25,25-25,1 24,-1 1</inkml:trace>
  <inkml:trace contextRef="#ctx0" brushRef="#br0" timeOffset="1728">67 2034,'0'-25,"0"0,25 0,0 25,25-24,-25 24,25 0,0 0,-25 0,25 24,-24 1,-1 0,-1 0,-24 0,0-1,0 26,0-25,-24 0,-27-1,26 1,-25 0,25-25,0 25,0-25,0 0,50 0,25 25,-25-25,25 0,1 24,-2 1,2 0,-1 0,-26 24,2-24,-1 25,-25 0,0-26,-25 1,-1 0,-23 0,-2-25,2 24,-27-24,26-24,0 24,0 0,25-25</inkml:trace>
  <inkml:trace contextRef="#ctx0" brushRef="#br0" timeOffset="2584">292 3050,'0'25,"0"-1,-25 1,25 0,-25 0,0 0,0-1,0 1,25 0,0 0,25 0,0-25,25 24,0-24,0 0,1 0,-27 0,27 25,-26-25,0-25,-1 25</inkml:trace>
  <inkml:trace contextRef="#ctx0" brushRef="#br0" timeOffset="2911">518 3075,'0'49,"-25"1,25 24,0-24,0 24,-26 1,26-1,-25 1,1-1,24-24,-25-1,25 1,0-25</inkml:trace>
  <inkml:trace contextRef="#ctx0" brushRef="#br0" timeOffset="3472">217 4414,'25'0,"25"0,0 0,1-25,-26 25,24 0,2 0,-2 0,-23 0,-1 0,0 0,-25 0</inkml:trace>
  <inkml:trace contextRef="#ctx0" brushRef="#br0" timeOffset="3721">242 4464,'-25'99,"0"-49,0-1,0 1,0-25,25-1,-25-24,25 25,0-50,25 25,0-24,0-1,25 0,0 25,0 0,0 0,1 25,-2 24,2 1,-2 0,-23 24,-26 0,0 1,0-1,-26-24,-23-1,-2 1,2-25,-2 0,-24-25,25-25,0 0,25 0,0-24,0-1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48.34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50,'24'24,"1"26,-25-25,25 23,0 2,24 0,-24 24,0-24,25-1,-26 1,1-25,0 23,0-23,0-25,-1 25,1-25,0-25,0 0,-25 2,25-27,-25 0,24 1,1-26,0 26,0-1,0-23,-1 48,1-25,-25 25,25 1,-25-1,0 0</inkml:trace>
  <inkml:trace contextRef="#ctx0" brushRef="#br0" timeOffset="545">768 396,'0'49,"25"1,-25-25,25 25,-25-27,0 2,0 0,0 0,0-25</inkml:trace>
  <inkml:trace contextRef="#ctx0" brushRef="#br0" timeOffset="747">793 222,'0'-25,"-25"25,25 0</inkml:trace>
  <inkml:trace contextRef="#ctx0" brushRef="#br0" timeOffset="919">992 545,'25'48,"-25"-23,24 0,-24-50,-24 0,24-23,0 23,0 0,24 0,-24-24,25 24,25 0,-25-25,-1 26,1-1,0 0,0 25,0-25</inkml:trace>
  <inkml:trace contextRef="#ctx0" brushRef="#br0" timeOffset="1246">1339 593,'0'50,"25"-25,0-25,-1 0,26 0,-25-25,0 0,-1 0,1-23,0-2,-25 25,0-24,0-1,-25 25,25 0,-25 1,1 24</inkml:trace>
  <inkml:trace contextRef="#ctx0" brushRef="#br0" timeOffset="1557">2009 297,'-25'24,"-25"1,1 0,24-25,-25 25,25-25,1 25,48-1,1-24,0 25,25 0,-1-25,1 25,0 0,-26 0,1-2,0 2,-50 0,0-25,1 0,-26 0,25 0,-24 0</inkml:trace>
  <inkml:trace contextRef="#ctx0" brushRef="#br0" timeOffset="1931">2257 470,'74'-25,"1"25,-51-24,26-1,-25 0,0 0,-1 0,-48 1,-1 24,0 24,-25-24,1 50,-1-25,25 24,-24 1,49-25,0 25,0-27,49 2,1-25,0 0,-1 0</inkml:trace>
  <inkml:trace contextRef="#ctx0" brushRef="#br0" timeOffset="2258">2951 297,'-74'0,"24"24,25-24,1 0,-1 0,25 25,25 0,-1 0,26 0,0-1,-1 1,1 0,0 0,-1 0,-24 0,-25-2,-25 2,-24-25,-1 25</inkml:trace>
  <inkml:trace contextRef="#ctx0" brushRef="#br0" timeOffset="2865">1240 346,'0'25,"0"25,0-1,0-24,25 25,-25-25,0 23,24-23</inkml:trace>
  <inkml:trace contextRef="#ctx0" brushRef="#br0" timeOffset="433767">3993 1039,'0'0</inkml:trace>
  <inkml:trace contextRef="#ctx0" brushRef="#br0" timeOffset="433798">3993 1039,'0'0,"-50"-50</inkml:trace>
  <inkml:trace contextRef="#ctx0" brushRef="#br0" timeOffset="433798">3943 989,'-24'0,"-26"0,25 0,-24 25,-1-25,-24 25,24 24,0-24,1 0,24 0,25 0,-25-1,50 1,0-25,0 25,-1 0,26-25,0 0,-1 0,1 0,-1 0,-24 0,0 0,0 0,-25 25,-25-25,-25 24,26 0,-26 1,0 25,1-26,-1 26,1 0,24-1,0-24,25 25,0-25,25-2,0 2,24 0,-24-25,25 0,-1 0,1 0,-1 0,1-25,0 25</inkml:trace>
  <inkml:trace contextRef="#ctx0" brushRef="#br0" timeOffset="434422">4216 989,'0'25,"0"0,0 24,0 1,25 0,-25-1,0 26,0-2,0 1,25 1,-25-25,0-1,0 1,0-2,0-23,25-25,-25 0</inkml:trace>
  <inkml:trace contextRef="#ctx0" brushRef="#br0" timeOffset="434765">4440 1039,'24'25,"-24"-1,-24 1,24 0,0 0,0 0,0-1,0 1,0 0,0 0,24 0,26-1,-25-24,24 24,1-24,-25 0,24 25,-24-25,0 0,0-25,0 25</inkml:trace>
  <inkml:trace contextRef="#ctx0" brushRef="#br0" timeOffset="435077">4712 1039,'0'25,"0"-1,25 26,-25 0,25-1,-25 26,25-27,-25 27,0-1,25-24,-25-1,0 1,0-25,0 0,0-2,-25-23</inkml:trace>
  <inkml:trace contextRef="#ctx0" brushRef="#br0" timeOffset="435467">4985 989,'25'0,"-25"25,0 0,0 24,25 26,-25-26,25 26,-25-2,0-23,0 24,0-24,0 24,0-49,0 25,0-25,0-2,25-23</inkml:trace>
  <inkml:trace contextRef="#ctx0" brushRef="#br0" timeOffset="439803">5481 1088,'0'50,"0"-25,0 0,0 24,25 1,-25-1,0 0,0 25,0-24,0 0,0-25,0 24,-25-24,25 0,0-25</inkml:trace>
  <inkml:trace contextRef="#ctx0" brushRef="#br0" timeOffset="440162">5308 1410,'25'0,"-1"-25,26 25,0 0,-1 0,1 0,-25 0,24 0,-24 0,25 0,-26 0</inkml:trace>
  <inkml:trace contextRef="#ctx0" brushRef="#br0" timeOffset="442969">6027 1088,'0'0</inkml:trace>
  <inkml:trace contextRef="#ctx0" brushRef="#br0" timeOffset="443000">6027 1088,'0'0,"0"100</inkml:trace>
  <inkml:trace contextRef="#ctx0" brushRef="#br0" timeOffset="443016">6027 1188,'25'49,"-25"1,0 23,0 2,0-26,0 26,0-26,0 1,-25 0,25-27,0 27,0-25,0 0,0-25</inkml:trace>
  <inkml:trace contextRef="#ctx0" brushRef="#br0" timeOffset="443406">6350 1212,'24'0,"1"0,25 0,-1-24,1 24,-25 0,24 0,-24 0,25-25,-25 25</inkml:trace>
  <inkml:trace contextRef="#ctx0" brushRef="#br0" timeOffset="443515">6722 1163,'0'25</inkml:trace>
  <inkml:trace contextRef="#ctx0" brushRef="#br0" timeOffset="443671">6275 1262,'0'50,"0"-26,0 25,25-24,-25 24,0-24,0 0,0 0,-25-25,50 0,-25-25,0 0,0 0,25 1,0 24,-1-25,1 25,0 0,25 25,-26-25,26 49,-25-24,0 25,-25-25,24 24,-24-24,0 25,0-27,-24 2,-1 0,0 0,-25 0,26-25,-26 0,0 0,26 0,-26 0</inkml:trace>
  <inkml:trace contextRef="#ctx0" brushRef="#br0" timeOffset="444030">6250 1781,'0'-25</inkml:trace>
  <inkml:trace contextRef="#ctx0" brushRef="#br0" timeOffset="444279">6895 1163,'25'0,"25"0,-26 0,1 0,25 0,-1 0,-24 25,0-1,0 1,-25 0,0 0,0 24,-25-25,0 1,0 0,-24 0,-1-25,25 24,1-24,-1 0,0 0,50 0,24 0,1 25,0-25,-1 25,1 0,0 0,-1 24,-24-24,0 0,-25 0,0 23,0-23,-25 0,0 0,-24 0,-1-25,0 24,1-24,-26 0,26-24,-1 24</inkml:trace>
  <inkml:trace contextRef="#ctx0" brushRef="#br0" timeOffset="446681">7887 1312,'0'24,"0"25,0 1,25 24,-25 1,0-1,0-1,0-23,0 24,0-24,0 0,0-26</inkml:trace>
  <inkml:trace contextRef="#ctx0" brushRef="#br0" timeOffset="446962">7664 1633,'75'-25,"-1"25,-24 0,24 0,0 25,-24-25</inkml:trace>
  <inkml:trace contextRef="#ctx0" brushRef="#br0" timeOffset="447243">8532 1459,'-24'75,"24"-25,0-1,-25 1,25 23,0 2,0-26,0 26,0-26,-25-24,25 25,0-26</inkml:trace>
  <inkml:trace contextRef="#ctx0" brushRef="#br0" timeOffset="447539">8458 1484,'25'75,"0"-26,-25-24,24 50,26-27,-25 2,0-1,-1 1,1 0,25-1,-25-24,-1 0,1-25,0 25,0-25,-25-25,25 0,-25-25,0 1,0-1,0 1,0-26,-25 2,25 23,-25 1,25-1,0 25,-25-25,25 26</inkml:trace>
  <inkml:trace contextRef="#ctx0" brushRef="#br0" timeOffset="447991">8979 1955,'25'49,"-25"1,49-50,-24 25,0-25,24-25,-24 0,0 0,0 0,-25-24,-25 24,25-25,-25 26,0 24,1 0,-1 0,-25 0,1 0,24 24,-25 1</inkml:trace>
  <inkml:trace contextRef="#ctx0" brushRef="#br0" timeOffset="448381">9351 1534,'25'50,"-25"24,0-24,0 23,25 1,-25 1,0-1,0 1,0-27,0-23</inkml:trace>
  <inkml:trace contextRef="#ctx0" brushRef="#br0" timeOffset="448678">9177 1781,'25'0,"25"25,24-25,1 0,-26 0,26 25,-26-50</inkml:trace>
  <inkml:trace contextRef="#ctx0" brushRef="#br0" timeOffset="448912">9673 2029,'25'0,"25"0,-25 0,24-25,-24 0,25 1,-26-26,-24 25,25-24,-25 24,0 0,-25 25,1 0,-1 25,-25 0,25-1,1 26,-1 0,0-1,25 1,0-25,0 23,50-23,-26 0,26 0,0-25,-1-25</inkml:trace>
  <inkml:trace contextRef="#ctx0" brushRef="#br0" timeOffset="449317">10293 1806,'-74'0,"49"25,25-1,50-24,-1 50,1-25,0 0,-1 24,1-24,0 25,-26-26,1 25,-25-24,0 24,0-24,-25 0,-24-25,24 25,-25-25,1 0,-1-25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22.37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0 620,'49'0,"26"0,-1 24,1-24,24 0,-25 0,25 0,-24 0,-26 25,26-25</inkml:trace>
  <inkml:trace contextRef="#ctx0" brushRef="#br0" timeOffset="1386">1116 0,'0'25,"25"-25,-25 25,0 0,25 0,-25-1,0 26,0-25,-25 23,25 2,-25-25,25 0,-25-1,25 1,0 0,0 0,25-25,-25 25,50 0,-26-25,26 24,0 1,-1-25,1 25,-1-25,1 0,-25 0,24 0,-24 0,0-25</inkml:trace>
  <inkml:trace contextRef="#ctx0" brushRef="#br0" timeOffset="1837">1587 0,'0'50,"0"0,-25-1,25 26,0-2,0 1,0 26,-24-1,24 0,-25-1,0-23,25 24,0-25,-25 1,25-27,0 2,0-25,0 0,25-50</inkml:trace>
  <inkml:trace contextRef="#ctx0" brushRef="#br0" timeOffset="2242">1860 644,'50'0,"-26"0,26 0,0 0,24 0,-24 0,24 0,-24 0,-1 0,1-24</inkml:trace>
  <inkml:trace contextRef="#ctx0" brushRef="#br0" timeOffset="2569">2827 371,'50'0,"0"0,-26 0,51 0,-25 0,-1-24,1 24,-1 0,1 0,-25 0,0 0,-25-25,0 25</inkml:trace>
  <inkml:trace contextRef="#ctx0" brushRef="#br0" timeOffset="2818">2852 322,'-49'74,"24"-24,0 0,0-1,25-24,-25 0,25 0,25-25,0 0,25-25,-26 25,26-25,0 50,-1-25,1 25,0 24,-1 0,-24 0,25 1,-1 24,-24-24,-25 24,0-24,0 0,-25-2,0 2,-24-1,-1-24,1 0,-1 0,0-25,1 0,-1 0,25 0,0-25,1 0,24 0,0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2:25.82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693 262,'0'-51,"0"2,-49-2,24 26,-25-1,-24 3,24-3,-23 26,23-25,1 50,-1-25,25 26,0-3,0 3,1 25,24-1,0-1,0 27,24-1,1 0,0 26,0-26,0 25,0 0,-1-25,1 26,-25-51,25 0,0 0,-25-25,25-25</inkml:trace>
  <inkml:trace contextRef="#ctx0" brushRef="#br0" timeOffset="421">0 638,'24'-25,"26"25,24 0,1 0,-1-26,1 26,23 0,-24 0,1 0</inkml:trace>
  <inkml:trace contextRef="#ctx0" brushRef="#br0" timeOffset="639">1041 638,'-74'26,"24"22,1-22,-1 24,0 0,25-25,25 25,0 0,25-24,25-1,-25 0,25-25,-1 0,1 0,-1 0,1-25,0 0,-26-25,1 0,0-26,-25 26,0-1,0 27,0 48,0 2,-25 24,25 25,25-25,-25 26,0-1,24-25,-24 0,0-25,25-25,0-25</inkml:trace>
  <inkml:trace contextRef="#ctx0" brushRef="#br0" timeOffset="1137">1636 738,'-50'100,"1"-49,24-1,25 0,0 0,25 0,24-25,1 25,-1-25,26 1,-26-26,1 0,24-26,-24 1,-25 1</inkml:trace>
  <inkml:trace contextRef="#ctx0" brushRef="#br0" timeOffset="1417">2106 137,'0'25,"25"24,0 27,-1-1,-24 25,25 1,-25 24,25-25,-25 1,0-1,25-25,-25-25,25 0,-25-25,0 1,0-2,0-24</inkml:trace>
  <inkml:trace contextRef="#ctx0" brushRef="#br0" timeOffset="1728">1859 638,'25'26,"24"-2,50-24,0 24,0-24,0 0</inkml:trace>
  <inkml:trace contextRef="#ctx0" brushRef="#br0" timeOffset="1915">3024 538,'-149'25,"100"-1,0 2,-1-26,25 25,25 1,0-2,25 26,0-25,49 25,0 26,0-26,1 25,-1 0,-24-24,-1 24,-24-25,-25 0,-25 0,0-25,-24 0,-1 0,1-50,-26 0,26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0:53.95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199 168,'0'51,"25"-2,-25-24,0 50,24-26,-24 26,0-26,25 27,-25-27,0 1,0 0,0-26,0 1,25-25</inkml:trace>
  <inkml:trace contextRef="#ctx0" brushRef="#br0" timeOffset="280">0 119,'0'-25,"0"0,25 0,25 0,-1 25,1-24,24 24,1 24,-1 1,1 0,-26 0,26 24,-26-24,-24 26,0-2,-25 1,-25-25,0 24,-49-24,24 25,-24-25,-1-1,1 1,24 0,1-25</inkml:trace>
  <inkml:trace contextRef="#ctx0" brushRef="#br0" timeOffset="732">695 368,'-50'49,"1"1,24-1,-25 1,25-25,1 26,24-27,24 1,26-25,-25 0,0 0,-1-25,26 1,-25-1,0-26,-1 1,-24 1,0-1,25 25,-50 25,25 25,0 0,0 0,25 0,-25 24,25 1,-25-24,25 23,0-24,-1 0,-24-25</inkml:trace>
  <inkml:trace contextRef="#ctx0" brushRef="#br0" timeOffset="1168">992 642,'0'24,"25"1,-50-50,25 1,-24-1,24-1,0 1,0-25,0 26,24-1,1-25,0 25,25-24,-1 24,-24 0,25 0</inkml:trace>
  <inkml:trace contextRef="#ctx0" brushRef="#br0" timeOffset="1510">1613 368,'-50'24,"0"-24,1 50,-1-25,1 24,24 1,0-25,0 1,50-1,0-1,0-24,24 0,-24-24,25 24,-1-25,-24-1,0-24,0 25,-1-24,-24 74,0-1,0 1,0 25,25-24,-25 23,25-24,0 0,0-25</inkml:trace>
  <inkml:trace contextRef="#ctx0" brushRef="#br0" timeOffset="1946">1911 368,'-25'0,"1"0,-2 0,26 24,26-24,-26 25,49 0,-24-25,25 25,-1 0,-24-1,25 1,-1 0,-24 0,0 1,-50-26,25 25,-50-25,26 24,-26-24,25 0,-24 0,24 0</inkml:trace>
  <inkml:trace contextRef="#ctx0" brushRef="#br0" timeOffset="2304">2358 642,'25'49,"-25"1,0-25,0-25</inkml:trace>
  <inkml:trace contextRef="#ctx0" brushRef="#br0" timeOffset="2460">2283 343,'-25'-25,"25"0</inkml:trace>
  <inkml:trace contextRef="#ctx0" brushRef="#br0" timeOffset="2631">2531 143,'25'50,"0"25,0 0,0-1,-25 1,24-26,-24 27,0-27,0 1,0-25,25 0,-25-25</inkml:trace>
  <inkml:trace contextRef="#ctx0" brushRef="#br0" timeOffset="2896">2457 467,'25'0,"0"0,24-25,1 25,24 0,-49 0</inkml:trace>
  <inkml:trace contextRef="#ctx0" brushRef="#br0" timeOffset="3083">2879 642,'24'0,"26"-25,-25-1,0 1,-1 0,1 0,0-24,-25 24,-25 0,0 25,1 25,-1 0,0 0,0 24,0-24,1 26,24-26,0-1,24 1,26 0,0-25,-1 0,26 0</inkml:trace>
  <inkml:trace contextRef="#ctx0" brushRef="#br0" timeOffset="3425">3424 392,'-49'0,"24"25,50 0,-1 0,26 24,0-24,-1 0,1 26,-25-26,0-1,-1-24,-48 25,24 0,-50-25,0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3-02-08T13:47:15.949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</inkml:brush>
  </inkml:definitions>
  <inkml:trace contextRef="#ctx0" brushRef="#br0">0 131,'25'0,"-25"25,0 0,25-1,-25 1,25 0,-25 25,25-27,-25 27,0-25,24 24,-24 1,25-1,-25 0,0 1,0 0,0-2,25-23,-25 25,0-1,0-24,0 0,0 0,0-2,0 2,25-25,-25 0</inkml:trace>
  <inkml:trace contextRef="#ctx0" brushRef="#br0" timeOffset="546">0 205,'0'-49,"25"49,-25-25,25 0,0 1,0 0,24-1,-24 25,25-25,-26 25,26 0,0 0,-26 25,26 0,-25-1,0 0,-1 1,1 25,-25-26,0 1,-25 25,25-25,-24-2,-26 27,25-25,0 24,-24-24,24 0,-25 0,26-1,48-48,26 24,-25 0,24-25,1 25,0 25,-1-25,-24 24,25 1,-26-1,26 26,-25-25,-25 24,25 0,-25-24,0 24,0-24,-25 25,0-25,0-2,-24 2,24 0,-25-25,-24 0,24 0,1-25,-1 25,0-25,1 25,24-23,0-2,0 25,25-25</inkml:trace>
  <inkml:trace contextRef="#ctx0" brushRef="#br0" timeOffset="1731">893 527,'25'0,"0"0,0 0,-1 0,1 0,25 0,-1 0,1 0,0 0,-1 0,-24 0,25 0,-1 0,-24 0,0 24,0-24,-25 0</inkml:trace>
  <inkml:trace contextRef="#ctx0" brushRef="#br0" timeOffset="2184">2133 280,'0'-25,"-24"25,-1 0,0 0,0 25,-24 0,24-2,0 27,0-25,0 24,1 1,-1-1,25 0,-25 1,25 24,25-50,0 26,-1-1,1-24,25 0,-25 0,24 0,1-25,-1 0,1 0,0 0,-1 0,-24-25,0 25,0-25,0 0,-25-24,0 24,0 0,0 0,-25 25,25-24,-25 24,0 0,-24 0,24 0,0 24,0 1,0-25,25 25,-25 0,25-1,0 1,25 0,0 0,0-25,0 25</inkml:trace>
  <inkml:trace contextRef="#ctx0" brushRef="#br0" timeOffset="2917">3150 353,'0'-25,"-24"2,-1 23,0 23,-25-23,26 25,-1 0,-25 25,25-26,1 26,-1-1,0-24,25 24,0 1,25-1,0 0,-1 1,1-1,25-24,24 0,-24 0,-1-2,26-23,-26 0,1 0,0-23,-25-2,24 0,-24-25,-1 26,-24-1,0 0,0 0,-24 1,-1 0,-24 24,24-25,-25 50,25-25,0 24,-24 0,49 1,-25 0,25 0,25-1,-25 1,25 0,24 0,-24 0</inkml:trace>
  <inkml:trace contextRef="#ctx0" brushRef="#br0" timeOffset="39258">3918 280,'0'48,"25"2,-25 0,0 24,0 0,0 0,0 0,25-25,-25 25,0-24,0 23</inkml:trace>
  <inkml:trace contextRef="#ctx0" brushRef="#br0" timeOffset="39554">3695 625,'25'0,"25"0,24 0,0 0,1 0,-26 0</inkml:trace>
  <inkml:trace contextRef="#ctx0" brushRef="#br0" timeOffset="39835">4563 452,'-24'25,"24"25,0 23,0 2,0-2,0 2,0-1,0-1,0 27,0-51,0 25,-25-25,25-24,0 0,0 0</inkml:trace>
  <inkml:trace contextRef="#ctx0" brushRef="#br0" timeOffset="39975">4514 1292,'0'-50</inkml:trace>
  <inkml:trace contextRef="#ctx0" brushRef="#br0" timeOffset="40131">4489 452,'0'25,"25"-25,-25 50,25-1,-1 0,-24 1,25 23,0-23,0 24,24-24,-24 23,0-23,0-1,24 1,-24-25,0-1,0 0,0-24,-1 0,-24-24,25 24,-25-49,25-1,-25-24,0 1,-25-2,25 1,-25 0,25 25,-24-26,24 26,-25 0,25-1,0 1</inkml:trace>
  <inkml:trace contextRef="#ctx0" brushRef="#br0" timeOffset="40630">5183 1045,'0'74,"0"-24,25-2,-25 2,50-25,-25-25,-1 0,1-25,25 0,-50 0,25-23,-25 23,-25 0,0-24,0 24,-24 0,24 0,-25 25,25-25,1 25</inkml:trace>
  <inkml:trace contextRef="#ctx0" brushRef="#br0" timeOffset="41036">5456 551,'25'74,"-25"-24,25-1,0 0,-25 1,25 24,-1-1,-24 2,25-1,-25 0,25-25,-25 1,0-50</inkml:trace>
  <inkml:trace contextRef="#ctx0" brushRef="#br0" timeOffset="41332">5258 823,'49'24,"26"-24,-1 0,1 0,-26 0,1 0,24 0,-24 0,-25 0</inkml:trace>
  <inkml:trace contextRef="#ctx0" brushRef="#br0" timeOffset="41550">5903 1094,'25'0,"-1"0,1 0,0-24,25-1,-26 0,26-25,-50 27,25-27,-25 0,0 26,0-1,-25 25,0 0,0 25,1-1,-1 1,-25 25,25-2,1 2,-1 24,25-24,25-1,-1 0,26 1,0-25,-1-1,1-24,-1-24</inkml:trace>
  <inkml:trace contextRef="#ctx0" brushRef="#br0" timeOffset="41956">6746 897,'-99'25,"49"-25,26 25,-1-25,25 23,49 2,1 0,0 0,-1 24,26-24,-26 25,1 23,-25-23,-1-1,-24-24,0 24,-24-24,-1-1,-25 1,1-25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1C763E-F893-489A-AA38-1D944EA4DD3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ACA5F7-6E9D-45EE-A095-FA947ED03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7.emf"/><Relationship Id="rId18" Type="http://schemas.openxmlformats.org/officeDocument/2006/relationships/customXml" Target="../ink/ink92.xml"/><Relationship Id="rId26" Type="http://schemas.openxmlformats.org/officeDocument/2006/relationships/customXml" Target="../ink/ink96.xml"/><Relationship Id="rId39" Type="http://schemas.openxmlformats.org/officeDocument/2006/relationships/image" Target="../media/image100.emf"/><Relationship Id="rId21" Type="http://schemas.openxmlformats.org/officeDocument/2006/relationships/image" Target="../media/image91.emf"/><Relationship Id="rId34" Type="http://schemas.openxmlformats.org/officeDocument/2006/relationships/customXml" Target="../ink/ink100.xml"/><Relationship Id="rId42" Type="http://schemas.openxmlformats.org/officeDocument/2006/relationships/customXml" Target="../ink/ink104.xml"/><Relationship Id="rId47" Type="http://schemas.openxmlformats.org/officeDocument/2006/relationships/image" Target="../media/image104.emf"/><Relationship Id="rId50" Type="http://schemas.openxmlformats.org/officeDocument/2006/relationships/customXml" Target="../ink/ink108.xml"/><Relationship Id="rId55" Type="http://schemas.openxmlformats.org/officeDocument/2006/relationships/image" Target="../media/image108.emf"/><Relationship Id="rId63" Type="http://schemas.openxmlformats.org/officeDocument/2006/relationships/image" Target="../media/image112.emf"/><Relationship Id="rId7" Type="http://schemas.openxmlformats.org/officeDocument/2006/relationships/image" Target="../media/image84.emf"/><Relationship Id="rId2" Type="http://schemas.openxmlformats.org/officeDocument/2006/relationships/customXml" Target="../ink/ink84.xml"/><Relationship Id="rId16" Type="http://schemas.openxmlformats.org/officeDocument/2006/relationships/customXml" Target="../ink/ink91.xml"/><Relationship Id="rId20" Type="http://schemas.openxmlformats.org/officeDocument/2006/relationships/customXml" Target="../ink/ink93.xml"/><Relationship Id="rId29" Type="http://schemas.openxmlformats.org/officeDocument/2006/relationships/image" Target="../media/image95.emf"/><Relationship Id="rId41" Type="http://schemas.openxmlformats.org/officeDocument/2006/relationships/image" Target="../media/image101.emf"/><Relationship Id="rId54" Type="http://schemas.openxmlformats.org/officeDocument/2006/relationships/customXml" Target="../ink/ink110.xml"/><Relationship Id="rId62" Type="http://schemas.openxmlformats.org/officeDocument/2006/relationships/customXml" Target="../ink/ink11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6.xml"/><Relationship Id="rId11" Type="http://schemas.openxmlformats.org/officeDocument/2006/relationships/image" Target="../media/image86.emf"/><Relationship Id="rId24" Type="http://schemas.openxmlformats.org/officeDocument/2006/relationships/customXml" Target="../ink/ink95.xml"/><Relationship Id="rId32" Type="http://schemas.openxmlformats.org/officeDocument/2006/relationships/customXml" Target="../ink/ink99.xml"/><Relationship Id="rId37" Type="http://schemas.openxmlformats.org/officeDocument/2006/relationships/image" Target="../media/image99.emf"/><Relationship Id="rId40" Type="http://schemas.openxmlformats.org/officeDocument/2006/relationships/customXml" Target="../ink/ink103.xml"/><Relationship Id="rId45" Type="http://schemas.openxmlformats.org/officeDocument/2006/relationships/image" Target="../media/image103.emf"/><Relationship Id="rId53" Type="http://schemas.openxmlformats.org/officeDocument/2006/relationships/image" Target="../media/image107.emf"/><Relationship Id="rId58" Type="http://schemas.openxmlformats.org/officeDocument/2006/relationships/customXml" Target="../ink/ink112.xml"/><Relationship Id="rId5" Type="http://schemas.openxmlformats.org/officeDocument/2006/relationships/image" Target="../media/image83.emf"/><Relationship Id="rId15" Type="http://schemas.openxmlformats.org/officeDocument/2006/relationships/image" Target="../media/image88.emf"/><Relationship Id="rId23" Type="http://schemas.openxmlformats.org/officeDocument/2006/relationships/image" Target="../media/image92.emf"/><Relationship Id="rId28" Type="http://schemas.openxmlformats.org/officeDocument/2006/relationships/customXml" Target="../ink/ink97.xml"/><Relationship Id="rId36" Type="http://schemas.openxmlformats.org/officeDocument/2006/relationships/customXml" Target="../ink/ink101.xml"/><Relationship Id="rId49" Type="http://schemas.openxmlformats.org/officeDocument/2006/relationships/image" Target="../media/image105.emf"/><Relationship Id="rId57" Type="http://schemas.openxmlformats.org/officeDocument/2006/relationships/image" Target="../media/image109.emf"/><Relationship Id="rId61" Type="http://schemas.openxmlformats.org/officeDocument/2006/relationships/image" Target="../media/image111.emf"/><Relationship Id="rId10" Type="http://schemas.openxmlformats.org/officeDocument/2006/relationships/customXml" Target="../ink/ink88.xml"/><Relationship Id="rId19" Type="http://schemas.openxmlformats.org/officeDocument/2006/relationships/image" Target="../media/image90.emf"/><Relationship Id="rId31" Type="http://schemas.openxmlformats.org/officeDocument/2006/relationships/image" Target="../media/image96.emf"/><Relationship Id="rId44" Type="http://schemas.openxmlformats.org/officeDocument/2006/relationships/customXml" Target="../ink/ink105.xml"/><Relationship Id="rId52" Type="http://schemas.openxmlformats.org/officeDocument/2006/relationships/customXml" Target="../ink/ink109.xml"/><Relationship Id="rId60" Type="http://schemas.openxmlformats.org/officeDocument/2006/relationships/customXml" Target="../ink/ink113.xml"/><Relationship Id="rId4" Type="http://schemas.openxmlformats.org/officeDocument/2006/relationships/customXml" Target="../ink/ink85.xml"/><Relationship Id="rId9" Type="http://schemas.openxmlformats.org/officeDocument/2006/relationships/image" Target="../media/image85.emf"/><Relationship Id="rId14" Type="http://schemas.openxmlformats.org/officeDocument/2006/relationships/customXml" Target="../ink/ink90.xml"/><Relationship Id="rId22" Type="http://schemas.openxmlformats.org/officeDocument/2006/relationships/customXml" Target="../ink/ink94.xml"/><Relationship Id="rId27" Type="http://schemas.openxmlformats.org/officeDocument/2006/relationships/image" Target="../media/image94.emf"/><Relationship Id="rId30" Type="http://schemas.openxmlformats.org/officeDocument/2006/relationships/customXml" Target="../ink/ink98.xml"/><Relationship Id="rId35" Type="http://schemas.openxmlformats.org/officeDocument/2006/relationships/image" Target="../media/image98.emf"/><Relationship Id="rId43" Type="http://schemas.openxmlformats.org/officeDocument/2006/relationships/image" Target="../media/image102.emf"/><Relationship Id="rId48" Type="http://schemas.openxmlformats.org/officeDocument/2006/relationships/customXml" Target="../ink/ink107.xml"/><Relationship Id="rId56" Type="http://schemas.openxmlformats.org/officeDocument/2006/relationships/customXml" Target="../ink/ink111.xml"/><Relationship Id="rId8" Type="http://schemas.openxmlformats.org/officeDocument/2006/relationships/customXml" Target="../ink/ink87.xml"/><Relationship Id="rId51" Type="http://schemas.openxmlformats.org/officeDocument/2006/relationships/image" Target="../media/image106.emf"/><Relationship Id="rId3" Type="http://schemas.openxmlformats.org/officeDocument/2006/relationships/image" Target="../media/image82.emf"/><Relationship Id="rId12" Type="http://schemas.openxmlformats.org/officeDocument/2006/relationships/customXml" Target="../ink/ink89.xml"/><Relationship Id="rId17" Type="http://schemas.openxmlformats.org/officeDocument/2006/relationships/image" Target="../media/image89.emf"/><Relationship Id="rId25" Type="http://schemas.openxmlformats.org/officeDocument/2006/relationships/image" Target="../media/image93.emf"/><Relationship Id="rId33" Type="http://schemas.openxmlformats.org/officeDocument/2006/relationships/image" Target="../media/image97.emf"/><Relationship Id="rId38" Type="http://schemas.openxmlformats.org/officeDocument/2006/relationships/customXml" Target="../ink/ink102.xml"/><Relationship Id="rId46" Type="http://schemas.openxmlformats.org/officeDocument/2006/relationships/customXml" Target="../ink/ink106.xml"/><Relationship Id="rId59" Type="http://schemas.openxmlformats.org/officeDocument/2006/relationships/image" Target="../media/image1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39" Type="http://schemas.openxmlformats.org/officeDocument/2006/relationships/image" Target="../media/image22.emf"/><Relationship Id="rId21" Type="http://schemas.openxmlformats.org/officeDocument/2006/relationships/image" Target="../media/image13.emf"/><Relationship Id="rId34" Type="http://schemas.openxmlformats.org/officeDocument/2006/relationships/customXml" Target="../ink/ink18.xml"/><Relationship Id="rId42" Type="http://schemas.openxmlformats.org/officeDocument/2006/relationships/customXml" Target="../ink/ink22.xml"/><Relationship Id="rId47" Type="http://schemas.openxmlformats.org/officeDocument/2006/relationships/image" Target="../media/image26.emf"/><Relationship Id="rId50" Type="http://schemas.openxmlformats.org/officeDocument/2006/relationships/customXml" Target="../ink/ink26.xml"/><Relationship Id="rId55" Type="http://schemas.openxmlformats.org/officeDocument/2006/relationships/image" Target="../media/image30.emf"/><Relationship Id="rId7" Type="http://schemas.openxmlformats.org/officeDocument/2006/relationships/image" Target="../media/image6.emf"/><Relationship Id="rId12" Type="http://schemas.openxmlformats.org/officeDocument/2006/relationships/customXml" Target="../ink/ink7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33" Type="http://schemas.openxmlformats.org/officeDocument/2006/relationships/image" Target="../media/image19.emf"/><Relationship Id="rId38" Type="http://schemas.openxmlformats.org/officeDocument/2006/relationships/customXml" Target="../ink/ink20.xml"/><Relationship Id="rId46" Type="http://schemas.openxmlformats.org/officeDocument/2006/relationships/customXml" Target="../ink/ink24.xml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29" Type="http://schemas.openxmlformats.org/officeDocument/2006/relationships/image" Target="../media/image17.emf"/><Relationship Id="rId41" Type="http://schemas.openxmlformats.org/officeDocument/2006/relationships/image" Target="../media/image23.emf"/><Relationship Id="rId54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8.emf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21.emf"/><Relationship Id="rId40" Type="http://schemas.openxmlformats.org/officeDocument/2006/relationships/customXml" Target="../ink/ink21.xml"/><Relationship Id="rId45" Type="http://schemas.openxmlformats.org/officeDocument/2006/relationships/image" Target="../media/image25.emf"/><Relationship Id="rId53" Type="http://schemas.openxmlformats.org/officeDocument/2006/relationships/image" Target="../media/image29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49" Type="http://schemas.openxmlformats.org/officeDocument/2006/relationships/image" Target="../media/image27.emf"/><Relationship Id="rId57" Type="http://schemas.openxmlformats.org/officeDocument/2006/relationships/image" Target="../media/image31.emf"/><Relationship Id="rId10" Type="http://schemas.openxmlformats.org/officeDocument/2006/relationships/customXml" Target="../ink/ink6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44" Type="http://schemas.openxmlformats.org/officeDocument/2006/relationships/customXml" Target="../ink/ink23.xml"/><Relationship Id="rId52" Type="http://schemas.openxmlformats.org/officeDocument/2006/relationships/customXml" Target="../ink/ink27.xml"/><Relationship Id="rId4" Type="http://schemas.openxmlformats.org/officeDocument/2006/relationships/customXml" Target="../ink/ink3.xml"/><Relationship Id="rId9" Type="http://schemas.openxmlformats.org/officeDocument/2006/relationships/image" Target="../media/image7.emf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6.emf"/><Relationship Id="rId30" Type="http://schemas.openxmlformats.org/officeDocument/2006/relationships/customXml" Target="../ink/ink16.xml"/><Relationship Id="rId35" Type="http://schemas.openxmlformats.org/officeDocument/2006/relationships/image" Target="../media/image20.emf"/><Relationship Id="rId43" Type="http://schemas.openxmlformats.org/officeDocument/2006/relationships/image" Target="../media/image24.emf"/><Relationship Id="rId48" Type="http://schemas.openxmlformats.org/officeDocument/2006/relationships/customXml" Target="../ink/ink25.xml"/><Relationship Id="rId56" Type="http://schemas.openxmlformats.org/officeDocument/2006/relationships/customXml" Target="../ink/ink29.xml"/><Relationship Id="rId8" Type="http://schemas.openxmlformats.org/officeDocument/2006/relationships/customXml" Target="../ink/ink5.xml"/><Relationship Id="rId51" Type="http://schemas.openxmlformats.org/officeDocument/2006/relationships/image" Target="../media/image28.emf"/><Relationship Id="rId3" Type="http://schemas.openxmlformats.org/officeDocument/2006/relationships/image" Target="../media/image4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37.emf"/><Relationship Id="rId18" Type="http://schemas.openxmlformats.org/officeDocument/2006/relationships/customXml" Target="../ink/ink38.xml"/><Relationship Id="rId26" Type="http://schemas.openxmlformats.org/officeDocument/2006/relationships/customXml" Target="../ink/ink42.xml"/><Relationship Id="rId3" Type="http://schemas.openxmlformats.org/officeDocument/2006/relationships/image" Target="../media/image32.emf"/><Relationship Id="rId21" Type="http://schemas.openxmlformats.org/officeDocument/2006/relationships/image" Target="../media/image41.emf"/><Relationship Id="rId34" Type="http://schemas.openxmlformats.org/officeDocument/2006/relationships/customXml" Target="../ink/ink46.xml"/><Relationship Id="rId7" Type="http://schemas.openxmlformats.org/officeDocument/2006/relationships/image" Target="../media/image34.emf"/><Relationship Id="rId12" Type="http://schemas.openxmlformats.org/officeDocument/2006/relationships/customXml" Target="../ink/ink35.xml"/><Relationship Id="rId17" Type="http://schemas.openxmlformats.org/officeDocument/2006/relationships/image" Target="../media/image39.emf"/><Relationship Id="rId25" Type="http://schemas.openxmlformats.org/officeDocument/2006/relationships/image" Target="../media/image43.emf"/><Relationship Id="rId33" Type="http://schemas.openxmlformats.org/officeDocument/2006/relationships/image" Target="../media/image47.emf"/><Relationship Id="rId2" Type="http://schemas.openxmlformats.org/officeDocument/2006/relationships/customXml" Target="../ink/ink30.xml"/><Relationship Id="rId16" Type="http://schemas.openxmlformats.org/officeDocument/2006/relationships/customXml" Target="../ink/ink37.xml"/><Relationship Id="rId20" Type="http://schemas.openxmlformats.org/officeDocument/2006/relationships/customXml" Target="../ink/ink39.xml"/><Relationship Id="rId29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11" Type="http://schemas.openxmlformats.org/officeDocument/2006/relationships/image" Target="../media/image36.emf"/><Relationship Id="rId24" Type="http://schemas.openxmlformats.org/officeDocument/2006/relationships/customXml" Target="../ink/ink41.xml"/><Relationship Id="rId32" Type="http://schemas.openxmlformats.org/officeDocument/2006/relationships/customXml" Target="../ink/ink45.xml"/><Relationship Id="rId5" Type="http://schemas.openxmlformats.org/officeDocument/2006/relationships/image" Target="../media/image33.emf"/><Relationship Id="rId15" Type="http://schemas.openxmlformats.org/officeDocument/2006/relationships/image" Target="../media/image38.emf"/><Relationship Id="rId23" Type="http://schemas.openxmlformats.org/officeDocument/2006/relationships/image" Target="../media/image42.emf"/><Relationship Id="rId28" Type="http://schemas.openxmlformats.org/officeDocument/2006/relationships/customXml" Target="../ink/ink43.xml"/><Relationship Id="rId10" Type="http://schemas.openxmlformats.org/officeDocument/2006/relationships/customXml" Target="../ink/ink34.xml"/><Relationship Id="rId19" Type="http://schemas.openxmlformats.org/officeDocument/2006/relationships/image" Target="../media/image40.emf"/><Relationship Id="rId31" Type="http://schemas.openxmlformats.org/officeDocument/2006/relationships/image" Target="../media/image46.emf"/><Relationship Id="rId4" Type="http://schemas.openxmlformats.org/officeDocument/2006/relationships/customXml" Target="../ink/ink31.xml"/><Relationship Id="rId9" Type="http://schemas.openxmlformats.org/officeDocument/2006/relationships/image" Target="../media/image35.emf"/><Relationship Id="rId14" Type="http://schemas.openxmlformats.org/officeDocument/2006/relationships/customXml" Target="../ink/ink36.xml"/><Relationship Id="rId22" Type="http://schemas.openxmlformats.org/officeDocument/2006/relationships/customXml" Target="../ink/ink40.xml"/><Relationship Id="rId27" Type="http://schemas.openxmlformats.org/officeDocument/2006/relationships/image" Target="../media/image44.emf"/><Relationship Id="rId30" Type="http://schemas.openxmlformats.org/officeDocument/2006/relationships/customXml" Target="../ink/ink44.xml"/><Relationship Id="rId35" Type="http://schemas.openxmlformats.org/officeDocument/2006/relationships/image" Target="../media/image4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0.xml"/><Relationship Id="rId13" Type="http://schemas.openxmlformats.org/officeDocument/2006/relationships/image" Target="../media/image53.emf"/><Relationship Id="rId18" Type="http://schemas.openxmlformats.org/officeDocument/2006/relationships/customXml" Target="../ink/ink55.xml"/><Relationship Id="rId26" Type="http://schemas.openxmlformats.org/officeDocument/2006/relationships/customXml" Target="../ink/ink59.xml"/><Relationship Id="rId3" Type="http://schemas.openxmlformats.org/officeDocument/2006/relationships/image" Target="../media/image480.emf"/><Relationship Id="rId21" Type="http://schemas.openxmlformats.org/officeDocument/2006/relationships/image" Target="../media/image57.emf"/><Relationship Id="rId34" Type="http://schemas.openxmlformats.org/officeDocument/2006/relationships/customXml" Target="../ink/ink63.xml"/><Relationship Id="rId7" Type="http://schemas.openxmlformats.org/officeDocument/2006/relationships/image" Target="../media/image50.emf"/><Relationship Id="rId12" Type="http://schemas.openxmlformats.org/officeDocument/2006/relationships/customXml" Target="../ink/ink52.xml"/><Relationship Id="rId17" Type="http://schemas.openxmlformats.org/officeDocument/2006/relationships/image" Target="../media/image55.emf"/><Relationship Id="rId25" Type="http://schemas.openxmlformats.org/officeDocument/2006/relationships/image" Target="../media/image59.emf"/><Relationship Id="rId33" Type="http://schemas.openxmlformats.org/officeDocument/2006/relationships/image" Target="../media/image63.emf"/><Relationship Id="rId2" Type="http://schemas.openxmlformats.org/officeDocument/2006/relationships/customXml" Target="../ink/ink47.xml"/><Relationship Id="rId16" Type="http://schemas.openxmlformats.org/officeDocument/2006/relationships/customXml" Target="../ink/ink54.xml"/><Relationship Id="rId20" Type="http://schemas.openxmlformats.org/officeDocument/2006/relationships/customXml" Target="../ink/ink56.xml"/><Relationship Id="rId29" Type="http://schemas.openxmlformats.org/officeDocument/2006/relationships/image" Target="../media/image6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9.xml"/><Relationship Id="rId11" Type="http://schemas.openxmlformats.org/officeDocument/2006/relationships/image" Target="../media/image52.emf"/><Relationship Id="rId24" Type="http://schemas.openxmlformats.org/officeDocument/2006/relationships/customXml" Target="../ink/ink58.xml"/><Relationship Id="rId32" Type="http://schemas.openxmlformats.org/officeDocument/2006/relationships/customXml" Target="../ink/ink62.xml"/><Relationship Id="rId37" Type="http://schemas.openxmlformats.org/officeDocument/2006/relationships/image" Target="../media/image65.emf"/><Relationship Id="rId5" Type="http://schemas.openxmlformats.org/officeDocument/2006/relationships/image" Target="../media/image49.emf"/><Relationship Id="rId15" Type="http://schemas.openxmlformats.org/officeDocument/2006/relationships/image" Target="../media/image54.emf"/><Relationship Id="rId23" Type="http://schemas.openxmlformats.org/officeDocument/2006/relationships/image" Target="../media/image58.emf"/><Relationship Id="rId28" Type="http://schemas.openxmlformats.org/officeDocument/2006/relationships/customXml" Target="../ink/ink60.xml"/><Relationship Id="rId36" Type="http://schemas.openxmlformats.org/officeDocument/2006/relationships/customXml" Target="../ink/ink64.xml"/><Relationship Id="rId10" Type="http://schemas.openxmlformats.org/officeDocument/2006/relationships/customXml" Target="../ink/ink51.xml"/><Relationship Id="rId19" Type="http://schemas.openxmlformats.org/officeDocument/2006/relationships/image" Target="../media/image56.emf"/><Relationship Id="rId31" Type="http://schemas.openxmlformats.org/officeDocument/2006/relationships/image" Target="../media/image62.emf"/><Relationship Id="rId4" Type="http://schemas.openxmlformats.org/officeDocument/2006/relationships/customXml" Target="../ink/ink48.xml"/><Relationship Id="rId9" Type="http://schemas.openxmlformats.org/officeDocument/2006/relationships/image" Target="../media/image51.emf"/><Relationship Id="rId14" Type="http://schemas.openxmlformats.org/officeDocument/2006/relationships/customXml" Target="../ink/ink53.xml"/><Relationship Id="rId22" Type="http://schemas.openxmlformats.org/officeDocument/2006/relationships/customXml" Target="../ink/ink57.xml"/><Relationship Id="rId27" Type="http://schemas.openxmlformats.org/officeDocument/2006/relationships/image" Target="../media/image60.emf"/><Relationship Id="rId30" Type="http://schemas.openxmlformats.org/officeDocument/2006/relationships/customXml" Target="../ink/ink61.xml"/><Relationship Id="rId35" Type="http://schemas.openxmlformats.org/officeDocument/2006/relationships/image" Target="../media/image6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13" Type="http://schemas.openxmlformats.org/officeDocument/2006/relationships/customXml" Target="../ink/ink70.xml"/><Relationship Id="rId18" Type="http://schemas.openxmlformats.org/officeDocument/2006/relationships/image" Target="../media/image64.emf"/><Relationship Id="rId26" Type="http://schemas.openxmlformats.org/officeDocument/2006/relationships/customXml" Target="../ink/ink77.xml"/><Relationship Id="rId3" Type="http://schemas.openxmlformats.org/officeDocument/2006/relationships/customXml" Target="../ink/ink65.xml"/><Relationship Id="rId21" Type="http://schemas.openxmlformats.org/officeDocument/2006/relationships/image" Target="../media/image74.emf"/><Relationship Id="rId7" Type="http://schemas.openxmlformats.org/officeDocument/2006/relationships/customXml" Target="../ink/ink67.xml"/><Relationship Id="rId12" Type="http://schemas.openxmlformats.org/officeDocument/2006/relationships/image" Target="../media/image71.emf"/><Relationship Id="rId17" Type="http://schemas.openxmlformats.org/officeDocument/2006/relationships/customXml" Target="../ink/ink72.xml"/><Relationship Id="rId25" Type="http://schemas.openxmlformats.org/officeDocument/2006/relationships/image" Target="../media/image76.emf"/><Relationship Id="rId2" Type="http://schemas.openxmlformats.org/officeDocument/2006/relationships/image" Target="../media/image4.jpeg"/><Relationship Id="rId16" Type="http://schemas.openxmlformats.org/officeDocument/2006/relationships/image" Target="../media/image73.emf"/><Relationship Id="rId20" Type="http://schemas.openxmlformats.org/officeDocument/2006/relationships/customXml" Target="../ink/ink74.xml"/><Relationship Id="rId29" Type="http://schemas.openxmlformats.org/officeDocument/2006/relationships/customXml" Target="../ink/ink7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emf"/><Relationship Id="rId11" Type="http://schemas.openxmlformats.org/officeDocument/2006/relationships/customXml" Target="../ink/ink69.xml"/><Relationship Id="rId24" Type="http://schemas.openxmlformats.org/officeDocument/2006/relationships/customXml" Target="../ink/ink76.xml"/><Relationship Id="rId5" Type="http://schemas.openxmlformats.org/officeDocument/2006/relationships/customXml" Target="../ink/ink66.xml"/><Relationship Id="rId15" Type="http://schemas.openxmlformats.org/officeDocument/2006/relationships/customXml" Target="../ink/ink71.xml"/><Relationship Id="rId23" Type="http://schemas.openxmlformats.org/officeDocument/2006/relationships/image" Target="../media/image75.emf"/><Relationship Id="rId28" Type="http://schemas.openxmlformats.org/officeDocument/2006/relationships/customXml" Target="../ink/ink78.xml"/><Relationship Id="rId10" Type="http://schemas.openxmlformats.org/officeDocument/2006/relationships/image" Target="../media/image70.emf"/><Relationship Id="rId19" Type="http://schemas.openxmlformats.org/officeDocument/2006/relationships/customXml" Target="../ink/ink73.xml"/><Relationship Id="rId4" Type="http://schemas.openxmlformats.org/officeDocument/2006/relationships/image" Target="../media/image67.emf"/><Relationship Id="rId9" Type="http://schemas.openxmlformats.org/officeDocument/2006/relationships/customXml" Target="../ink/ink68.xml"/><Relationship Id="rId14" Type="http://schemas.openxmlformats.org/officeDocument/2006/relationships/image" Target="../media/image72.emf"/><Relationship Id="rId22" Type="http://schemas.openxmlformats.org/officeDocument/2006/relationships/customXml" Target="../ink/ink75.xml"/><Relationship Id="rId27" Type="http://schemas.openxmlformats.org/officeDocument/2006/relationships/image" Target="../media/image33.emf"/><Relationship Id="rId30" Type="http://schemas.openxmlformats.org/officeDocument/2006/relationships/image" Target="../media/image7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customXml" Target="../ink/ink80.xml"/><Relationship Id="rId7" Type="http://schemas.openxmlformats.org/officeDocument/2006/relationships/customXml" Target="../ink/ink8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emf"/><Relationship Id="rId5" Type="http://schemas.openxmlformats.org/officeDocument/2006/relationships/customXml" Target="../ink/ink81.xml"/><Relationship Id="rId4" Type="http://schemas.openxmlformats.org/officeDocument/2006/relationships/image" Target="../media/image7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 E</a:t>
            </a:r>
            <a:br>
              <a:rPr lang="en-US" dirty="0" smtClean="0"/>
            </a:br>
            <a:r>
              <a:rPr lang="en-US" dirty="0" smtClean="0"/>
              <a:t>Disease Prevention </a:t>
            </a:r>
            <a:br>
              <a:rPr lang="en-US" dirty="0" smtClean="0"/>
            </a:br>
            <a:r>
              <a:rPr lang="en-US" dirty="0" smtClean="0"/>
              <a:t>Parasites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13-14</a:t>
            </a:r>
            <a:endParaRPr lang="en-US" dirty="0"/>
          </a:p>
          <a:p>
            <a:r>
              <a:rPr lang="en-US" smtClean="0"/>
              <a:t>PAGE 24</a:t>
            </a:r>
            <a:endParaRPr lang="en-US" dirty="0"/>
          </a:p>
        </p:txBody>
      </p:sp>
      <p:pic>
        <p:nvPicPr>
          <p:cNvPr id="4" name="Picture 3" descr="http://mrbarlow.files.wordpress.com/2010/06/ebo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81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3962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Ebola Virus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http://www.darlynemurawski.com/galleries/parasites/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35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81800" y="403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Parasites in the Body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2884320" y="2875320"/>
              <a:ext cx="3589920" cy="27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68480" y="2811960"/>
                <a:ext cx="3621600" cy="15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Monsters Inside Me: Wendy’s Parasite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Why is the organisms inside Wendy considered to be a parasite?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 dependant upon the host?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organisms living inside Wendy affect her?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parasite enter Wendy’s body?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parasites life cycle repeated? </a:t>
            </a:r>
            <a:endParaRPr lang="en-US" sz="3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841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283188" y="6764338"/>
              <a:ext cx="0" cy="0"/>
            </p14:xfrm>
          </p:contentPart>
        </mc:Choice>
        <mc:Fallback xmlns="">
          <p:pic>
            <p:nvPicPr>
              <p:cNvPr id="35841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283188" y="676433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Monsters Inside Me: Jonathan’s Parasite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Why is the organisms inside Jonathan considered to be a parasite?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 dependent upon the host?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organisms living inside Jonathan affect him?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parasite enter Jonathan’s body?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parasite’s life cycle repeated?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Monsters Inside Me: Kelly’s Parasite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Why is the organisms inside Kelly considered to be a parasite?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 dependent upon the host?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organisms living inside Kelly affect her?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did the parasite enter Kelly’s body?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3000" dirty="0" smtClean="0"/>
              <a:t>How is the parasites life cycle repeated?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063" y="1027113"/>
              <a:ext cx="2500312" cy="330200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699" y="1017812"/>
                <a:ext cx="2519041" cy="348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59325" y="534988"/>
              <a:ext cx="3662363" cy="193040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49963" y="525622"/>
                <a:ext cx="3681087" cy="19491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988" y="1411288"/>
              <a:ext cx="1652587" cy="366712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5631" y="1401791"/>
                <a:ext cx="1671301" cy="385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4213" y="527050"/>
              <a:ext cx="1517650" cy="1554163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14867" y="517694"/>
                <a:ext cx="1536342" cy="1572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7050" y="561975"/>
              <a:ext cx="2660650" cy="554038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7693" y="552639"/>
                <a:ext cx="2679364" cy="572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24400" y="1571625"/>
              <a:ext cx="2919413" cy="3044825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15045" y="1562263"/>
                <a:ext cx="2938123" cy="3063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4038" y="1820863"/>
              <a:ext cx="2768600" cy="457200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4679" y="1811473"/>
                <a:ext cx="2787319" cy="475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25663" y="2374900"/>
              <a:ext cx="2473325" cy="322263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16304" y="2365580"/>
                <a:ext cx="2492043" cy="340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3413" y="2320925"/>
              <a:ext cx="2509837" cy="644525"/>
            </p14:xfrm>
          </p:contentPart>
        </mc:Choice>
        <mc:Fallback xmlns=""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4055" y="2311553"/>
                <a:ext cx="2528554" cy="6632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86125" y="2795588"/>
              <a:ext cx="1152525" cy="339725"/>
            </p14:xfrm>
          </p:contentPart>
        </mc:Choice>
        <mc:Fallback xmlns="">
          <p:pic>
            <p:nvPicPr>
              <p:cNvPr id="10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76764" y="2786221"/>
                <a:ext cx="1171248" cy="358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3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975" y="2339975"/>
              <a:ext cx="231775" cy="1928813"/>
            </p14:xfrm>
          </p:contentPart>
        </mc:Choice>
        <mc:Fallback xmlns="">
          <p:pic>
            <p:nvPicPr>
              <p:cNvPr id="103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530" y="2330617"/>
                <a:ext cx="250666" cy="19475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3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0400" y="2697163"/>
              <a:ext cx="3813175" cy="830262"/>
            </p14:xfrm>
          </p:contentPart>
        </mc:Choice>
        <mc:Fallback xmlns="">
          <p:pic>
            <p:nvPicPr>
              <p:cNvPr id="103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1040" y="2687826"/>
                <a:ext cx="3831895" cy="848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56300" y="3455988"/>
              <a:ext cx="1196975" cy="482600"/>
            </p14:xfrm>
          </p:contentPart>
        </mc:Choice>
        <mc:Fallback xmlns="">
          <p:pic>
            <p:nvPicPr>
              <p:cNvPr id="10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46940" y="3446652"/>
                <a:ext cx="1215695" cy="501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75525" y="3562350"/>
              <a:ext cx="1169988" cy="519113"/>
            </p14:xfrm>
          </p:contentPart>
        </mc:Choice>
        <mc:Fallback xmlns="">
          <p:pic>
            <p:nvPicPr>
              <p:cNvPr id="10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66177" y="3552812"/>
                <a:ext cx="1188685" cy="5381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0538" y="3036888"/>
              <a:ext cx="1322387" cy="293687"/>
            </p14:xfrm>
          </p:contentPart>
        </mc:Choice>
        <mc:Fallback xmlns="">
          <p:pic>
            <p:nvPicPr>
              <p:cNvPr id="10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1175" y="3027507"/>
                <a:ext cx="1341114" cy="3124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7988" y="3429000"/>
              <a:ext cx="2509837" cy="536575"/>
            </p14:xfrm>
          </p:contentPart>
        </mc:Choice>
        <mc:Fallback xmlns="">
          <p:pic>
            <p:nvPicPr>
              <p:cNvPr id="10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668630" y="3419681"/>
                <a:ext cx="2528554" cy="555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73825" y="3983038"/>
              <a:ext cx="1330325" cy="642937"/>
            </p14:xfrm>
          </p:contentPart>
        </mc:Choice>
        <mc:Fallback xmlns="">
          <p:pic>
            <p:nvPicPr>
              <p:cNvPr id="10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64467" y="3973689"/>
                <a:ext cx="1349042" cy="6616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988" y="3446463"/>
              <a:ext cx="822325" cy="447675"/>
            </p14:xfrm>
          </p:contentPart>
        </mc:Choice>
        <mc:Fallback xmlns="">
          <p:pic>
            <p:nvPicPr>
              <p:cNvPr id="10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25623" y="3437136"/>
                <a:ext cx="841055" cy="466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0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988" y="3946525"/>
              <a:ext cx="1171575" cy="384175"/>
            </p14:xfrm>
          </p:contentPart>
        </mc:Choice>
        <mc:Fallback xmlns="">
          <p:pic>
            <p:nvPicPr>
              <p:cNvPr id="10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25621" y="3937164"/>
                <a:ext cx="1190309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0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66900" y="4081463"/>
              <a:ext cx="241300" cy="133350"/>
            </p14:xfrm>
          </p:contentPart>
        </mc:Choice>
        <mc:Fallback xmlns="">
          <p:pic>
            <p:nvPicPr>
              <p:cNvPr id="10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57647" y="4072168"/>
                <a:ext cx="259807" cy="151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4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51075" y="3990975"/>
              <a:ext cx="1598613" cy="393700"/>
            </p14:xfrm>
          </p:contentPart>
        </mc:Choice>
        <mc:Fallback xmlns="">
          <p:pic>
            <p:nvPicPr>
              <p:cNvPr id="104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41716" y="3981618"/>
                <a:ext cx="1617331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4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6638" y="4749800"/>
              <a:ext cx="411162" cy="430213"/>
            </p14:xfrm>
          </p:contentPart>
        </mc:Choice>
        <mc:Fallback xmlns="">
          <p:pic>
            <p:nvPicPr>
              <p:cNvPr id="104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107285" y="4740416"/>
                <a:ext cx="429868" cy="448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4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77038" y="4813300"/>
              <a:ext cx="1144587" cy="509588"/>
            </p14:xfrm>
          </p:contentPart>
        </mc:Choice>
        <mc:Fallback xmlns="">
          <p:pic>
            <p:nvPicPr>
              <p:cNvPr id="104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767662" y="4804009"/>
                <a:ext cx="1163339" cy="528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97725" y="5357813"/>
              <a:ext cx="1196975" cy="473075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188362" y="5348523"/>
                <a:ext cx="1215700" cy="4916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5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650" y="500063"/>
              <a:ext cx="4295775" cy="107950"/>
            </p14:xfrm>
          </p:contentPart>
        </mc:Choice>
        <mc:Fallback xmlns="">
          <p:pic>
            <p:nvPicPr>
              <p:cNvPr id="105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65289" y="491209"/>
                <a:ext cx="4314496" cy="125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6713" y="544513"/>
              <a:ext cx="4419600" cy="3965575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57357" y="535188"/>
                <a:ext cx="4438312" cy="3984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52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" y="2276475"/>
              <a:ext cx="4330700" cy="152400"/>
            </p14:xfrm>
          </p:contentPart>
        </mc:Choice>
        <mc:Fallback xmlns="">
          <p:pic>
            <p:nvPicPr>
              <p:cNvPr id="1052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9266" y="2267408"/>
                <a:ext cx="4349418" cy="170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53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8150" y="2660650"/>
              <a:ext cx="4259263" cy="233363"/>
            </p14:xfrm>
          </p:contentPart>
        </mc:Choice>
        <mc:Fallback xmlns="">
          <p:pic>
            <p:nvPicPr>
              <p:cNvPr id="1053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8791" y="2651258"/>
                <a:ext cx="4277980" cy="2521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54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" y="2990850"/>
              <a:ext cx="4259263" cy="295275"/>
            </p14:xfrm>
          </p:contentPart>
        </mc:Choice>
        <mc:Fallback xmlns="">
          <p:pic>
            <p:nvPicPr>
              <p:cNvPr id="1054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19266" y="2981488"/>
                <a:ext cx="4277982" cy="3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5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8150" y="3375025"/>
              <a:ext cx="4197350" cy="260350"/>
            </p14:xfrm>
          </p:contentPart>
        </mc:Choice>
        <mc:Fallback xmlns="">
          <p:pic>
            <p:nvPicPr>
              <p:cNvPr id="105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28791" y="3365688"/>
                <a:ext cx="4216069" cy="279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056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6088" y="3857625"/>
              <a:ext cx="4090987" cy="285750"/>
            </p14:xfrm>
          </p:contentPart>
        </mc:Choice>
        <mc:Fallback xmlns="">
          <p:pic>
            <p:nvPicPr>
              <p:cNvPr id="1056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36726" y="3848268"/>
                <a:ext cx="4109710" cy="3044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Bacteria, Viruses and Other…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Name 2 features that all bacteria share.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three shapes can bacteria have?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can bacteria be helpful? How can they be harmful?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How does a virus harm a host cell?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Why are viruses not considered to be living organisms?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a parasite?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Analyze: Parasitic bacteria do not usually kill their hosts, at least not quickly.  For a parasite, why is it better not to kill the host? EXPLAIN….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Compare and Contrast: What features do viruses and cells have in common? How are they different? </a:t>
            </a:r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			</a:t>
            </a:r>
            <a:r>
              <a:rPr lang="en-US" dirty="0" smtClean="0"/>
              <a:t>3/13/2017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Warm Up Page 23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300" i="1" dirty="0" smtClean="0"/>
              <a:t>Compare and Contrast: </a:t>
            </a:r>
            <a:r>
              <a:rPr lang="en-US" sz="4300" dirty="0" smtClean="0"/>
              <a:t>What is the difference between the reproductive process of bacteria and the reproductive process of a virus? ?    E 89 and E 134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300" dirty="0" smtClean="0"/>
              <a:t>What is a parasite?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300" dirty="0" smtClean="0"/>
              <a:t>Would you consider bacteria and viruses a parasite? </a:t>
            </a:r>
            <a:r>
              <a:rPr lang="en-US" sz="4300" i="1" dirty="0" smtClean="0"/>
              <a:t>Explain your answer…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Objectives: 8.L.1.1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-TSW understand the characteristics of bacteria, viruses, and parasites, and fungi. 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Essential Question: 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-  How are bacteria, parasites, fungi, viruses similar and different?  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915400" cy="1646238"/>
          </a:xfrm>
        </p:spPr>
        <p:txBody>
          <a:bodyPr>
            <a:normAutofit/>
          </a:bodyPr>
          <a:lstStyle/>
          <a:p>
            <a:r>
              <a:rPr lang="en-US" dirty="0" smtClean="0"/>
              <a:t>Warm Up 	W		</a:t>
            </a:r>
            <a:r>
              <a:rPr lang="en-US" dirty="0" smtClean="0"/>
              <a:t>3/10/2017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Warm Up Page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300" dirty="0" smtClean="0"/>
              <a:t>What is a parasite? </a:t>
            </a:r>
            <a:r>
              <a:rPr lang="en-US" sz="4300" i="1" dirty="0" smtClean="0"/>
              <a:t>Provide at least one example…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300" dirty="0" smtClean="0"/>
              <a:t>What is a parasitic relationship? </a:t>
            </a:r>
            <a:r>
              <a:rPr lang="en-US" sz="4300" i="1" dirty="0" smtClean="0"/>
              <a:t>Provide at least one example…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300" dirty="0" smtClean="0"/>
              <a:t>Why would bacteria and viruses be considered a parasite?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Objectives: 8.L.1.1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-TSW understand the characteristics of fungi. 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Essential Question: 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-  How are bacteria, parasites, fungi, and viruses similar?  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			April 27-28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a Pathogen?</a:t>
            </a:r>
          </a:p>
          <a:p>
            <a:r>
              <a:rPr lang="en-US" sz="6000" dirty="0" smtClean="0"/>
              <a:t>What is used to treat bacterial infections? 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Pathogens- Bacteria and Viruses are known as Pathogens.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Microorganisms – The organisms that cause sickness</a:t>
            </a:r>
          </a:p>
          <a:p>
            <a:pPr lvl="1"/>
            <a:r>
              <a:rPr lang="en-US" sz="2800" dirty="0" smtClean="0"/>
              <a:t>Virus, bacteria, fungi and protists (proterozoa). 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dirty="0" smtClean="0"/>
              <a:t>Bacteria – single celled organisms that live almost everywhere. </a:t>
            </a:r>
          </a:p>
          <a:p>
            <a:pPr lvl="1"/>
            <a:r>
              <a:rPr lang="en-US" sz="2800" dirty="0" smtClean="0"/>
              <a:t>Bacteria can cause ear infections and strep throat. 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dirty="0" smtClean="0"/>
              <a:t>Viruses  - nonliving, do not have a cell membrane, must live inside another cell (host) in order to reproduce, they mutate and evolve very quickly, cause harm to the host.  </a:t>
            </a:r>
          </a:p>
          <a:p>
            <a:pPr lvl="1"/>
            <a:r>
              <a:rPr lang="en-US" dirty="0" smtClean="0"/>
              <a:t>Small pox, cold sores, influenza or flu, AIDS</a:t>
            </a:r>
          </a:p>
          <a:p>
            <a:pPr lvl="1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21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2038" y="3768725"/>
              <a:ext cx="63500" cy="71438"/>
            </p14:xfrm>
          </p:contentPart>
        </mc:Choice>
        <mc:Fallback xmlns="">
          <p:pic>
            <p:nvPicPr>
              <p:cNvPr id="921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2916" y="3758845"/>
                <a:ext cx="81743" cy="91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21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57313" y="3724275"/>
              <a:ext cx="830262" cy="285750"/>
            </p14:xfrm>
          </p:contentPart>
        </mc:Choice>
        <mc:Fallback xmlns="">
          <p:pic>
            <p:nvPicPr>
              <p:cNvPr id="921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7960" y="3714918"/>
                <a:ext cx="848968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22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01888" y="3732213"/>
              <a:ext cx="1482725" cy="366712"/>
            </p14:xfrm>
          </p:contentPart>
        </mc:Choice>
        <mc:Fallback xmlns="">
          <p:pic>
            <p:nvPicPr>
              <p:cNvPr id="922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2529" y="3722735"/>
                <a:ext cx="1501444" cy="3856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22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25913" y="3751263"/>
              <a:ext cx="1714500" cy="490537"/>
            </p14:xfrm>
          </p:contentPart>
        </mc:Choice>
        <mc:Fallback xmlns="">
          <p:pic>
            <p:nvPicPr>
              <p:cNvPr id="922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16570" y="3741933"/>
                <a:ext cx="1733187" cy="509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22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5938" y="4983163"/>
              <a:ext cx="519112" cy="71437"/>
            </p14:xfrm>
          </p:contentPart>
        </mc:Choice>
        <mc:Fallback xmlns="">
          <p:pic>
            <p:nvPicPr>
              <p:cNvPr id="922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76565" y="4974013"/>
                <a:ext cx="537858" cy="897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22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6413" y="6348413"/>
              <a:ext cx="447675" cy="36512"/>
            </p14:xfrm>
          </p:contentPart>
        </mc:Choice>
        <mc:Fallback xmlns="">
          <p:pic>
            <p:nvPicPr>
              <p:cNvPr id="922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67034" y="6338920"/>
                <a:ext cx="466433" cy="55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22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3863" y="6313488"/>
              <a:ext cx="696912" cy="63500"/>
            </p14:xfrm>
          </p:contentPart>
        </mc:Choice>
        <mc:Fallback xmlns="">
          <p:pic>
            <p:nvPicPr>
              <p:cNvPr id="922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54504" y="6304054"/>
                <a:ext cx="715631" cy="823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22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30700" y="6313488"/>
              <a:ext cx="2536825" cy="142875"/>
            </p14:xfrm>
          </p:contentPart>
        </mc:Choice>
        <mc:Fallback xmlns="">
          <p:pic>
            <p:nvPicPr>
              <p:cNvPr id="922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21339" y="6304154"/>
                <a:ext cx="2555547" cy="161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23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42550" y="4213225"/>
              <a:ext cx="0" cy="0"/>
            </p14:xfrm>
          </p:contentPart>
        </mc:Choice>
        <mc:Fallback xmlns="">
          <p:pic>
            <p:nvPicPr>
              <p:cNvPr id="923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242550" y="42132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23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57388" y="785813"/>
              <a:ext cx="150812" cy="42862"/>
            </p14:xfrm>
          </p:contentPart>
        </mc:Choice>
        <mc:Fallback xmlns="">
          <p:pic>
            <p:nvPicPr>
              <p:cNvPr id="923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41513" y="722060"/>
                <a:ext cx="182562" cy="170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23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65350" y="836613"/>
              <a:ext cx="63500" cy="6350"/>
            </p14:xfrm>
          </p:contentPart>
        </mc:Choice>
        <mc:Fallback xmlns="">
          <p:pic>
            <p:nvPicPr>
              <p:cNvPr id="923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49741" y="780415"/>
                <a:ext cx="94718" cy="118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23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00288" y="806450"/>
              <a:ext cx="4429125" cy="150813"/>
            </p14:xfrm>
          </p:contentPart>
        </mc:Choice>
        <mc:Fallback xmlns="">
          <p:pic>
            <p:nvPicPr>
              <p:cNvPr id="923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84449" y="744865"/>
                <a:ext cx="4460803" cy="273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23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00525" y="2308225"/>
              <a:ext cx="1588" cy="14288"/>
            </p14:xfrm>
          </p:contentPart>
        </mc:Choice>
        <mc:Fallback xmlns="">
          <p:pic>
            <p:nvPicPr>
              <p:cNvPr id="923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59237" y="2298938"/>
                <a:ext cx="84164" cy="32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23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92463" y="2228850"/>
              <a:ext cx="1644650" cy="307975"/>
            </p14:xfrm>
          </p:contentPart>
        </mc:Choice>
        <mc:Fallback xmlns="">
          <p:pic>
            <p:nvPicPr>
              <p:cNvPr id="923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83090" y="2219485"/>
                <a:ext cx="1663397" cy="326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24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1600" y="1905000"/>
              <a:ext cx="4651375" cy="322263"/>
            </p14:xfrm>
          </p:contentPart>
        </mc:Choice>
        <mc:Fallback xmlns="">
          <p:pic>
            <p:nvPicPr>
              <p:cNvPr id="924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362239" y="1895628"/>
                <a:ext cx="4670097" cy="341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253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6875" y="263525"/>
              <a:ext cx="5721350" cy="144463"/>
            </p14:xfrm>
          </p:contentPart>
        </mc:Choice>
        <mc:Fallback xmlns="">
          <p:pic>
            <p:nvPicPr>
              <p:cNvPr id="9253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921038" y="200591"/>
                <a:ext cx="5753023" cy="270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254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7275" y="1236663"/>
              <a:ext cx="2408238" cy="134937"/>
            </p14:xfrm>
          </p:contentPart>
        </mc:Choice>
        <mc:Fallback xmlns="">
          <p:pic>
            <p:nvPicPr>
              <p:cNvPr id="9254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41431" y="1174655"/>
                <a:ext cx="2439925" cy="258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255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35663" y="1263650"/>
              <a:ext cx="2708275" cy="79375"/>
            </p14:xfrm>
          </p:contentPart>
        </mc:Choice>
        <mc:Fallback xmlns="">
          <p:pic>
            <p:nvPicPr>
              <p:cNvPr id="9255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19821" y="1200150"/>
                <a:ext cx="2739959" cy="206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256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7325" y="1743075"/>
              <a:ext cx="4722813" cy="50800"/>
            </p14:xfrm>
          </p:contentPart>
        </mc:Choice>
        <mc:Fallback xmlns="">
          <p:pic>
            <p:nvPicPr>
              <p:cNvPr id="9256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441484" y="1683920"/>
                <a:ext cx="4754495" cy="1687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257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0" y="1879600"/>
              <a:ext cx="4714875" cy="371475"/>
            </p14:xfrm>
          </p:contentPart>
        </mc:Choice>
        <mc:Fallback xmlns="">
          <p:pic>
            <p:nvPicPr>
              <p:cNvPr id="9257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412911" y="1816309"/>
                <a:ext cx="4746552" cy="4980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258" name="Ink 4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43238" y="2363788"/>
              <a:ext cx="1865312" cy="50800"/>
            </p14:xfrm>
          </p:contentPart>
        </mc:Choice>
        <mc:Fallback xmlns="">
          <p:pic>
            <p:nvPicPr>
              <p:cNvPr id="9258" name="Ink 4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027397" y="2299925"/>
                <a:ext cx="1896995" cy="178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259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20788" y="3549650"/>
              <a:ext cx="1116012" cy="79375"/>
            </p14:xfrm>
          </p:contentPart>
        </mc:Choice>
        <mc:Fallback xmlns="">
          <p:pic>
            <p:nvPicPr>
              <p:cNvPr id="9259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204932" y="3486150"/>
                <a:ext cx="1147723" cy="206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260" name="Ink 4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35313" y="3514725"/>
              <a:ext cx="5065712" cy="50800"/>
            </p14:xfrm>
          </p:contentPart>
        </mc:Choice>
        <mc:Fallback xmlns="">
          <p:pic>
            <p:nvPicPr>
              <p:cNvPr id="9260" name="Ink 4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19473" y="3451315"/>
                <a:ext cx="5097393" cy="177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261" name="Ink 4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77925" y="3843338"/>
              <a:ext cx="4402138" cy="136525"/>
            </p14:xfrm>
          </p:contentPart>
        </mc:Choice>
        <mc:Fallback xmlns="">
          <p:pic>
            <p:nvPicPr>
              <p:cNvPr id="9261" name="Ink 4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162081" y="3776777"/>
                <a:ext cx="4433826" cy="2696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9262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3738" y="4365625"/>
              <a:ext cx="1149350" cy="85725"/>
            </p14:xfrm>
          </p:contentPart>
        </mc:Choice>
        <mc:Fallback xmlns="">
          <p:pic>
            <p:nvPicPr>
              <p:cNvPr id="9262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77915" y="4298486"/>
                <a:ext cx="1180997" cy="2196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263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79663" y="4457700"/>
              <a:ext cx="1257300" cy="36513"/>
            </p14:xfrm>
          </p:contentPart>
        </mc:Choice>
        <mc:Fallback xmlns="">
          <p:pic>
            <p:nvPicPr>
              <p:cNvPr id="9263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363821" y="4387081"/>
                <a:ext cx="1289345" cy="177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9264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85838" y="5672138"/>
              <a:ext cx="3165475" cy="28575"/>
            </p14:xfrm>
          </p:contentPart>
        </mc:Choice>
        <mc:Fallback xmlns="">
          <p:pic>
            <p:nvPicPr>
              <p:cNvPr id="9264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69996" y="5608477"/>
                <a:ext cx="3197159" cy="156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9265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6086475"/>
              <a:ext cx="5772150" cy="79375"/>
            </p14:xfrm>
          </p:contentPart>
        </mc:Choice>
        <mc:Fallback xmlns="">
          <p:pic>
            <p:nvPicPr>
              <p:cNvPr id="9265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198599" y="6024855"/>
                <a:ext cx="5803828" cy="20261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Infectious Diseases Can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They can spread through food, air, and water</a:t>
            </a:r>
          </a:p>
          <a:p>
            <a:pPr lvl="1"/>
            <a:r>
              <a:rPr lang="en-US" dirty="0" err="1" smtClean="0"/>
              <a:t>Ecoli</a:t>
            </a:r>
            <a:r>
              <a:rPr lang="en-US" dirty="0" smtClean="0"/>
              <a:t> </a:t>
            </a:r>
          </a:p>
          <a:p>
            <a:r>
              <a:rPr lang="en-US" sz="3200" dirty="0" smtClean="0"/>
              <a:t>Infectious diseases can spread through contact with insects and animals</a:t>
            </a:r>
          </a:p>
          <a:p>
            <a:pPr lvl="1"/>
            <a:r>
              <a:rPr lang="en-US" dirty="0" smtClean="0"/>
              <a:t>Rabies, Lime Disease, and Malaria </a:t>
            </a:r>
          </a:p>
          <a:p>
            <a:r>
              <a:rPr lang="en-US" sz="3200" dirty="0" smtClean="0"/>
              <a:t>They can spread through person – to – contact.  </a:t>
            </a:r>
          </a:p>
          <a:p>
            <a:pPr lvl="1"/>
            <a:r>
              <a:rPr lang="en-US" dirty="0" smtClean="0"/>
              <a:t>AIDS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77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4388" y="879475"/>
              <a:ext cx="7437437" cy="106363"/>
            </p14:xfrm>
          </p:contentPart>
        </mc:Choice>
        <mc:Fallback xmlns="">
          <p:pic>
            <p:nvPicPr>
              <p:cNvPr id="3277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8548" y="816721"/>
                <a:ext cx="7469118" cy="231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78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905613" y="5064125"/>
              <a:ext cx="0" cy="0"/>
            </p14:xfrm>
          </p:contentPart>
        </mc:Choice>
        <mc:Fallback xmlns="">
          <p:pic>
            <p:nvPicPr>
              <p:cNvPr id="3278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05613" y="50641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78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0113" y="1893888"/>
              <a:ext cx="7286625" cy="85725"/>
            </p14:xfrm>
          </p:contentPart>
        </mc:Choice>
        <mc:Fallback xmlns="">
          <p:pic>
            <p:nvPicPr>
              <p:cNvPr id="3278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4274" y="1826749"/>
                <a:ext cx="7318303" cy="2196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78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2963" y="2428875"/>
              <a:ext cx="1708150" cy="36513"/>
            </p14:xfrm>
          </p:contentPart>
        </mc:Choice>
        <mc:Fallback xmlns="">
          <p:pic>
            <p:nvPicPr>
              <p:cNvPr id="3278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6753" y="2365514"/>
                <a:ext cx="1740209" cy="1628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78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8713" y="2857500"/>
              <a:ext cx="985837" cy="65088"/>
            </p14:xfrm>
          </p:contentPart>
        </mc:Choice>
        <mc:Fallback xmlns="">
          <p:pic>
            <p:nvPicPr>
              <p:cNvPr id="3278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12882" y="2793858"/>
                <a:ext cx="1017499" cy="192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78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2200" y="3363913"/>
              <a:ext cx="6694488" cy="193675"/>
            </p14:xfrm>
          </p:contentPart>
        </mc:Choice>
        <mc:Fallback xmlns="">
          <p:pic>
            <p:nvPicPr>
              <p:cNvPr id="3278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76359" y="3298487"/>
                <a:ext cx="6726169" cy="324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78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5063" y="3800475"/>
              <a:ext cx="5880100" cy="122238"/>
            </p14:xfrm>
          </p:contentPart>
        </mc:Choice>
        <mc:Fallback xmlns="">
          <p:pic>
            <p:nvPicPr>
              <p:cNvPr id="3278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19222" y="3732222"/>
                <a:ext cx="5911781" cy="258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78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57338" y="4308475"/>
              <a:ext cx="4800600" cy="77788"/>
            </p14:xfrm>
          </p:contentPart>
        </mc:Choice>
        <mc:Fallback xmlns="">
          <p:pic>
            <p:nvPicPr>
              <p:cNvPr id="3278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41499" y="4245605"/>
                <a:ext cx="4832278" cy="2031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78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5863" y="4778375"/>
              <a:ext cx="6700837" cy="150813"/>
            </p14:xfrm>
          </p:contentPart>
        </mc:Choice>
        <mc:Fallback xmlns="">
          <p:pic>
            <p:nvPicPr>
              <p:cNvPr id="3278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70024" y="4714875"/>
                <a:ext cx="6732514" cy="278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78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3750" y="5429250"/>
              <a:ext cx="1814513" cy="93663"/>
            </p14:xfrm>
          </p:contentPart>
        </mc:Choice>
        <mc:Fallback xmlns="">
          <p:pic>
            <p:nvPicPr>
              <p:cNvPr id="3278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7912" y="5365603"/>
                <a:ext cx="1846189" cy="2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278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8713" y="5900738"/>
              <a:ext cx="1150937" cy="93662"/>
            </p14:xfrm>
          </p:contentPart>
        </mc:Choice>
        <mc:Fallback xmlns="">
          <p:pic>
            <p:nvPicPr>
              <p:cNvPr id="3278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12868" y="5837091"/>
                <a:ext cx="1182627" cy="220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279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1113" y="27592338"/>
              <a:ext cx="0" cy="0"/>
            </p14:xfrm>
          </p:contentPart>
        </mc:Choice>
        <mc:Fallback xmlns="">
          <p:pic>
            <p:nvPicPr>
              <p:cNvPr id="3279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1113" y="275923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279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64375" y="3665538"/>
              <a:ext cx="1716088" cy="606425"/>
            </p14:xfrm>
          </p:contentPart>
        </mc:Choice>
        <mc:Fallback xmlns="">
          <p:pic>
            <p:nvPicPr>
              <p:cNvPr id="3279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55019" y="3656214"/>
                <a:ext cx="1734800" cy="625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279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0288" y="4371975"/>
              <a:ext cx="1549400" cy="100013"/>
            </p14:xfrm>
          </p:contentPart>
        </mc:Choice>
        <mc:Fallback xmlns="">
          <p:pic>
            <p:nvPicPr>
              <p:cNvPr id="3279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70893" y="4362787"/>
                <a:ext cx="1568189" cy="1183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793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76563" y="27709813"/>
              <a:ext cx="0" cy="0"/>
            </p14:xfrm>
          </p:contentPart>
        </mc:Choice>
        <mc:Fallback xmlns="">
          <p:pic>
            <p:nvPicPr>
              <p:cNvPr id="32793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76563" y="2770981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279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0863" y="5122863"/>
              <a:ext cx="1587" cy="6350"/>
            </p14:xfrm>
          </p:contentPart>
        </mc:Choice>
        <mc:Fallback xmlns="">
          <p:pic>
            <p:nvPicPr>
              <p:cNvPr id="3279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81035" y="5069644"/>
                <a:ext cx="141243" cy="1127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" name="Ink 3"/>
              <p14:cNvContentPartPr/>
              <p14:nvPr/>
            </p14:nvContentPartPr>
            <p14:xfrm>
              <a:off x="1571760" y="2670120"/>
              <a:ext cx="5554440" cy="1920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62400" y="2660760"/>
                <a:ext cx="5573160" cy="193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Better education leads to better nutrition and vaccines.</a:t>
            </a:r>
          </a:p>
          <a:p>
            <a:r>
              <a:rPr lang="en-US" sz="3600" dirty="0" smtClean="0"/>
              <a:t>Antibiotics – used to fight and kill off Pathogens (bacteria, protists, fungi)</a:t>
            </a:r>
          </a:p>
          <a:p>
            <a:r>
              <a:rPr lang="en-US" sz="3600" dirty="0" smtClean="0"/>
              <a:t> Resistance – when antibiotics are used, bacteria and other living organisms  can develop an immunity. </a:t>
            </a:r>
          </a:p>
          <a:p>
            <a:endParaRPr lang="en-US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793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509075" y="12985750"/>
              <a:ext cx="0" cy="0"/>
            </p14:xfrm>
          </p:contentPart>
        </mc:Choice>
        <mc:Fallback xmlns="">
          <p:pic>
            <p:nvPicPr>
              <p:cNvPr id="33793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09075" y="1298575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7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522538"/>
              <a:ext cx="179387" cy="6350"/>
            </p14:xfrm>
          </p:contentPart>
        </mc:Choice>
        <mc:Fallback xmlns="">
          <p:pic>
            <p:nvPicPr>
              <p:cNvPr id="337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91329" y="2514676"/>
                <a:ext cx="198156" cy="22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7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5050" y="2328863"/>
              <a:ext cx="1100138" cy="328612"/>
            </p14:xfrm>
          </p:contentPart>
        </mc:Choice>
        <mc:Fallback xmlns="">
          <p:pic>
            <p:nvPicPr>
              <p:cNvPr id="337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05693" y="2319338"/>
                <a:ext cx="1118852" cy="3476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37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0288" y="2428875"/>
              <a:ext cx="228600" cy="193675"/>
            </p14:xfrm>
          </p:contentPart>
        </mc:Choice>
        <mc:Fallback xmlns="">
          <p:pic>
            <p:nvPicPr>
              <p:cNvPr id="337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70943" y="2419635"/>
                <a:ext cx="247291" cy="212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79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49775" y="3421063"/>
              <a:ext cx="2859088" cy="130175"/>
            </p14:xfrm>
          </p:contentPart>
        </mc:Choice>
        <mc:Fallback xmlns="">
          <p:pic>
            <p:nvPicPr>
              <p:cNvPr id="3379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40412" y="3411609"/>
                <a:ext cx="2877815" cy="1490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380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6463" y="857250"/>
              <a:ext cx="7188200" cy="107950"/>
            </p14:xfrm>
          </p:contentPart>
        </mc:Choice>
        <mc:Fallback xmlns="">
          <p:pic>
            <p:nvPicPr>
              <p:cNvPr id="3380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0620" y="790586"/>
                <a:ext cx="7219885" cy="2412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380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1900" y="2522538"/>
              <a:ext cx="1914525" cy="63500"/>
            </p14:xfrm>
          </p:contentPart>
        </mc:Choice>
        <mc:Fallback xmlns="">
          <p:pic>
            <p:nvPicPr>
              <p:cNvPr id="3380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56066" y="2461454"/>
                <a:ext cx="1946194" cy="185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80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2113" y="2571750"/>
              <a:ext cx="2043112" cy="79375"/>
            </p14:xfrm>
          </p:contentPart>
        </mc:Choice>
        <mc:Fallback xmlns="">
          <p:pic>
            <p:nvPicPr>
              <p:cNvPr id="3380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56278" y="2508465"/>
                <a:ext cx="2074783" cy="205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80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463" y="3071813"/>
              <a:ext cx="2620962" cy="150812"/>
            </p14:xfrm>
          </p:contentPart>
        </mc:Choice>
        <mc:Fallback xmlns="">
          <p:pic>
            <p:nvPicPr>
              <p:cNvPr id="3380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63631" y="3008407"/>
                <a:ext cx="2652627" cy="277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380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2800" y="3581400"/>
              <a:ext cx="4529138" cy="222250"/>
            </p14:xfrm>
          </p:contentPart>
        </mc:Choice>
        <mc:Fallback xmlns="">
          <p:pic>
            <p:nvPicPr>
              <p:cNvPr id="3380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36961" y="3517900"/>
                <a:ext cx="4560815" cy="349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80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8075" y="4378325"/>
              <a:ext cx="2149475" cy="101600"/>
            </p14:xfrm>
          </p:contentPart>
        </mc:Choice>
        <mc:Fallback xmlns="">
          <p:pic>
            <p:nvPicPr>
              <p:cNvPr id="3380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92244" y="4314233"/>
                <a:ext cx="2181138" cy="229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380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22675" y="4343400"/>
              <a:ext cx="4114800" cy="85725"/>
            </p14:xfrm>
          </p:contentPart>
        </mc:Choice>
        <mc:Fallback xmlns="">
          <p:pic>
            <p:nvPicPr>
              <p:cNvPr id="3380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06836" y="4280007"/>
                <a:ext cx="4146477" cy="2128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380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5400" y="5410200"/>
              <a:ext cx="7050088" cy="65088"/>
            </p14:xfrm>
          </p:contentPart>
        </mc:Choice>
        <mc:Fallback xmlns="">
          <p:pic>
            <p:nvPicPr>
              <p:cNvPr id="3380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79563" y="5346197"/>
                <a:ext cx="7081762" cy="193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380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8063" y="5478463"/>
              <a:ext cx="2557462" cy="30162"/>
            </p14:xfrm>
          </p:contentPart>
        </mc:Choice>
        <mc:Fallback xmlns="">
          <p:pic>
            <p:nvPicPr>
              <p:cNvPr id="3380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92225" y="5413725"/>
                <a:ext cx="2589138" cy="159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380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800" y="3406775"/>
              <a:ext cx="950913" cy="536575"/>
            </p14:xfrm>
          </p:contentPart>
        </mc:Choice>
        <mc:Fallback xmlns="">
          <p:pic>
            <p:nvPicPr>
              <p:cNvPr id="3380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68435" y="3397412"/>
                <a:ext cx="969643" cy="555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381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263" y="3394075"/>
              <a:ext cx="306387" cy="85725"/>
            </p14:xfrm>
          </p:contentPart>
        </mc:Choice>
        <mc:Fallback xmlns="">
          <p:pic>
            <p:nvPicPr>
              <p:cNvPr id="3381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2935" y="3384749"/>
                <a:ext cx="325043" cy="104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81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1113" y="28984575"/>
              <a:ext cx="0" cy="0"/>
            </p14:xfrm>
          </p:contentPart>
        </mc:Choice>
        <mc:Fallback xmlns="">
          <p:pic>
            <p:nvPicPr>
              <p:cNvPr id="3381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551113" y="289845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381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7275" y="4857750"/>
              <a:ext cx="6243638" cy="114300"/>
            </p14:xfrm>
          </p:contentPart>
        </mc:Choice>
        <mc:Fallback xmlns="">
          <p:pic>
            <p:nvPicPr>
              <p:cNvPr id="3381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41436" y="4791635"/>
                <a:ext cx="6275317" cy="24652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dirty="0" smtClean="0"/>
              <a:t>What is a Parasite? 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b="1" dirty="0" smtClean="0"/>
              <a:t>parasite</a:t>
            </a:r>
            <a:r>
              <a:rPr lang="en-US" sz="2800" dirty="0" smtClean="0"/>
              <a:t> lives in a close relationship with another organism, its host, and causes it harm. The </a:t>
            </a:r>
            <a:r>
              <a:rPr lang="en-US" sz="2800" b="1" dirty="0" smtClean="0"/>
              <a:t>parasite</a:t>
            </a:r>
            <a:r>
              <a:rPr lang="en-US" sz="2800" dirty="0" smtClean="0"/>
              <a:t> is dependent on its host for its life functions.</a:t>
            </a:r>
          </a:p>
          <a:p>
            <a:pPr lvl="1"/>
            <a:r>
              <a:rPr lang="en-US" sz="2800" dirty="0" smtClean="0"/>
              <a:t>This relationship between the host and the parasite is known as a parasitic relationship.  </a:t>
            </a:r>
          </a:p>
        </p:txBody>
      </p:sp>
      <p:pic>
        <p:nvPicPr>
          <p:cNvPr id="4" name="Picture 3" descr="http://www.10humanparasites.info/images/symptoms_of_intestinal_parasites_in_human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0"/>
            <a:ext cx="3733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8200" y="37338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Parasite in the human body!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9530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Parasites can enter the body by means of food or water.  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7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2988" y="2108200"/>
              <a:ext cx="1373187" cy="63500"/>
            </p14:xfrm>
          </p:contentPart>
        </mc:Choice>
        <mc:Fallback xmlns="">
          <p:pic>
            <p:nvPicPr>
              <p:cNvPr id="307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134" y="2046454"/>
                <a:ext cx="1404895" cy="1869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73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7850" y="1157288"/>
              <a:ext cx="2716213" cy="65087"/>
            </p14:xfrm>
          </p:contentPart>
        </mc:Choice>
        <mc:Fallback xmlns="">
          <p:pic>
            <p:nvPicPr>
              <p:cNvPr id="3073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2004" y="1096334"/>
                <a:ext cx="2747906" cy="186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73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8675" y="1643063"/>
              <a:ext cx="7966075" cy="122237"/>
            </p14:xfrm>
          </p:contentPart>
        </mc:Choice>
        <mc:Fallback xmlns="">
          <p:pic>
            <p:nvPicPr>
              <p:cNvPr id="3073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2834" y="1581064"/>
                <a:ext cx="7997756" cy="246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73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9488" y="2043113"/>
              <a:ext cx="7707312" cy="157162"/>
            </p14:xfrm>
          </p:contentPart>
        </mc:Choice>
        <mc:Fallback xmlns="">
          <p:pic>
            <p:nvPicPr>
              <p:cNvPr id="3073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3289" y="1980248"/>
                <a:ext cx="7739349" cy="282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73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0738" y="2471738"/>
              <a:ext cx="7208837" cy="165100"/>
            </p14:xfrm>
          </p:contentPart>
        </mc:Choice>
        <mc:Fallback xmlns="">
          <p:pic>
            <p:nvPicPr>
              <p:cNvPr id="3073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4897" y="2403367"/>
                <a:ext cx="7240519" cy="3022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7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5213" y="2963863"/>
              <a:ext cx="7858125" cy="136525"/>
            </p14:xfrm>
          </p:contentPart>
        </mc:Choice>
        <mc:Fallback xmlns="">
          <p:pic>
            <p:nvPicPr>
              <p:cNvPr id="307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49374" y="2901289"/>
                <a:ext cx="7889804" cy="262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073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8688" y="3451225"/>
              <a:ext cx="5337175" cy="85725"/>
            </p14:xfrm>
          </p:contentPart>
        </mc:Choice>
        <mc:Fallback xmlns="">
          <p:pic>
            <p:nvPicPr>
              <p:cNvPr id="3073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12846" y="3389039"/>
                <a:ext cx="5368858" cy="20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7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979688" y="28403550"/>
              <a:ext cx="0" cy="0"/>
            </p14:xfrm>
          </p:contentPart>
        </mc:Choice>
        <mc:Fallback xmlns="">
          <p:pic>
            <p:nvPicPr>
              <p:cNvPr id="307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7979688" y="2840355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7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979688" y="28403550"/>
              <a:ext cx="0" cy="0"/>
            </p14:xfrm>
          </p:contentPart>
        </mc:Choice>
        <mc:Fallback xmlns="">
          <p:pic>
            <p:nvPicPr>
              <p:cNvPr id="307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7979688" y="2840355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7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07000" y="5172075"/>
              <a:ext cx="2973388" cy="107950"/>
            </p14:xfrm>
          </p:contentPart>
        </mc:Choice>
        <mc:Fallback xmlns="">
          <p:pic>
            <p:nvPicPr>
              <p:cNvPr id="307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91153" y="5108596"/>
                <a:ext cx="3005081" cy="234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7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0625" y="5692775"/>
              <a:ext cx="3086100" cy="158750"/>
            </p14:xfrm>
          </p:contentPart>
        </mc:Choice>
        <mc:Fallback xmlns="">
          <p:pic>
            <p:nvPicPr>
              <p:cNvPr id="307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84786" y="5628985"/>
                <a:ext cx="3117778" cy="2863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07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72038" y="6194425"/>
              <a:ext cx="7937" cy="1588"/>
            </p14:xfrm>
          </p:contentPart>
        </mc:Choice>
        <mc:Fallback xmlns="">
          <p:pic>
            <p:nvPicPr>
              <p:cNvPr id="307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0" y="0"/>
                <a:ext cx="75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07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55675" y="33507363"/>
              <a:ext cx="0" cy="0"/>
            </p14:xfrm>
          </p:contentPart>
        </mc:Choice>
        <mc:Fallback xmlns="">
          <p:pic>
            <p:nvPicPr>
              <p:cNvPr id="307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355675" y="3350736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7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587450" y="33581975"/>
              <a:ext cx="0" cy="0"/>
            </p14:xfrm>
          </p:contentPart>
        </mc:Choice>
        <mc:Fallback xmlns="">
          <p:pic>
            <p:nvPicPr>
              <p:cNvPr id="307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587450" y="335819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7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64113" y="6164263"/>
              <a:ext cx="2936875" cy="144462"/>
            </p14:xfrm>
          </p:contentPart>
        </mc:Choice>
        <mc:Fallback xmlns="">
          <p:pic>
            <p:nvPicPr>
              <p:cNvPr id="307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48271" y="6101329"/>
                <a:ext cx="2968559" cy="27033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 DQ’s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parasite typically does not kill their host, at least not at first. Why would a parasite keep their victims alive for as long as possible? </a:t>
            </a:r>
            <a:endParaRPr lang="en-US" dirty="0"/>
          </a:p>
        </p:txBody>
      </p:sp>
      <p:pic>
        <p:nvPicPr>
          <p:cNvPr id="21506" name="Picture 2" descr="http://cf067b.medialib.glogster.com/media/8a/8af7954c7da4db75548f83667bf4837533fda048b8b24493f40b75cc7bdeaafa/parasites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429000"/>
            <a:ext cx="4714875" cy="238125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6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43025" y="3406775"/>
              <a:ext cx="7938" cy="1588"/>
            </p14:xfrm>
          </p:contentPart>
        </mc:Choice>
        <mc:Fallback xmlns="">
          <p:pic>
            <p:nvPicPr>
              <p:cNvPr id="296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68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97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42988" y="1828800"/>
              <a:ext cx="7237412" cy="107950"/>
            </p14:xfrm>
          </p:contentPart>
        </mc:Choice>
        <mc:Fallback xmlns="">
          <p:pic>
            <p:nvPicPr>
              <p:cNvPr id="297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7147" y="1766913"/>
                <a:ext cx="7269093" cy="2317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7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3650" y="2251075"/>
              <a:ext cx="6680200" cy="100013"/>
            </p14:xfrm>
          </p:contentPart>
        </mc:Choice>
        <mc:Fallback xmlns="">
          <p:pic>
            <p:nvPicPr>
              <p:cNvPr id="297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47809" y="2187626"/>
                <a:ext cx="6711882" cy="22655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4092</TotalTime>
  <Words>724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4.3 E Disease Prevention  Parasites </vt:lpstr>
      <vt:lpstr>Warm Up    3/13/2017 Warm Up Page 23 </vt:lpstr>
      <vt:lpstr>Warm Up  W  3/10/2017 Warm Up Page 23</vt:lpstr>
      <vt:lpstr>Warm Up    April 27-28</vt:lpstr>
      <vt:lpstr>Pathogens- Bacteria and Viruses are known as Pathogens.  </vt:lpstr>
      <vt:lpstr>Infectious Diseases Can Spread</vt:lpstr>
      <vt:lpstr>Preventing Infectious Diseases</vt:lpstr>
      <vt:lpstr>Parasite </vt:lpstr>
      <vt:lpstr>Parasite DQ’s </vt:lpstr>
      <vt:lpstr>Monsters Inside Me: Wendy’s Parasite </vt:lpstr>
      <vt:lpstr>Monsters Inside Me: Jonathan’s Parasite </vt:lpstr>
      <vt:lpstr>Monsters Inside Me: Kelly’s Parasite </vt:lpstr>
      <vt:lpstr>PowerPoint Presentation</vt:lpstr>
      <vt:lpstr>Bacteria, Viruses and Other… Reflection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E Disease Prevention</dc:title>
  <dc:creator>edward.black</dc:creator>
  <cp:lastModifiedBy>Black, Edward E.</cp:lastModifiedBy>
  <cp:revision>238</cp:revision>
  <cp:lastPrinted>2017-03-13T13:40:59Z</cp:lastPrinted>
  <dcterms:created xsi:type="dcterms:W3CDTF">2011-04-27T12:14:15Z</dcterms:created>
  <dcterms:modified xsi:type="dcterms:W3CDTF">2017-03-13T18:19:51Z</dcterms:modified>
</cp:coreProperties>
</file>