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56" r:id="rId2"/>
    <p:sldId id="258" r:id="rId3"/>
    <p:sldId id="259" r:id="rId4"/>
    <p:sldId id="25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5AB76-B737-4AE5-A43E-06C4D97A108D}" type="datetimeFigureOut">
              <a:rPr lang="en-US" smtClean="0"/>
              <a:t>10/15/2019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0DFBCA-ED50-4964-AA09-EB4E92EA08DB}" type="slidenum">
              <a:rPr lang="en-US" smtClean="0"/>
              <a:t>‹#›</a:t>
            </a:fld>
            <a:endParaRPr lang="en-US"/>
          </a:p>
        </p:txBody>
      </p:sp>
    </p:spTree>
    <p:extLst>
      <p:ext uri="{BB962C8B-B14F-4D97-AF65-F5344CB8AC3E}">
        <p14:creationId xmlns:p14="http://schemas.microsoft.com/office/powerpoint/2010/main" val="3353023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F3C336-7E3C-4EF9-A9AF-88C4C0D8307F}" type="slidenum">
              <a:rPr lang="en-US" smtClean="0"/>
              <a:pPr/>
              <a:t>3</a:t>
            </a:fld>
            <a:endParaRPr lang="en-US"/>
          </a:p>
        </p:txBody>
      </p:sp>
    </p:spTree>
    <p:extLst>
      <p:ext uri="{BB962C8B-B14F-4D97-AF65-F5344CB8AC3E}">
        <p14:creationId xmlns:p14="http://schemas.microsoft.com/office/powerpoint/2010/main" val="29047989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10/15/2019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upload.wikimedia.org/wikipedia/en/6/6e/Shortstory.png"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hyperlink" Target="http://www.hittoon.com/450/1206158-cartoon-of-a-happy-blue-water-drop-running-royalty-free-vector-clipart.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Journey of a </a:t>
            </a:r>
            <a:r>
              <a:rPr lang="en-US" dirty="0"/>
              <a:t>W</a:t>
            </a:r>
            <a:r>
              <a:rPr lang="en-US" dirty="0" smtClean="0"/>
              <a:t>ater </a:t>
            </a:r>
            <a:r>
              <a:rPr lang="en-US" dirty="0"/>
              <a:t>D</a:t>
            </a:r>
            <a:r>
              <a:rPr lang="en-US" dirty="0" smtClean="0"/>
              <a:t>roplet</a:t>
            </a:r>
            <a:endParaRPr lang="en-US" dirty="0"/>
          </a:p>
        </p:txBody>
      </p:sp>
      <p:sp>
        <p:nvSpPr>
          <p:cNvPr id="3" name="Subtitle 2"/>
          <p:cNvSpPr>
            <a:spLocks noGrp="1"/>
          </p:cNvSpPr>
          <p:nvPr>
            <p:ph type="subTitle" idx="1"/>
          </p:nvPr>
        </p:nvSpPr>
        <p:spPr/>
        <p:txBody>
          <a:bodyPr/>
          <a:lstStyle/>
          <a:p>
            <a:r>
              <a:rPr lang="en-US" dirty="0" smtClean="0"/>
              <a:t>Story Board and Short Story </a:t>
            </a:r>
            <a:endParaRPr lang="en-US" dirty="0"/>
          </a:p>
        </p:txBody>
      </p:sp>
    </p:spTree>
    <p:extLst>
      <p:ext uri="{BB962C8B-B14F-4D97-AF65-F5344CB8AC3E}">
        <p14:creationId xmlns:p14="http://schemas.microsoft.com/office/powerpoint/2010/main" val="164813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09600"/>
          </a:xfrm>
        </p:spPr>
        <p:txBody>
          <a:bodyPr>
            <a:normAutofit fontScale="90000"/>
          </a:bodyPr>
          <a:lstStyle/>
          <a:p>
            <a:r>
              <a:rPr lang="en-US" dirty="0" smtClean="0"/>
              <a:t>Journey of a Water Droplet</a:t>
            </a:r>
            <a:endParaRPr lang="en-US" dirty="0"/>
          </a:p>
        </p:txBody>
      </p:sp>
      <p:sp>
        <p:nvSpPr>
          <p:cNvPr id="3" name="Content Placeholder 2"/>
          <p:cNvSpPr>
            <a:spLocks noGrp="1"/>
          </p:cNvSpPr>
          <p:nvPr>
            <p:ph idx="1"/>
          </p:nvPr>
        </p:nvSpPr>
        <p:spPr>
          <a:xfrm>
            <a:off x="693683" y="609600"/>
            <a:ext cx="9974317" cy="6248400"/>
          </a:xfrm>
        </p:spPr>
        <p:txBody>
          <a:bodyPr>
            <a:normAutofit fontScale="92500" lnSpcReduction="20000"/>
          </a:bodyPr>
          <a:lstStyle/>
          <a:p>
            <a:r>
              <a:rPr lang="en-US" dirty="0" smtClean="0"/>
              <a:t>STORY BOARD: Draw a comic strip illustrating the life of your water droplet</a:t>
            </a:r>
            <a:r>
              <a:rPr lang="en-US" dirty="0" smtClean="0"/>
              <a:t>. Use the ELA story board provided</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Create a comic strip that has a minimum of </a:t>
            </a:r>
            <a:r>
              <a:rPr lang="en-US" dirty="0" smtClean="0"/>
              <a:t>5 </a:t>
            </a:r>
            <a:r>
              <a:rPr lang="en-US" dirty="0" smtClean="0"/>
              <a:t>boxes. </a:t>
            </a:r>
          </a:p>
          <a:p>
            <a:r>
              <a:rPr lang="en-US" dirty="0" smtClean="0"/>
              <a:t>Include captions, pictures, and color for each box. </a:t>
            </a:r>
          </a:p>
          <a:p>
            <a:r>
              <a:rPr lang="en-US" dirty="0" smtClean="0"/>
              <a:t>Include the </a:t>
            </a:r>
            <a:r>
              <a:rPr lang="en-US" dirty="0" smtClean="0"/>
              <a:t>following boxes: Intro box, </a:t>
            </a:r>
            <a:r>
              <a:rPr lang="en-US" dirty="0" smtClean="0"/>
              <a:t>evaporation, condensation,  precipitation, and you choose the last box. </a:t>
            </a:r>
          </a:p>
          <a:p>
            <a:r>
              <a:rPr lang="en-US" dirty="0"/>
              <a:t>C</a:t>
            </a:r>
            <a:r>
              <a:rPr lang="en-US" dirty="0" smtClean="0"/>
              <a:t>aptions must be used within context</a:t>
            </a:r>
            <a:r>
              <a:rPr lang="en-US" dirty="0"/>
              <a:t> </a:t>
            </a:r>
            <a:r>
              <a:rPr lang="en-US" dirty="0" smtClean="0"/>
              <a:t>and must be limited.  You will write short stories next week. </a:t>
            </a:r>
          </a:p>
          <a:p>
            <a:endParaRPr lang="en-US" dirty="0" smtClean="0"/>
          </a:p>
          <a:p>
            <a:endParaRPr lang="en-US" dirty="0"/>
          </a:p>
        </p:txBody>
      </p:sp>
      <p:pic>
        <p:nvPicPr>
          <p:cNvPr id="35846" name="Picture 6" descr="https://joelmoritzart.files.wordpress.com/2013/03/unoeng.png"/>
          <p:cNvPicPr>
            <a:picLocks noChangeAspect="1" noChangeArrowheads="1"/>
          </p:cNvPicPr>
          <p:nvPr/>
        </p:nvPicPr>
        <p:blipFill>
          <a:blip r:embed="rId2" cstate="print"/>
          <a:srcRect/>
          <a:stretch>
            <a:fillRect/>
          </a:stretch>
        </p:blipFill>
        <p:spPr bwMode="auto">
          <a:xfrm>
            <a:off x="1524000" y="1265830"/>
            <a:ext cx="9144000" cy="2895600"/>
          </a:xfrm>
          <a:prstGeom prst="rect">
            <a:avLst/>
          </a:prstGeom>
          <a:noFill/>
        </p:spPr>
      </p:pic>
      <p:pic>
        <p:nvPicPr>
          <p:cNvPr id="35844" name="Picture 4" descr="File:Shortstory.png">
            <a:hlinkClick r:id="rId3"/>
          </p:cNvPr>
          <p:cNvPicPr>
            <a:picLocks noChangeAspect="1" noChangeArrowheads="1"/>
          </p:cNvPicPr>
          <p:nvPr/>
        </p:nvPicPr>
        <p:blipFill>
          <a:blip r:embed="rId4" cstate="print"/>
          <a:srcRect/>
          <a:stretch>
            <a:fillRect/>
          </a:stretch>
        </p:blipFill>
        <p:spPr bwMode="auto">
          <a:xfrm>
            <a:off x="9022080" y="1265830"/>
            <a:ext cx="1645920" cy="685800"/>
          </a:xfrm>
          <a:prstGeom prst="rect">
            <a:avLst/>
          </a:prstGeom>
          <a:noFill/>
        </p:spPr>
      </p:pic>
    </p:spTree>
    <p:extLst>
      <p:ext uri="{BB962C8B-B14F-4D97-AF65-F5344CB8AC3E}">
        <p14:creationId xmlns:p14="http://schemas.microsoft.com/office/powerpoint/2010/main" val="1553752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609600"/>
          </a:xfrm>
        </p:spPr>
        <p:txBody>
          <a:bodyPr>
            <a:normAutofit fontScale="90000"/>
          </a:bodyPr>
          <a:lstStyle/>
          <a:p>
            <a:r>
              <a:rPr lang="en-US" dirty="0" smtClean="0"/>
              <a:t>Journey of a Water Droplet</a:t>
            </a:r>
            <a:endParaRPr lang="en-US" dirty="0"/>
          </a:p>
        </p:txBody>
      </p:sp>
      <p:sp>
        <p:nvSpPr>
          <p:cNvPr id="3" name="Content Placeholder 2"/>
          <p:cNvSpPr>
            <a:spLocks noGrp="1"/>
          </p:cNvSpPr>
          <p:nvPr>
            <p:ph idx="1"/>
          </p:nvPr>
        </p:nvSpPr>
        <p:spPr>
          <a:xfrm>
            <a:off x="835573" y="1024758"/>
            <a:ext cx="10594428" cy="5533697"/>
          </a:xfrm>
        </p:spPr>
        <p:txBody>
          <a:bodyPr>
            <a:normAutofit/>
          </a:bodyPr>
          <a:lstStyle/>
          <a:p>
            <a:endParaRPr lang="en-US" dirty="0" smtClean="0"/>
          </a:p>
          <a:p>
            <a:r>
              <a:rPr lang="en-US" dirty="0" smtClean="0"/>
              <a:t>Write a story about the experiences of one water drop as it travels through the water cycle. Write the story from the water drops point of view. </a:t>
            </a:r>
            <a:r>
              <a:rPr lang="en-US" sz="1900" b="1" dirty="0">
                <a:solidFill>
                  <a:schemeClr val="accent6">
                    <a:lumMod val="75000"/>
                  </a:schemeClr>
                </a:solidFill>
              </a:rPr>
              <a:t>Use your story boards. </a:t>
            </a:r>
          </a:p>
          <a:p>
            <a:r>
              <a:rPr lang="en-US" dirty="0" smtClean="0"/>
              <a:t>Choose one: begin your journey from one of the following: puddle on a farm, a lake up in the mountains, a stream in a meadow, or a large ocean. </a:t>
            </a:r>
          </a:p>
          <a:p>
            <a:r>
              <a:rPr lang="en-US" dirty="0" smtClean="0"/>
              <a:t>Include the following vocabulary terms: evaporation, condensation, precipitation, transpiration, respiration, and runoff.</a:t>
            </a:r>
          </a:p>
          <a:p>
            <a:r>
              <a:rPr lang="en-US" dirty="0" smtClean="0"/>
              <a:t>Guiding Questions: Where did it go on its journey? What did it see? What adventures did the drop have? How did it feel? Did the drop meet any plants, animals, or other water drops? How long was the journey? Where would the drop like to go? </a:t>
            </a:r>
          </a:p>
          <a:p>
            <a:endParaRPr lang="en-US" dirty="0"/>
          </a:p>
        </p:txBody>
      </p:sp>
      <p:pic>
        <p:nvPicPr>
          <p:cNvPr id="5" name="Picture 2" descr="Cartoon of a Happy Blue Water Drop Running - Royalty Free Vector Clipart #1206158">
            <a:hlinkClick r:id="rId3" tooltip="Cartoon of a Happy Blue Water Drop Running - Royalty Free Vector Clipart #1206158"/>
          </p:cNvPr>
          <p:cNvPicPr>
            <a:picLocks noChangeAspect="1" noChangeArrowheads="1"/>
          </p:cNvPicPr>
          <p:nvPr/>
        </p:nvPicPr>
        <p:blipFill>
          <a:blip r:embed="rId4" cstate="print"/>
          <a:srcRect/>
          <a:stretch>
            <a:fillRect/>
          </a:stretch>
        </p:blipFill>
        <p:spPr bwMode="auto">
          <a:xfrm>
            <a:off x="9829800" y="0"/>
            <a:ext cx="838200" cy="875454"/>
          </a:xfrm>
          <a:prstGeom prst="rect">
            <a:avLst/>
          </a:prstGeom>
          <a:noFill/>
        </p:spPr>
      </p:pic>
      <p:pic>
        <p:nvPicPr>
          <p:cNvPr id="7" name="Picture 2" descr="Cartoon of a Happy Blue Water Drop Running - Royalty Free Vector Clipart #1206158">
            <a:hlinkClick r:id="rId3" tooltip="Cartoon of a Happy Blue Water Drop Running - Royalty Free Vector Clipart #1206158"/>
          </p:cNvPr>
          <p:cNvPicPr>
            <a:picLocks noChangeAspect="1" noChangeArrowheads="1"/>
          </p:cNvPicPr>
          <p:nvPr/>
        </p:nvPicPr>
        <p:blipFill>
          <a:blip r:embed="rId4" cstate="print"/>
          <a:srcRect/>
          <a:stretch>
            <a:fillRect/>
          </a:stretch>
        </p:blipFill>
        <p:spPr bwMode="auto">
          <a:xfrm>
            <a:off x="1524000" y="0"/>
            <a:ext cx="838200" cy="875454"/>
          </a:xfrm>
          <a:prstGeom prst="rect">
            <a:avLst/>
          </a:prstGeom>
          <a:noFill/>
        </p:spPr>
      </p:pic>
    </p:spTree>
    <p:extLst>
      <p:ext uri="{BB962C8B-B14F-4D97-AF65-F5344CB8AC3E}">
        <p14:creationId xmlns:p14="http://schemas.microsoft.com/office/powerpoint/2010/main" val="3483040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146" y="735928"/>
            <a:ext cx="7529412" cy="5525824"/>
          </a:xfrm>
          <a:prstGeom prst="rect">
            <a:avLst/>
          </a:prstGeom>
        </p:spPr>
      </p:pic>
    </p:spTree>
    <p:extLst>
      <p:ext uri="{BB962C8B-B14F-4D97-AF65-F5344CB8AC3E}">
        <p14:creationId xmlns:p14="http://schemas.microsoft.com/office/powerpoint/2010/main" val="19710620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TotalTime>
  <Words>249</Words>
  <Application>Microsoft Office PowerPoint</Application>
  <PresentationFormat>Widescreen</PresentationFormat>
  <Paragraphs>22</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Garamond</vt:lpstr>
      <vt:lpstr>Organic</vt:lpstr>
      <vt:lpstr>Journey of a Water Droplet</vt:lpstr>
      <vt:lpstr>Journey of a Water Droplet</vt:lpstr>
      <vt:lpstr>Journey of a Water Droplet</vt:lpstr>
      <vt:lpstr>PowerPoint Presentation</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of a Water Droplet</dc:title>
  <dc:creator>Black, Edward E.</dc:creator>
  <cp:lastModifiedBy>Black, Edward E.</cp:lastModifiedBy>
  <cp:revision>1</cp:revision>
  <dcterms:created xsi:type="dcterms:W3CDTF">2019-10-15T13:36:03Z</dcterms:created>
  <dcterms:modified xsi:type="dcterms:W3CDTF">2019-10-15T13:38:51Z</dcterms:modified>
</cp:coreProperties>
</file>