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4"/>
  </p:handoutMasterIdLst>
  <p:sldIdLst>
    <p:sldId id="256" r:id="rId2"/>
    <p:sldId id="370" r:id="rId3"/>
    <p:sldId id="373" r:id="rId4"/>
    <p:sldId id="371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339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300" r:id="rId48"/>
    <p:sldId id="301" r:id="rId49"/>
    <p:sldId id="302" r:id="rId50"/>
    <p:sldId id="374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8" r:id="rId62"/>
    <p:sldId id="314" r:id="rId63"/>
    <p:sldId id="315" r:id="rId64"/>
    <p:sldId id="317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72" r:id="rId79"/>
    <p:sldId id="332" r:id="rId80"/>
    <p:sldId id="333" r:id="rId81"/>
    <p:sldId id="334" r:id="rId82"/>
    <p:sldId id="335" r:id="rId83"/>
    <p:sldId id="336" r:id="rId84"/>
    <p:sldId id="337" r:id="rId85"/>
    <p:sldId id="346" r:id="rId86"/>
    <p:sldId id="342" r:id="rId87"/>
    <p:sldId id="340" r:id="rId88"/>
    <p:sldId id="341" r:id="rId89"/>
    <p:sldId id="343" r:id="rId90"/>
    <p:sldId id="345" r:id="rId91"/>
    <p:sldId id="344" r:id="rId92"/>
    <p:sldId id="347" r:id="rId93"/>
    <p:sldId id="348" r:id="rId94"/>
    <p:sldId id="350" r:id="rId95"/>
    <p:sldId id="351" r:id="rId96"/>
    <p:sldId id="353" r:id="rId97"/>
    <p:sldId id="354" r:id="rId98"/>
    <p:sldId id="355" r:id="rId99"/>
    <p:sldId id="358" r:id="rId100"/>
    <p:sldId id="357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  <p:sldId id="349" r:id="rId1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FC49-6F07-41B2-BBB9-773D929BFCED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8A58A-A5BD-4A8E-8F40-803754126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56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6:45.3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8012 9475 0,'50'0'16,"-26"0"-1,1 0 1,0 0 0,0 0-16,24 0 15,-24 0 1,0 0-16,25 0 15,-1 0-15,1 0 16,-1 0 0,1 0-16,0 0 15,-1 0 1,26 0-16,-26 0 15,26 0-15,-26 0 16,26 0-16,-26 0 16,26 0-16,-1 0 15,1 0 1,-26 0-16,26 0 15,-1 0-15,0 0 16,-24 0-16,24 0 16,1 0-16,-1 0 15,1 25 1,-1-25-16,0 0 15,1 0-15,-1 0 16,26 0-16,-26 0 16,25 0-16,0 25 15,-24-25-15,-1 0 16,25 0-1,-24 0-15,24 0 16,0 0-16,-24 25 16,24-25-1,0 0-15,0 0 16,1 0-1,-1 0-15,0 0 16,0 0-16,-24 25 16,24-25-16,25 0 15,-25 0-15,0 0 16,25 0-16,-24 0 15,-1 0 1,25 0-16,-25 0 16,25 0-16,-25 0 15,0 24-15,26-24 16,-1 0-16,0 0 15,-25 0 1,25 0-16,0 0 16,-25 0-16,25 0 15,0 0-15,-25 0 16,25 0-16,0 0 15,0 0 1,0 0-16,0 0 16,0 0-1,0 0-15,-24 0 16,24 0-16,0 0 15,0 0-15,0 0 16,-25 25 0,25-25-16,0 0 15,-25 0-15,25 0 16,-24 0-16,-1 25 15,0-25-15,0 0 16,-24 0 0,-1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15.6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9971 16793 0,'-49'0'15,"24"0"1,-25 0-1,1-25 1,-1 25-16,1-25 16,-26 25-16,1-25 15,-1 25 1,1-24-16,0-1 15,-26 0-15,1 0 16,0 0-16,24 25 16,-24-24-16,0-1 15,0 25-15,0-25 16,-1 25-1,1-25-15,0 25 16,-25-25-16,25 25 16,-25-24-16,0 24 15,24-25-15,-24 25 16,0 0-1,0-25-15,0 25 16,25 0-16,-25 0 16,0-25-16,0 25 15,0 0-15,-25 0 16,25 0-1,0 0 1,0 0-16,0 25 16,0-25-16,-25 0 15,25 0-15,0 0 16,0 0-16,0 25 15,0-25 1,-25 0-16,25 25 16,-25-25-16,25 0 15,0 24-15,-24-24 16,-1 25-16,25-25 15,-25 25-15,25-25 16,-25 25 0,0-25-16,0 0 15,25 25-15,-24-25 16,-1 0-16,25 24 15,-25-24-15,25 0 16,0 25 0,0-25-16,0 25 15,0-25-15,25 0 16,-25 25-1,49-25-15,-24 0 16,49 0-16,-24 25 16,24-25-1,1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18.3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1960 9451 0,'24'0'15,"1"0"1,25 0 0,-25 0-1,24 0 1,-24 0-1,0 0-15,24 0 16,1 0-16,0 0 16,-1 0-16,1 0 15,24 0-15,-24-25 16,24 25-1,1 0-15,-26 0 16,26 0-16,-1 25 16,1-25-16,-1 0 15,25 0-15,-24 0 31,-1 0-31,0 0 16,1 24-16,24-24 16,-25 0-16,1 0 15,24 25-15,-24-25 16,24 0-1,-25 0-15,25 0 16,1 0-16,-1 25 16,0-25-16,0 0 15,25 0-15,-25 0 16,1 0-1,-1 0-15,0 0 16,0 0-16,1 0 16,-1 0-16,0 0 15,-25 0-15,26 0 16,-26 0-1,-24 0-15,-1 0 16,1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19.4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7293 9500 0,'24'0'16,"1"0"-16,0 0 16,0 0-16,0 0 15,24 0-15,-24 0 16,25 0-16,-1 25 15,-24-25 1,49 0-16,-24 0 16,0 0-16,24 0 15,0 0-15,1 0 16,-1 0-16,26 0 15,-26 0 1,0 0-16,26 0 16,-1 0-16,0 0 15,0 0-15,0 0 16,25 25-16,-24-25 15,24 0 1,0 0-16,0 0 16,-25 0-16,25 25 15,0-25-15,0 0 16,0 0-1,-25 0-15,25 24 16,0-24 0,0 0-16,0 0 15,-24 0-15,-1 0 16,0 0-16,0 25 15,0-25-15,-24 0 16,-1 0-16,-24-25 16,0 25-1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21.1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6573 8558 0,'25'24'31,"-25"26"-15,0 0-16,0-26 15,0 26-15,0 0 31,0-1-31,0 1 16,0 24-16,0 1 16,0-1-16,0 25 15,0-24-15,0 24 16,0 0-1,0 0-15,0 1 16,0-1-16,0 25 16,0-25-16,-25 25 15,25-25-15,0 25 16,0-24-1,0-1-15,0 0 16,0-25-16,0 1 16,0-26-16,0 1 15,0 0-15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22.9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6127 9599 0,'49'-24'31,"1"24"-15,-25 0-16,24 0 15,26 0 1,-26 0-16,26 0 15,-26 0-15,26 0 16,-1 0-16,-24 0 16,-1 0-16,1 0 15,-25 24 1,25-24-16,-26 0 15,-24 0-15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1:25.8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96,'74'-24,"-24"24,-25 0,24 0,-24 0,25 0,-1 0,-24 0,25 24,-26-24,26 0,0 0,-1 0,1 0,0 0,-1 0,1 0,24 0,-24 0,-1 0,26 0,-26 0,26 0,-25 0,24 0,-24 0,24 0,0 0,1 0,-1 0,-24 24,24-24,1 0,-1 24,1-24,24 0,-25 25,1-25,-1 24,0-24,26 0,-26 24,1-24,24 0,-25 0,25 24,-24-24,-1 0,25 0,1 0,-26 24,25-24,1 0,-26 0,25 24,0-24,26 0,-26 0,0 0,0 0,0 0,1 0,23 0,-24 0,0 0,25 0,-25 0,25 0,-24 0,24 0,-25 0,25 0,-25 0,25-24,0 24,-24 0,-1 0,25 0,0 0,-25 0,25 0,-25-24,25 24,-24 0,24-24,-25 24,0-24,0 24,25-24,-24 24,-1 0,25-25,-25 25,0-24,1 24,24-24,-25 24,-25-24,25 24,1 0,-26-24,1 24,-1 0,0-24,1 24,-26-24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30.7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14932 16644 0,'50'0'15,"0"25"-15,-1-25 16,1-25-16,24 25 15,-24 0-15,24 0 16,1 0-16,24 0 16,-25 25-1,1-25-15,24 0 16,-25 0-16,26 0 15,-1 0-15,0 0 16,0 0 0,0 0-16,1 25 15,24-25 1,0 0-16,0 0 15,0 0-15,25 0 16,-25 24-16,24-24 16,-24 0-16,1 25 15,23-25-15,1 0 16,0 0-1,0 0-15,24 25 16,-24-25-16,0 0 16,0 0-16,0 0 15,0 25-15,24-25 16,-24 0-16,25 0 15,-1 0-15,-24 0 16,25 0 0,-25-25-16,24 25 15,1 0-15,0 0 16,-26-25-16,1 25 15,25 0-15,-1 0 16,-24-25 0,0 25-16,25 0 15,-25 25 1,24-25-16,-24 0 15,0 0-15,0 25 16,-25-25-16,25 0 16,-25 25-16,0-25 15,-25 25-15,25-1 16,-25-24-16,0 25 15,0 0 1,-24 0-16,-1 0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32.9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12774 9699 0,'25'-25'16,"0"25"-1,0 0 1,0 0 0,-1 0-16,26-25 15,-25 25 1,24 0-16,1 0 15,0 0-15,-1 0 16,26 0-16,-1 0 16,-24 0-16,49 0 15,-25 0-15,1 0 16,-1 0-1,1 0-15,24 0 16,-25 0-16,25 0 16,1 0-16,-26 0 15,25 0-15,1 0 16,-1 0-1,0 0-15,0 0 16,0 0-16,1 0 16,-1 0-16,0 25 15,0-25-15,0 0 16,1 0-16,-1 0 15,25 0 1,-25 0 0,0 0-16,1 0 15,-1 25-15,25-25 16,-25 0-16,0 0 15,1 0-15,-1 0 16,0 0 0,0 24-16,-24-24 15,-1 0-15,0 0 16,1-24-16,-1 24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33.7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18926 9699 0,'25'0'31,"0"0"-16,-1 0-15,26 0 16,0 0-16,-1 0 16,26 0-1,-1 0-15,25 0 16,0-25-16,1 25 15,24 0-15,-25 0 16,25 25-16,0-50 16,0 50-1,25-25-15,0 0 16,-1 0-16,1 0 15,0 0-15,0 24 16,0-24-16,24 0 16,-24 0-16,25 0 15,0 25 1,-1-25-16,-24 0 15,25 25-15,-26-25 16,1 25 0,25-25-16,-25 25 15,-25-25-15,25 24 16,-50-24-1,25 25-15,-25-25 16,-25 25-16,1-25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34.4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18157 8905 0,'0'49'16,"0"1"-16,0 0 16,0-1-16,0 1 15,0 24-15,0 1 16,0-1-16,0 1 31,0 24-31,25 0 16,-25 0-16,0 0 15,0-24-15,0-1 16,0 26-16,0-51 15,0 26-15,0-26 16,0-24 0,0 0-16,0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7-01-24T16:55:08.1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6548 4703 0,'40'0'125,"-20"0"-94,20-20-16,-20 20 1,19 0 0,21 0-1,-40 0 1,59 0 0,0 0-1,1 0 1,-41 0-16,21 0 15,-20 0 1,19 0-16,60 0 16,0 20 15,-59-20-15,59 0-1,20 0 1,0 20-1,0-20 1,-60 0 0,60 0-1,20 19 1,-1-19-16,-58 0 0,-21 0 16,100 0-1,-21 0 1,41 0 15,-100 0-15,80 0-1,39 0 1,-20 0 0,1 0-1,-80 0 1,99 0-1,0 0 17,1 0-17,-100 0-15,0 0 16,0 0-16,-20 20 16,159-20-1,-20 0 1,0 0-1,-99 20 1,99-20 0,20 0-1,0 0 1,0 20 0,-119-20 15,0 0-31,0 0 15,0 0-15,0 0 0,0 20 16,119-20-16,19 0 16,-138 0-1,159 0 17,-20 0-17,0 0 1,-1-20-1,-138 20 1,159 0 0,-20 0 15,0 0-15,-140 0-16,1 0 15,20 20-15,-20-20 16,119 0-1,20 20 1,0-20 0,-139 0-1,138 19 1,1 1 0,-20 0-1,0-20 1,-119 20-1,-20 0-15,0-20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34.8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17760 9575 0,'50'0'16,"-1"24"-16,1-24 15,24 0-15,1 0 16,24-24-16,0 48 15,0-24-15,-24 0 16,24 0 0,-24 0-16,-26 25 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1:53.5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0-1,'49'0,"1"0,0 0,-1 0,1 0,24 0,-24 0,-1 0,26 25,-1-25,-24 0,49 0,-24 0,24 0,-25 0,25 0,1 0,-1 25,0-25,0 0,1 0,-1 25,0-25,25 0,0 0,-25 25,50-25,-25 0,0 24,0-24,0 0,25 0,0 0,-25 0,25 25,0-25,-1 0,1 0,0 0,0 0,25 0,-26 0,1 0,25 0,-25 25,0-25,-1 0,26 0,-25 0,25 0,-26 0,26 0,-25 0,0 0,24 0,1 0,-25 0,24 0,1 0,-25 0,25 0,-1 0,1-25,-25 25,24 0,1 0,0 0,-26-25,26 25,0 0,-1 0,-24-24,25 24,0 0,-26 0,1 0,25-25,-25 25,24 0,-24 0,0 0,25 0,-26 0,1 0,25 0,-25 0,0 0,-1 0,1 25,0-25,0 0,0 0,0 0,-1 24,-24-24,25 0,-25 25,25-25,-25 0,0 25,25-25,-25 0,0 25,0-25,0 0,0 0,0 24,0-24,0 0,-24 0,24 0,0 0,-25 25,25-25,-25 0,25 0,-25 0,1 0,24 0,0 25,-25-25,25 0,0 25,25-25,-25 24,-25-24,50 25,-25 0,0-25,0 25,-25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1:54.8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20244 74,'-50'0,"26"0,-26 0,0 0,1 0,-1 0,1 0,-26 0,26 0,-26 0,1 0,-26 0,26 0,0 0,-26 25,26-25,0 0,-26 0,1 0,-25 0,25 0,-25 0,24 0,-24 0,0 0,0 0,0 0,0 0,-25 0,25 0,-24 0,23 0,-23 0,-26 0,25 0,0 0,-24 0,-1 0,0 0,1 0,-26 0,1 0,24 0,-24 0,-1 0,-24 0,24-25,-24 25,0 0,-25 0,24 0,-24-25,25 25,-25 0,-25 0,25 0,0 0,0 0,-25 0,25 0,0 0,0 25,-25-25,25 0,0 0,0 25,24-25,-49 0,50 24,-25-24,25 0,-25 0,0 25,24-25,-24 0,25 0,0 0,-1 0,1 0,-25 0,50 0,-50 0,24 0,1-25,0 25,-25 0,24 0,1 0,-25 0,25 0,-1 0,1-24,25 24,-26 0,1-25,25 25,-26-25,26 25,-1-24,-24 24,25 0,-1-25,-24 25,25 0,-26 0,26 0,-1 0,1 25,-1-25,1 24,-1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1:56.7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6,'199'25,"-100"-25,0 0,1 0,-1 0,0 0,25 0,0 0,0 0,0 0,0 0,1 0,23 0,-24 0,25 0,0 0,0 0,0 0,0 0,0 0,25 0,-26 0,1 0,25 0,0-25,-1 25,1 0,0 0,0 0,-1 0,26 0,-26 0,1 0,25 0,-26 0,26 0,-25 0,24 25,-24-25,24 0,1 25,-1-25,1 0,-1 24,1-24,0 25,-1-25,25 24,-24-24,24 25,-24-25,-1 25,26-1,-26-24,1 25,-1-25,26 24,-26 1,1-25,-1 25,25-1,-24-24,-1 25,1-1,-25 1,24 0,1-1,-26 25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51.1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4142 2431 0,'50'0'0,"-25"0"15,24 0-15,1 0 16,24 0-16,-24 0 15,24 25-15,-24-25 16,24 0 0,26 0-16,-26 0 15,25 0-15,-24 24 16,24-24-16,25 0 15,-25 0-15,25 0 16,0 0 0,0 0-16,0 0 15,0 0-15,0 0 16,25 0-16,-25 0 15,25 0-15,0 0 32,0 0-32,0 0 15,-1 0-15,26 0 16,-25 0-16,0 0 15,-1 0-15,26 0 16,0 0 0,-25 0-16,-1 0 15,26 0-15,-25 0 16,24 0-16,-24 0 15,25 0-15,0 0 16,-26 0 0,26 0-16,-25 0 15,24 0-15,1 0 16,0 0-16,-1 0 15,-24 0-15,25 0 16,-1 0 0,1 0-16,-25 0 15,25 0-15,-1 0 16,1-24-16,-1 24 15,1 0-15,0 0 16,-1 0 0,1 0-1,0 0-15,-1 0 16,1 0-16,24-25 15,-24 25-15,0 0 16,-1 0-16,26 0 16,-26 0-1,1 0-15,24 0 16,-24 0-16,24 0 15,-24 0-15,25 0 16,-26 0-16,26-25 16,-1 25-1,-24 0-15,-1 0 16,26 0-16,-1 0 15,-24-25-15,-1 25 16,26 0-16,-1 0 16,-24 0-16,24 0 15,-24 0 1,0-25-16,24 25 15,-24 25-15,-1-25 16,26 0 0,-26 0-16,1 0 15,24 0 1,-24 0-16,0 0 15,-1 0-15,1 0 16,0 25-16,-26-25 16,1 0-16,25 25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52.5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22523 4118 0,'-75'0'0,"26"0"16,-1 0-16,-24 0 15,24 0-15,-24 0 16,-26 0-16,26 0 16,-50 0-16,25 0 15,-1 0 1,-24-25-16,0 25 15,0 0-15,-24 0 16,24-25 0,-25 25-16,0-25 15,0 25 1,0-25-16,0 25 15,-24-24-15,-1 24 16,1-25-16,-1 25 16,-25 0-16,26-25 15,-1 25 1,-24-25-16,-1 25 15,1 0-15,-1-25 16,1 25-16,-25 0 16,24 0-16,-24 0 15,25 0 1,-26 0-16,1 0 15,0 0-15,0 0 16,-1 0-16,1 0 16,-25 25-16,25-25 15,0 0 1,-1 25-16,-24-25 15,25 0-15,0 25 16,-25-25 0,25 0-16,-1 25 15,-24-25 1,25 24-16,0-24 15,-25 0-15,25 25 16,-1-25-16,-24 0 16,25 25-16,-25-25 15,25 0 1,-1 0-16,-24 25 15,25-25-15,0 0 16,0 0-16,-1 0 16,-24-25-16,25 25 15,0 0 1,0 0-16,-1 0 15,-24 0-15,50 0 16,-25 0-16,-1 0 16,1 0-16,0 0 15,25 0 1,-26 0-16,26 0 15,-25 0-15,49-25 16,-24 25 0,-1 0-16,1 0 15,-1 0-15,26 0 16,-26 0-1,26 0-15,-1-25 16,0 25-16,1 0 16,-1 0-16,0 0 15,1 0 1,-1 0-16,25 0 15,0 0-15,1 25 16,-1-25-16,0 0 16,25 0-16,0 25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53.4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6896 5730 0,'173'0'16,"-24"0"-16,25 0 15,-1 25-15,1-25 16,0 0-16,-1 0 15,1 0-15,0-25 16,24 25 0,-24 0-16,24 0 15,1 0-15,-1 0 16,0 0-16,26 0 15,-26-25-15,1 25 16,49 0 0,-50 0-16,25-25 15,25 25-15,-24 0 16,-1 0-16,25 0 15,-25 0-15,25-25 16,-25 25 0,25 0-16,0 0 15,1 0-15,-1 0 16,0 0-16,0 0 15,0 0-15,0 0 16,25 0 0,-25 0-1,24 0-15,-23 0 16,23 0-16,-24 0 15,25 25-15,-25-25 16,25 0-16,-25 25 16,25-25-16,-50 25 15,50-25 1,-50 25-16,1-25 15,-1 24-15,-25-24 16,1 25-16,-26-25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31.9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6176 14759 0,'25'-25'31,"25"0"-15,-25 0-1,-1 25 1,26-24-16,0 24 15,24 0-15,-24 0 16,24-25-16,25 25 16,-24 0-16,-1 0 15,25 0-15,1 0 16,-26 0-1,25 0-15,0 25 16,1-25-16,24 0 16,-25 0-16,25 0 15,-25 24 1,25-24-16,0 0 15,0 25 1,-25 0-16,25-25 16,0 25-16,0 0 15,-24-1-15,24-24 16,0 25-16,0 0 15,0-25-15,-25 25 16,25 0 0,-25-25-16,25 24 15,-25-24-15,25 25 16,-24-25-16,24 25 15,-25-25-15,25 25 16,0-25-16,-25 25 16,25-25-16,0 0 15,0 24 1,0-24-16,-24 0 15,24 25-15,0-25 16,0 0-16,0 25 16,0-25-16,0 0 15,0 0 1,25 0-16,-25 0 15,0 25-15,0-25 16,24 0-16,-24 0 16,25 0-1,-25 0-15,25 0 16,-25 0-16,25-25 15,-25 25-15,25 0 16,0 0-16,-1 0 16,1 0-16,0-25 15,0 25-15,0 0 16,24 0-16,-24 0 15,0 0 1,25 0-16,-25 0 16,-1 0-16,26 25 15,-25-25-15,0 0 16,24 0-16,-24 0 15,25 25-15,-25-25 16,-1 0-16,26 0 16,0 25-1,-26-25-15,1 0 16,25 24-16,-25-24 15,0 0 1,-1 0-16,26 25 16,-50-25-16,25 0 15,0 0-15,0 25 16,-1-25-16,-24 25 15,0-25-15,25 25 16,-25-25-16,-24 24 16,24 1-16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7-01-24T16:21:02.8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10934 1825 0,'0'0'0,"40"0"16,-21 0-16,21 0 15,59 0 1,40 0-1,20 20 17,59-20-17,-99-20-15,0 20 16,0 0-16,40-19 16,119-1-16,40 0 15,-1 0 1,1 0 15,39 0-15,-199 0-1,220 1 1,-1 19 0,0-20-1,19 20 1,-197 0-16,198 0 15,-199 0 1,179 0 15,0 0-15,0 0 0,-20 0-1,1 0 1,-1 0-1,-198 0 1,178-20 0,0 20-1,-19 0 1,-140 20-16,120 0 16,-139-20-1,0 19-15,118 1 16,-158-20-1,120 20 1,-81-20 15,-19 0-31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34.1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3324 16991 0,'25'0'78,"-1"0"-63,1 0-15,25 0 16,-25 0-16,24 0 15,1 0-15,-1 0 16,1 0-16,0 0 16,-1 0-16,26 0 31,-26 0-31,26 25 15,-1-25-15,1 0 16,-1 25-16,25-25 16,-24 0-16,24 0 15,0 25-15,0-25 16,0 0-1,1 0-15,-1 0 16,0 24-16,25-24 16,-25 0-16,25 0 15,0 0-15,0 0 16,0 0-16,1 0 15,23 0 1,-24 0-16,0 25 16,25-25-16,-25 0 15,25 0-15,0 0 16,0 0-16,-25 25 15,25-25-15,-1 25 16,1-25 0,-25 25-1,50-25-15,-25 24 16,0-24-16,-1 25 15,1-25-15,0 25 16,25-25-16,-26 25 16,1 0-16,0-25 15,0 24 1,0-24-16,0 25 15,-25 0-15,0-25 16,0 0-16,0 25 16,-25-25-16,0 0 15,0 0-15,1-25 16,-26 25-16,0-25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6:54.2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2927 2902 0,'50'0'0,"24"-25"15,-24 25-15,24 25 16,0-25-16,1 0 16,24 0-1,0 0 1,0 0-16,1 0 15,-1 25-15,25-25 16,0 0-16,-25 25 16,25-25-16,0 0 15,0 0 1,25 0-16,-25 0 15,25 0-15,0 0 16,-25 0-16,25 0 16,-1 0-16,1-25 15,0 25 1,0 0-16,0 0 15,0 0-15,-1-25 16,26 25-16,-25 0 16,25 0-1,-26-25-15,26 25 16,0 0-16,-26 0 15,26-24-15,-25 24 16,25 0-16,-1 0 31,-24 0-31,25 0 16,-1-25-16,1 25 15,-25 0-15,24 0 16,1 0-16,0 0 16,-1-25-1,1 25-15,0 0 16,-1 0-16,1 0 15,-1 0-15,1-25 16,0 25-16,24 0 16,-24 0-1,-1 0-15,1 0 16,0 0-16,-1 0 15,26 0-15,-26-25 16,1 25-16,0 0 16,24 0-1,-24 0-15,-1 25 16,26-25-16,-26 0 15,1 0-15,24 0 16,-24 0-16,25 0 16,-26 0-1,1 0 1,24 0-16,-24 0 15,24 0-15,-24 0 16,0 0-16,24 0 16,-24 0-16,-1 0 15,1 0 1,24 25-16,-24-25 15,0 0-15,-1 25 16,1-25-16,-25 25 16,24-25-16,1 0 15,-25 24 1,-25-24-16,0 0 15,25 0-15,-50 0 16,0 0-16,0 0 16,-24 0-16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35.5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14412 17016 0,'24'25'15,"1"24"1,0-24-1,25-25 1,-1 0 0,1 25-16,-1-25 15,1 0 1,0 0-16,24 0 15,0 25-15,-24-25 16,24 0-16,26 25 16,-26-25-16,25 0 15,1 0-15,-1 0 16,0 0-1,25 0-15,-25 0 16,25 0-16,0 0 16,0 0-16,25 0 15,-25 0-15,25 0 16,-25 0-1,25 24-15,0-24 16,24 0 0,-24 0-16,0 0 15,0 0-15,24 25 16,-24-25-16,25 0 15,-1 25-15,1-25 16,-25 0-16,25 25 16,-1-25-16,1 0 15,-25 0 1,24 0-16,-24 25 15,0-25-15,-25 0 16,0 0-16,25 24 16,-50-24-16,0 0 15,0 25-15,1-25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1-19T15:20:38.7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2902 3051 0,'50'-25'31,"-25"25"-31,-1 0 16,26 0-1,0 25-15,24 0 16,0-25-16,1 25 15,-1-1 1,1 1-16,24-25 0,0 0 16,25 25-1,0-25-15,0 25 16,0-25-16,0 0 15,25 25 1,0-25 0,0 24-16,0-24 0,24 25 15,1-25-15,-1 0 16,26 25-16,-26-25 15,26 0-15,-1 0 32,-24 0-32,49 0 0,-24 0 15,-1 0 1,1 0-16,-1 25 0,0-25 15,1 0 1,24 0 0,-24-25-16,-1 50 0,0-50 15,-24 25 1,24 0-16,1 0 0,-25 0 15,-1 0 1,26-25 0,-26 25-16,1-25 15,0 25-15,-1 0 16,1 0-16,-25 0 0,24-24 15,1 24 1,0 0-16,-1 0 16,1-25-1,-25 0-15,24 25 16,1-25-1,0 25-15,-1-25 0,1 1 16,-25 24 0,24-25-16,-24 25 0,25-25 15,-25 25-15,24 0 31,-24-25-31,25 25 0,-26-25 16,1 25 0,0 0-16,25 0 0,-25-24 15,24 24 1,-24 0-16,0 0 15,0 0 1,24 0-16,-24 0 16,0 0-16,25 0 0,-26 0 15,1 0 1,0 0-16,0 0 15,25 0 1,-26 0-16,1 0 16,25 0-1,-25 0-15,-1 0 0,26 0 16,0 0-16,-25 0 15,24-25-15,1 25 16,-25 0 0,24 0-1,1-25-15,0 25 0,-1 0 16,1 0-1,24 0-15,-49-25 0,25 25 32,-1 0-32,26 0 15,-26 0-15,1 25 0,0-25 16,-1 0-1,1 25-15,0-25 0,-1 0 32,-24 25-32,25-25 15,-25 24-15,24-24 16,-24 25-16,0-25 15,-25 25 1,25-25-16,-50 25 16,25-25-16,-25 0 15,0 0-15,-24 0 16,-1 25-16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1-19T15:20:41.8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5383 15056 0,'49'0'16,"-24"0"-16,0 25 15,0-25-15,24 0 16,1 0 0,-25 0-16,24 0 0,1 0 15,-1 0-15,1 0 16,0 0-16,24 0 15,-24 0 1,24 0 0,-24 0-16,24 0 0,1 0 15,-26 0 1,26 0-16,-1 0 0,0-25 15,26 25 1,-26 0-16,0 0 16,26 0-16,-26 0 15,1 0 1,24 0-16,0 0 0,0 0 15,-24 0 1,24 0-16,0 0 16,0 0-16,25 0 15,-25 0-15,1 0 16,24 0-16,-25 0 15,25 25 1,0-25-16,0 0 16,-25 25-16,50-25 15,-25 25-15,0-25 16,25 0-1,-25 25-15,0-25 0,25 0 16,0 0 0,-25 0-16,25 24 15,24-24-15,-49 0 16,25 0-1,25 0-15,-26 0 0,1 0 16,25 0 0,0-24-16,-1 24 0,-24 0 15,25 0 1,-1-25-16,-24 25 15,25-25-15,-25 25 16,24-25 0,-24 25-16,25-25 0,-26 25 15,26-24 1,-25 24-16,25 0 15,-1-25-15,-24 25 16,25 0-16,-1-25 16,-24 25-1,25 0-15,-1 0 0,1 0 16,-25 0-1,24 25-15,-24-25 16,25 0-16,0 25 16,-26-25-1,1 24-15,25 1 0,-25-25 16,0 0-1,-1 0-15,1 0 0,0 0 16,0 0 0,0 0-16,-1 0 15,-23-25-15,23 25 0,-24 0 16,0 0-1,0 0-15,0 0 16,0 0 0,-24 0-16,-1 25 15,0-25-15,0 25 16,-24-25-16,-1 25 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13.3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1,'25'0,"24"0,-24 0,25 0,-1 0,1 0,0 0,24 0,-24 0,24 0,1 0,-1 0,0 25,1-25,24 0,-25 0,26 0,-26 24,25-24,1 0,-1 0,0 25,25-25,-25 0,1 25,24-25,0 0,0 0,-25 0,25 0,0 25,0-25,0 0,25 0,-25 0,25 0,-25 24,25-24,0 0,-25 0,24 0,1 0,0 0,0 0,0 24,25-24,-26-24,1 24,25 0,-25 0,0 0,24 0,1 0,-25-24,0 24,24 0,1 0,-25 0,24-25,1 25,-25 0,25 0,-26-25,26 25,0 0,-25 0,24-25,-24 25,0 0,0 0,0 0,0 0,24 0,-49 0,50 0,-25 0,-25-24,25 24,-1 0,0 0,1 0,0 0,0 0,0 0,0 0,-25 0,25 0,-1-25,1 25,0 0,-25 0,25 0,0 0,0 0,-25 0,25 0,-1 0,-24 0,25 0,0 0,-25 25,25-50,0 50,-25-25,25 0,0 0,0 0,-25 0,0 0,24 0,1 0,-25 0,0 0,25 0,0 0,-25 0,0 0,0 24,0-24,0 0,25 0,-25 25,0-25,0 0,0 0,0 0,-24 0,24 0,0 25,0-25,0 0,0 0,0 25,0-25,0 24,-25-24,25 24,-25-24,25 25,1-25,-26 24,25-24,0 25,-25 0,25-25,0 0,-25 25,1-25,-1 0,-25 0,26 0,-26 0,0 0,1 0,-26 0,1 0,0 0,-26 24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15.1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7469 255,'-223'28,"99"-28,0 0,0 0,0-28,-25 28,25 0,-25 0,0 0,0 0,-25 0,26 0,-1 0,-25 0,25-28,-25 28,1 0,24 0,-25-28,25 28,-25 0,26 0,-26-28,0 28,0 0,1 0,-1-28,-24 28,49-28,-50 28,25-28,1 28,-1-28,-24 28,24 0,-25 0,1-28,24 28,0 0,1-28,-26 28,50 0,-24-28,-1 56,0-28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19.5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52,'75'-24,"-26"24,1 0,25 0,-26 0,26 0,-1 0,1 0,-1 0,25 0,1 0,-26 0,25 0,1 0,24 0,0 0,0-24,-25 24,25 0,25 0,-25 0,1 24,-1-24,25 0,-25 24,0-1,-25 1,0-24,1 24,-26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20.1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1811 0,'-99'25,"0"-25,-1 25,-24-25,0 0,0-25,0 25,-24 0,-1 0,25 0,0 0,24 0,-24 0,25 25,25-1,-1-24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20.6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0,'99'0,"0"0,0 0,-24 0,23 25,26-25,0 25,0 0,0-25,0 25,0-25,0 0,-1 24,1-24,0 25,0-25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49.1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3497 1736 0,'124'-24'16,"-49"24"-16,-1 0 16,1 0-16,24 0 15,0 0-15,0 0 16,1 0-16,-1 0 15,25 0 1,0 0-16,0 0 16,25 0-16,-25 0 15,25 0-15,-1 24 16,26-24-16,-25 0 15,24 0 1,1 0-16,25 0 16,-26 0-16,26 0 15,-26 25-15,51-25 16,-26 0-1,0 0 1,26 0-16,-26 25 16,25-25-16,1 0 15,-1 0-15,0 0 16,0 25-16,1-25 15,24 0 1,-25 25-16,25-25 16,-25 0-16,0 24 15,25-24-15,-24 0 16,24 25-16,-25-25 15,0 0 1,25 25-16,-25-25 16,25 0-16,-24 0 15,-1 0-15,0 0 16,0 0-16,1 0 15,-1-25 1,0 25-16,-24 0 16,24-25-16,0 25 15,0-24-15,-24 24 16,24-25-1,-25 25-15,26-25 16,-26 0 0,1 0-16,24 25 15,-25-24-15,1-1 16,-1 0-16,1 25 15,-26-25-15,26 0 16,-1 0-16,-24 1 16,24 24-1,-24-25-15,-1 0 16,1 0-16,0 25 15,-1-25-15,1 25 16,0-24-16,-1 24 16,-24-25-16,0 25 15,25 0 1,-26 0-16,1 0 15,0 0-15,0-25 16,0 50-16,-25-25 16,24 0-16,-23 0 15,23 0 1,1 0-1,-25 0-15,25 25 16,0-25-16,-25 0 16,0 24-16,0-24 15,25 25-15,-25-25 16,0 25-16,25-25 15,-50 25 1,25 0-16,-25-25 16,0 24-16,1-24 15,-26 25-15,25 0 16,-24-25-16,-26 25 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0.0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16495 2952 0,'-149'0'16,"75"0"-16,-1 0 15,-24 0-15,0 0 16,0 25-16,0-25 16,-25 0-16,24 0 15,1 24 1,-25-24-16,0 0 15,0 0-15,0 25 16,0-25-16,0 0 16,-25 0-16,25 0 15,-25 0-15,25 0 16,-25 0-1,1 0-15,24 0 16,-25 0-16,0 0 16,0 0-16,0 0 15,0 0-15,1 0 16,-1 0-1,0 0 1,0 0-16,0 0 16,0 0-16,-24 0 15,24-25-15,0 25 16,-24 25-16,24-25 15,-25 0 1,25 0-16,-24 0 16,24 25-16,0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7:03.1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4192 9624 0,'50'-25'0,"-26"25"15,1 0-15,0 25 16,0-25-16,0 0 16,24 0-16,-24 0 15,25 25-15,-1-25 31,1 0-31,24 0 16,-24 0-16,24 0 16,-24 0-16,24-25 15,1 25-15,-1 0 16,1 0-1,-1 0-15,0-25 16,1 25-16,24 0 16,-25-24-16,26 24 15,-1 0-15,-25 0 16,26 0-1,-26 0-15,25 0 16,0-25-16,-24 25 16,24 0-16,0 0 15,-24 0-15,24 0 16,0 0-1,0 0-15,1 0 16,-1 0-16,-25 0 16,25 0-16,1 0 15,-1 0 1,0 0-16,0 0 15,0 0 1,1 0-16,24-25 16,0 25-16,-25 0 15,0 0-15,25 0 16,-25 0-16,25 0 15,0-25 1,0 25-16,0 0 16,1 0-16,-1 0 15,24 0-15,-24 0 16,0-25-16,0 25 15,25 0 1,-25 0-16,0 0 16,25 0-16,0 0 15,0 0-15,-25 0 16,25 0-16,-1 0 15,1 0-15,0 0 16,0 0 0,0 0-16,0 0 15,-1 0-15,1 0 16,0 0-1,0 0-15,0 0 16,24 0 0,-24 0-16,25 0 15,-25 25-15,0-25 16,24 0-16,-24 0 15,25 0-15,-26 0 16,26 0-16,0 0 16,-25 0-1,24 0-15,1 0 16,-1 0-16,1 0 15,0 0-15,-1 0 16,1 0-16,0 0 16,-1 0-1,26 0-15,-26 0 16,1 0-16,0 25 15,-1-25-15,1 0 16,24 0-16,-24 0 16,-25 0-16,49 0 15,-24 0 1,-1 25-1,1-25-15,24 0 16,-49 25-16,25-25 16,0 0-16,-26 0 15,26 0 1,-25 24-16,25-24 15,-26 0-15,-24 0 16,25 25-16,0-25 16,-25 0-16,0 0 15,-25 25-15,0-25 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2.1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7268 11733 0,'49'24'47,"-24"-24"-31,25 0-16,-1 0 15,26 0-15,24 0 16,-25 0 0,26 0-16,24 25 15,25-50-15,-25 50 16,0-25-16,24 0 15,1 0-15,0 0 16,-50 25 0,25-25-16,-24 0 15,-1 0-15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2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3497 10344 0,'50'-25'31,"-25"25"-16,0 0-15,49 0 16,-24 0-16,24 0 16,1 0-16,24 0 15,0 0 1,25-25-16,0 25 15,0 0-15,25 0 16,0 25-16,0-25 16,-1 0-16,1 0 15,0 25 1,-25-25-16,25 0 15,-25 0-15,0 0 16,25 0-16,-25 0 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3.6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7466 9252 0,'25'-25'0,"25"25"16,-26-24-1,26 24-15,0 0 16,-1 0-1,26 0-15,-1 0 16,0 0 0,26 0-16,-1 0 15,0 24-15,0-24 16,25 0-16,25 25 15,-25-25-15,25 25 16,0-25-16,25 0 16,-26 0-1,26 0-15,0 25 16,24-25-16,-24 0 15,-1 0-15,26 0 16,-26 0-16,1 0 16,0 0-16,-1 0 15,-24 0 1,-25 0-16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4.9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14932 9971 0,'50'0'0,"0"0"15,-1-24-15,1 24 16,-1-25-1,26 25-15,-1 0 16,26 0-16,-26-25 16,25 25-16,0 0 15,1 0 1,24 0-16,0 0 15,24 25-15,-24-25 16,25 0-16,0 0 16,0 25-16,0-25 15,24 24-15,1-24 16,-25 25-16,25-25 15,-1 25 1,-24-25-16,25 0 16,-1 25-16,26-25 15,-50 25-15,24 0 16,1-25-16,-25 24 15,24-24-15,-49 25 16,25-25 0,-25 25-16,0 0 15,-25-25-15,-24 25 16,-1-25-1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5.5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19819 11013 0,'-74'-25'0,"-1"1"16,1 24-16,-26-25 16,1 25-16,0-25 15,-25 25-15,0-25 16,-25 25-16,0-25 15,1 25-15,-26 0 16,0 0 0,1 0-16,-26 0 15,1 0-15,-1 0 16,26 0-16,-51 0 15,26 0-15,0 0 16,-26 0-16,26 0 16,-1 0-1,1 0-15,0 0 16,24 0-16,-25 0 15,1 25-15,0-25 16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1.1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0,'25'25,"24"-25,-24 25,25-25,-1 0,1 24,0-24,24 0,0 25,26-25,-1 25,0-25,0 23,0-23,25 25,0-25,0 0,25 25,-25-25,25 0,-1 24,1-24,-25 25,25-25,0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1.7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72,'50'-25,"24"1,-24 24,24 0,25-24,-24 24,24 0,0 0,1 0,-1 0,25 0,0 24,-25-24,25 0,25 24,0-24,-25 0,0 25,25-25,-25 0,0 25,0 0,0-25,-24 23,-1 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2.5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1736 0,'-24'0,"-1"0,0 0,-25 24,1-24,-1 0,0 0,1 24,-26-24,1 25,-1-1,1 23,-25-23,24 0,-23 0,-1 0,24-24,-24 0,0 0,24-24,1 0,-25 24,24-24,1 0,-1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3.7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0 171,'99'-25,"-49"1,24 0,1 24,-25-25,24 25,0 0,26 0,-26 0,25 0,25 0,-25 0,1 0,24 0,-25 25,50-25,-25 0,0 24,25-24,-25 24,24-24,-24 0,25 0,-25 0,0-24,25 24,-25-24,0 24,0-25,0 1,0 24,-24-25,-1 1,0 24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5.0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-1 198,'24'0,"1"0,25 0,-1 0,1 0,0 0,-1 0,26 0,-26 24,1-24,-1 0,26 0,-26 0,26 0,-1 0,1 0,-1 0,1 0,24 0,-25 0,25 25,-24-25,24 0,0 0,-24 0,49 0,-25 0,0 0,0 0,25 0,-24 25,24-25,0 0,0 0,-25 0,25 0,25 0,-25 0,0 0,0 0,0 0,25 0,-25 0,0 0,24 0,-23 24,-1-24,24 0,-24 0,0 0,25 0,-25 0,0 0,25 0,-25 0,0 0,25 0,-25 0,0 0,25 25,-25-25,0 0,0 0,0 0,0 0,0 0,0 0,0 25,0-25,0 0,-25 0,25 0,-24 0,24 0,0 0,-25 0,25 0,-25 0,25 0,0-25,0 25,-25 0,25 0,-24 0,24 0,0-25,-25 25,25 0,0 0,0 0,-25 0,25-24,0 24,0 0,-25 0,25 0,0-25,1 25,-1 0,-25 0,25 0,0-25,-25 25,25 0,-25 0,25 0,0 0,-24-24,24 24,-25 0,25 0,-25 0,25 0,-25 0,0-25,25 25,-24 0,-1 0,25 0,-25-25,0 25,-24 0,49-24,-25 24,0-25,0 25,1-25,-1 25,0 0,25 0,-25-24,1 24,-1 0,0 0,0 0,0 0,26-25,-51 25,25 0,0 0,-24 0,24 0,-25 0,26-25,-51 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5:11:18.7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2356 1017 0,'124'0'16,"-24"25"-16,-26-25 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9:47.3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57,'50'0,"-26"0,1 0,25 23,-1-23,1 0,24 23,-24-23,24 22,1-22,-1 23,1-23,-26 23,26-23,24 0,-25 23,1-23,24 0,0 0,0 0,0 0,1 0,-1 0,25-23,0 23,0 0,0 0,0 0,0 0,0 0,24-23,-24 23,25 0,-25 0,25 0,0 0,-25-23,25 23,-1 0,1 0,0 0,-25 0,25 0,24-22,-24 22,-25 0,50 0,-25 0,-1-23,-24 23,25 0,25 0,-50 0,25 0,-1 0,1 0,0 0,0 0,0 0,-1 0,1 0,0 0,0 0,24 0,-24 0,0 0,0 0,-1 0,1 0,0 0,25 0,-1 0,-24 0,25 0,-26 0,26 0,0 0,-26 0,26 0,-25 0,24 0,-24 0,25 0,-1 0,1 0,0 0,-26 0,26 0,0 0,-26 0,26 0,-25-23,0 23,24 0,-24 0,24 0,-24 0,0 0,25-22,-26 22,1 0,0 0,0 0,0 22,-1-22,-24 0,50 0,-50 0,25 0,0 0,24 0,-24-22,0 22,24 0,1 0,-25 0,24 0,1 0,0 0,-1 0,1 22,-1-22,1 0,0 0,24 0,-24 23,-26-23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8:59.6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5655 1563 0,'25'0'15,"25"0"-15,-1 0 16,1-25-16,0 25 15,24-25-15,1 25 16,-1-25-16,0 25 16,26-25-1,-26 25-15,25-24 16,-24 24-16,24 0 15,25-25-15,-25 25 16,25 0-16,-25 0 16,25 0-1,0 0-15,25 0 16,-25 0-16,0 0 15,0 0-15,0 0 16,25 0-16,0 0 16,0 0-1,0 0-15,-1 0 16,1 0-1,0 0-15,0 25 16,0-25-16,24 0 16,-24 0-16,25 0 15,-25 0 1,24 0-16,-24 0 15,25 0-15,-1 0 16,1 24-16,-25-24 16,24 0-16,1 0 15,-25 0-15,25 0 16,-1 0-1,1 0-15,-1 0 16,1 0-16,0 0 16,-25 0-16,49 0 15,-24 0-15,-1 0 16,26 0-16,-26 0 15,1 0 1,0 0-16,-1 0 16,26 0-16,-26 0 15,1-24-15,0 24 16,24 0-1,-24 0-15,24 0 16,-24 0 0,24 0-16,-24 0 15,-1 0-15,1-25 16,0 25-16,-1 0 15,1 0-15,0 0 16,-1-25-16,1 25 16,-25 0-1,24 0-15,1 0 16,-25 0-16,24-25 15,-24 25-15,25 25 16,-25-25-16,0 0 16,24 0-16,1 0 15,-25 0 1,-1 25-16,26-25 15,-25 0-15,25 25 16,-1-25-16,1 0 16,-25 24-16,-1-24 15,1 25-15,25-25 16,-25 0-1,0 25 1,-1-25-16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00.8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22200 3051 0,'-99'25'0,"0"-25"16,24 0-16,-24 0 15,0 0-15,0 0 16,-25 0-16,0 0 15,0 0-15,0 0 16,-25 0 0,25-25-16,-25 25 15,0 0-15,0 0 16,-24 0-16,24-25 15,-25 25-15,1 0 16,-1-25 0,-25 25-16,26 0 15,-26 0-15,1 0 16,0 0-1,24 0-15,-49 0 16,24 0-16,1 0 16,-25 0-1,24 0-15,-24 0 16,0 0-16,24 25 15,-24-25-15,-25 0 16,25 0-16,-1 25 16,1-25-16,0 25 15,0-25 1,-25 25-16,24-25 15,1 0-15,-25 24 16,0 1-16,25-25 16,-25 0-16,25 25 15,-26-25 1,1 25-16,0-25 15,25 25-15,-25-25 16,0 0-16,0 0 16,0 0-16,25 0 15,-50 0 1,50 0-1,-25 0-15,0 0 16,24 0-16,-24 0 16,0-25-16,0 25 15,25-25-15,-25 25 16,0 0-16,25-25 15,-1 25 1,-24 0-16,25-25 16,-25 25-16,25 0 15,-25-24-15,24 24 16,1-25-16,0 25 16,0 0-1,-1 0-15,26 0 16,-25 0-16,24-25 15,-24 50-15,25-25 16,-1 0-16,1 0 16,-1 0-1,26 0-15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02.3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7342 9128 0,'25'25'16,"25"-25"-1,-26 0-15,26 0 16,24 0-16,-24 0 16,24 0-16,26 0 15,24 0 1,0 25-16,0-25 15,0 0-15,25 0 16,-1 0-16,26 25 16,0-25-16,-1 0 15,26 24-15,-1-24 16,-24 25-1,24-25-15,1 25 16,-26 0-16,26 0 16,-50-1-16,-1-24 15,1 25-15,-25 0 16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02.9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3473 10344 0,'74'-25'15,"-24"0"-15,24 25 16,1-25-16,24 25 15,0 0-15,25-25 16,25 25-16,0 0 16,-1 0-1,1 0-15,25 0 16,-25 0-16,24 0 15,1 0-15,0 25 16,-1-25-16,1 25 16,-25 0-16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03.4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7119 11658 0,'25'0'16,"24"0"-16,1 0 15,24 0-15,26 0 16,-1 0 0,25 0-16,0 0 15,25 25-15,0-25 16,24 25-1,1-25-15,-1 25 16,1-1-16,0 1 16,-1 0-16,1 0 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35.2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2853 16495 0,'49'0'16,"-24"-25"-16,0 25 15,24 0-15,1 0 16,0 0-16,-26 0 16,26 0-16,0 0 15,24 0 1,-24 0-16,-1 0 15,1 0-15,24 25 16,-24-25-16,24 0 16,-24 0-16,24 0 15,1 0 1,-1 0-16,1 0 15,-1 0 1,0 0-16,1 0 16,24 0-16,-25 0 15,1 0-15,24 0 16,0 0-1,0 0-15,1 0 16,-1 0-16,0 25 16,0-25-16,1 0 15,-1 0-15,25 0 16,-25 0-1,0 0-15,25 0 16,-24 0-16,24 25 16,0-25-16,0 0 15,0 0-15,0 0 16,0 0-1,0 0-15,0 0 16,0 0-16,25 0 16,-25 0-16,24 0 15,1 0-15,-25 0 16,25 0-1,0 0 1,25 0-16,-50 0 16,49 0-16,-24 0 15,25 0-15,-26 0 16,1-25-16,25 25 15,-25 0 1,24 0-16,-24-25 16,25 25-16,0 0 15,-26 0-15,51-25 16,-26 25-16,1 0 15,0 0 1,-1-24-16,1 24 16,0 0-16,24 0 15,-24-25-15,-1 25 16,1 0-16,0 0 15,-26-25-15,26 25 16,24 0 0,-49 0-16,25 0 15,0 0-15,-1 0 16,-24 0-16,25 0 15,-1 0 1,1 25-16,-25-25 16,24 0-1,1 25-15,0-25 16,-26 24-16,26-24 15,0 25-15,-25-25 16,24 25-16,-24-25 16,25 25-16,-26-25 15,1 0 1,0 25-16,25-25 15,-25 0-15,-1 0 16,1 24-16,25-24 16,-25 0-16,0 0 15,-1 0-15,1 0 16,0 25-16,0-25 15,0 0 1,-1 0-16,1 0 16,0-25-16,25 25 15,-25 0-15,-25 0 16,24 0-16,26 0 15,-25 0 1,-25-24 0,25 24-16,0 0 15,-1 0-15,1-25 16,0 25-16,0 0 15,-25 0-15,25-25 16,-25 25-16,25 0 16,-1 0-16,-24-25 15,0 25 1,1 0-16,-1-25 15,0 25-15,0 0 16,0-24-16,0 24 16,-25 0-16,25 0 15,-25 0-15,-24 0 16,24-25-1,0 25-15,-25 0 16,1 0-16,-26 0 16,26-25-16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19:36.5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13990 17983 0,'-149'0'16,"50"0"-16,0-24 16,-1 24-16,-24-25 15,25 25-15,-50-25 16,25 25-16,-25-25 15,1 25 1,-1-25-16,0 25 16,25 0-1,-25 0-15,-25 0 16,26 0-16,-26 0 15,0 0-15,1 0 16,24 0-16,-25 0 16,1 0-16,-26 0 15,26 0-15,-1 0 16,-24 0-1,24 0-15,-25 25 16,26-25-16,-26 0 16,26 25-16,-26-25 15,26 25-15,-26-25 16,26 0-16,-26 25 15,26-25-15,-26 24 16,25-24 0,-24 25-16,24 0 15,-24-25-15,0 25 16,24-25-16,-25 25 15,26-25 1,-26 0-16,1 24 16,-1-24-1,1 0-15,24 0 16,-24 0-16,0 0 15,-1 0-15,1 0 16,24 0-16,0 0 16,1 0-16,-26 0 15,1 25-15,-1-25 16,1 0-1,0 0-15,-1 0 16,-24 0-16,24 25 16,1-25-16,0 0 15,-1 25-15,1-25 16,-1 0-16,26 25 15,-1-25 1,25 0-16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08.6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14858 9773 0,'99'-25'0,"-49"25"15,24 0-15,1-25 16,24 25-16,-25 0 16,26 0-16,24 0 15,-25 0-15,25 0 16,0 25-1,25-25-15,-1 0 16,1 0-16,0 25 16,25-25-16,-1 0 15,1 0-15,24 0 16,-24 0-16,0 0 15,-1 25 1,1-25-16,-25 0 16,49 0-1,-24 25-15,-25-25 16,0 24-16,-1-24 15,1 25-15,0-25 16,-25 25-16,-25 0 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09.0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18405 10517 0,'-124'0'15,"25"25"-15,24-50 16,-24 25-16,0 0 16,0 0-16,-25 25 15,0-25-15,24 0 16,-24 0-16,0 0 15,-24 25-15,24-25 16,0 25 0,0-25-16,0 24 15,-25 1-15,25 0 16,0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5:11:20.0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2828 1042 0,'173'0'15,"-73"0"-15,-1 25 16,0-25-16,25 0 16,-25 0-16,25 0 15,0 0-15,-24 0 16,24 0-1,0-25-15,0 25 16,0 0-16,24 0 16,-24 0-16,0 0 15,25 0-15,0 0 16,0 0-16,-25 0 15,25 25 1,0-25 0,-1 0-16,1 0 15,0 0-15,0 0 16,0 0-16,0 0 15,-1 24-15,1-24 16,25 0 0,-25 0-16,0 25 15,-1-25-15,1 0 16,-25 25-16,25-25 15,0 0-15,0 0 16,0 25-16,-1-25 16,1 0-1,0 25-15,0-25 16,0 0-16,0 24 15,-1-24-15,1 0 16,25 25-16,-1-25 16,-24 0-16,0 25 15,25-25 1,-1 0-16,1 25 15,0-25-15,-1 0 16,1 0 0,0 0-16,-1 0 15,1 0-15,-1 0 16,26 0-1,-25 0-15,-1 0 16,1-25-16,24 25 16,-24 0-16,24-25 15,1 25-15,-1-25 16,-24 25-16,24-24 15,25 24 1,-24-25-16,-25 25 16,24-25-16,0 25 15,1-25-15,-1 0 16,-24 25-16,24-24 15,-24 24-15,0-25 16,-1 0-16,1 25 16,24-25-1,-24 25-15,0-25 16,-1 25-16,1-24 15,-1 24-15,1 0 16,25-25 0,-51 25-16,26 0 15,0 0-15,-1-25 16,1 25-1,-25 0-15,24 0 16,1 0-16,-25 0 16,24 0-16,-24 0 15,25 0-15,-25 0 16,24 0-16,-24 0 15,0 0 1,0 0-16,0 0 16,0 0-16,-1 0 15,1 25-15,0-25 16,0 0-16,-25 0 15,25 25-15,-25-25 16,25 0-16,-1 24 16,-24-24-1,0 25-15,0-25 16,0 0-16,1 25 15,-1-25-15,0 25 16,0-25 0,0 25-16,-25-25 15,0 0-15,0 24 16,0-24-1,-24 25-15,-1-25 16,-24 25-16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09.4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14957 11311 0,'75'25'15,"24"-25"-15,-25 0 16,50 0-16,0 0 15,0 0-15,25 0 16,0 0-16,49 0 16,-24 0-16,25 0 15,-1-25 1,25 25-16,0 0 15,25 0-15,1 25 16,-1-25-16,24 0 16,-24 25-16,25-1 15,-25 1-15,0-25 16,-24 25-1,24 0-15,-25 0 16,-49-1-16,24 1 16,-49 0-1,0 0-15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11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6474 15032 0,'74'0'16,"-24"0"-16,24-25 15,-24 25-15,24 25 16,1-50-16,-25 50 15,24-25-15,0 0 16,26 0-16,-26 24 16,25-24-1,0 0-15,1 25 16,-1-25-16,0 0 15,25 0-15,0 25 16,0-25-16,0 25 16,0-25-1,0 25-15,0-25 16,0 24-16,0-24 15,0 25 1,0 0-16,0-25 16,0 25-16,0-25 15,-24 25-15,24-25 16,0 24-16,-25-24 15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12.5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11311 13915 0,'0'50'16,"0"0"-16,0-1 16,0 26-16,0-1 15,0 25-15,0 1 16,0-1-16,0 25 15,0 0-15,25 25 16,-25-1 0,25-24-16,-25 25 15,24 0-15,-24-25 16,25 0-16,-25 0 15,25-49-15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13.0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10691 14833 0,'49'25'0,"26"0"16,-1-25-1,25 0-15,1 25 16,-1-25-16,0 0 15,25 24-15,0-24 16,0 25-16,-25-25 16,1 25-16,-1 0 15,0 0 1,-25-1-16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13.7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12725 15007 0,'49'-25'0,"1"25"15,0 0-15,-1-25 16,1 25-16,24 0 15,1-25-15,24 25 16,-25 0-16,50 0 16,-24 0-1,48-24-15,-24 24 16,25 0-1,0 0-15,25 24 16,-1-24-16,26 0 16,-26 0-16,26 0 15,-1 0-15,1 25 16,-1-25-16,25 0 15,1 25-15,-26-25 16,25 0 0,1 25-16,-1-25 15,0 25-15,0-25 16,1 24-16,-1-24 15,0 25-15,-25 0 16,26-25-16,-51 25 16,1-25-16,24 25 15,-49-1-15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32.3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5110 7020 0,'25'-25'16,"24"0"0,-24 25-16,0-25 15,0 25-15,24 0 16,-24 0-1,25-24 1,-1 24-16,1 0 16,24 0-16,-24 0 15,24 0-15,1 0 16,-1 0-1,1 24-15,-1-24 16,0 0-16,26 0 16,-26 0-16,25 0 15,0 0-15,-24 0 16,49 0-1,-25 0-15,0 0 16,1 0-16,-1 0 16,25 0-16,-25 0 15,0 0-15,25 25 16,-25-25-1,25 0-15,-24 0 16,24 0-16,0 0 16,0 0-16,0 0 15,0 0-15,0 0 16,0 0-1,0 0 1,0 0-16,0 0 16,25 0-16,0 0 15,-25 0-15,0 0 16,24 0-1,1 0-15,-25 0 16,25 0-16,0 0 16,0 0-16,0 0 15,-25 0-15,49 0 16,-24 0-1,0 0-15,0 0 16,0 0-16,24 0 16,-24 0-16,0 0 15,0 25-15,24-25 16,-24 0-1,25 0-15,-1 0 16,-24 0-16,25 0 16,-25 0-16,24 0 15,1 0-15,0 0 16,-1 25-1,1-25 1,-1 0-16,1 0 16,0 0-16,24 0 15,-24 0-15,-1 0 16,1 0-16,0 0 15,-1 0 1,1 0-16,0-25 16,-1 25-16,1 0 15,0 0-15,-1 0 16,1 0-16,24 0 15,-24 0 1,-1 0-16,-24 0 16,50 0-16,-26 0 15,1 0-15,0 25 16,-1-25-16,-24 0 15,25 0-15,-25 0 16,-1 0 0,1 0-16,-25 0 15,0 0-15,0 25 16,-24-25-16,-1 0 15,-25 0 1,1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34.15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3497 9475 0,'25'0'16,"25"0"-1,-25 0-15,24 0 16,-24 0-16,25 0 15,-1 0 1,26 0-16,-1 0 16,1 0-1,24 0-15,-25-24 16,25 24-16,1 0 15,-1 0-15,25-25 16,0 25-16,0-25 16,25 25-1,-25 0-15,25-25 16,-1 25-16,1 0 15,0-25-15,25 25 16,-25 0-16,24 0 16,1-24-16,-25 24 15,24 0 1,26 0-16,-26 0 15,1 0-15,0 0 16,24 0-16,-24 0 16,24 0-16,-24 0 15,-1 0-15,26 24 16,-1-24-1,-24 0 1,24 0-16,1 0 16,-26 0-16,26 0 15,-1 25-15,1-25 16,-1 0-16,1 0 15,-26 0 1,26 0-16,24 0 16,-49 0-16,24 0 15,25 0-15,-24 0 16,-1 25-16,1-25 15,-1 0-15,0 0 16,1 0 0,-1 0-16,1 0 15,-1 0-15,1 0 16,-1 25-16,0-25 15,1 0-15,-1 0 16,1 0-16,-1 0 16,1 0-1,-1 25-15,1-25 16,-1 0-16,25 0 15,-24 0 1,-1 24-16,1-24 16,-1 0-16,0 0 15,1 25 1,-1-25-16,1 0 15,-1 0-15,1 0 16,-1 0-16,0 25 16,1-25-16,-25 0 15,-1 0-15,26 0 16,-1 0-1,-24 0-15,24 0 16,-24 0-16,-1 0 16,1 25-16,24-25 15,-24 0-15,0 0 16,-1 25-16,-24-25 15,0 24 1,25-24-16,-26 0 16,1 25-16,-25-25 15,-24 25-15,24-25 16,-50 25-16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34.9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15453 10889 0,'-49'-25'15,"24"1"-15,-25 24 16,1-25-16,-26 25 15,1-25-15,-1 25 16,-24 0-16,0-25 16,-25 25-16,0 0 15,0 0 1,-25 0-16,0 0 15,0 0-15,-24 0 16,24 0-16,-25 0 16,1 0-1,-1 25-15,0-25 16,-24-25-16,24 25 15,-24 0 1,24 0-16,-24 0 16,-25 0-16,24-25 15,-24 25-15,25 0 16,-1 0-16,1-24 15,-1 24-15,1 0 16,-1-25 0,26 25-16,24 0 15,-25-25-15,1 25 16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41.4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2183 1761 0,'99'0'0,"-25"0"15,1 0-15,-1 0 16,25 0-16,-24 0 15,24 25-15,0-25 16,25 0 0,-24 0-16,24 0 15,0 0-15,24 25 16,-24-25-16,25 0 15,0 0 1,25 0-16,-25 0 16,24 0-1,1 25-15,-1-25 16,1 0-16,0 0 15,24 0-15,1 0 16,-1 0 0,1 0-16,-1 0 15,25 0-15,-24 24 16,-1-24-16,25 0 15,1 0-15,-26 0 16,25 0 0,0 0-16,1 25 15,-26-25-15,25 0 16,1 25-16,-1-25 15,-25 0 1,26 0-16,-1 0 16,0 25-16,-25-25 15,26 0-15,-1 0 16,0 0-16,-24 0 15,24 0-15,0 0 16,0 0 0,1 0-1,-26 0-15,25 0 16,1 0-16,-26 0 15,25 0-15,0 0 16,-24-25-16,24 25 16,0 0-1,-24 0-15,24-25 16,0 25-16,1 0 15,-1-25-15,-25 25 16,25-24-16,-24 24 16,24 0-1,0-25-15,-24 25 16,-1-25-16,26 25 15,-26 0-15,25-25 16,-49 25-16,49 0 16,-49-25-16,24 25 15,1 0 1,-1 0-16,-24 0 15,24-24-15,-24 24 16,-1 0-16,26 0 16,-26 0-1,1 0 1,-25 0-16,49 0 15,-49 0-15,25 0 16,-25 0-16,-1 0 16,1-25-16,0 25 15,0 0 1,0 0-16,0 0 15,-1 0-15,1 0 16,-25 0-16,25 0 16,-25 0-16,0 0 15,25 0 1,-25 25-16,0-50 15,0 25-15,0 0 16,-25 0-16,25 0 16,0 0-16,-24 0 15,24 0 1,0 0-16,-25 0 15,0 0-15,0-25 16,-24 25-16,-1 0 16,0 25-1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4:20:42.3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16346 3150 0,'-99'0'15,"25"0"-15,-1 0 16,1 0-16,-1 0 16,1 0-16,-25 0 15,24 0-15,-24 0 16,0 25-16,0-25 15,-1 0 1,-24 25-16,0-25 16,0 0-1,0 25-15,-24-25 16,-1 24-16,25-24 15,-25 25 1,-25-25-16,25 25 16,-24-25-16,24 25 15,-25-25-15,1 25 16,-1-25-16,0 0 15,1 0-15,-26 24 16,51-24 0,-51 0-16,25 0 15,-24 0-15,24 0 16,-24 0-16,24-24 15,1 24-15,-26-25 16,1 25 0,24-25-16,-24 25 15,-1 0-15,26 0 16,-26 0-16,1 0 15,24 25-15,-24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5:11:22.2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4043 2332 0,'25'0'0,"25"-25"15,-1 25-15,26 0 16,-1-25-16,-24 25 15,24 0-15,0 25 16,-24-25 0,24 0-1,1 0-15,24 25 16,-24-25-16,24 24 15,0-24-15,0 0 16,0 25-16,1-25 16,24 25-1,-25-25-15,25 0 16,0 25-16,-25-25 15,25 25-15,25-25 16,-25 0-16,0 24 16,25-24-1,-25 0-15,25 0 16,0 0-16,-1 25 15,-24-25-15,50 0 16,-25 0-16,0 25 16,-1-25-1,1 0-15,0 0 16,0 0-16,25 0 15,-26 25-15,1-25 16,25 0 0,-25 0-16,24 0 15,-24 0 1,0 0-16,0 0 15,24 0-15,-24-25 16,0 25-16,0 25 16,25-25-16,-50 0 15,24 0 1,26 0-16,-25-25 15,0 25-15,0 0 16,-1 0-16,1 0 16,0-25-16,0 25 15,0 0-15,-25 0 16,25 0-1,-1 0-15,1 0 16,0 0-16,0-25 16,-25 25-16,25 0 15,0 0-15,-1 0 16,1 0-16,0 0 15,0 0 1,-25 0 0,25 0-16,0-24 15,-1 24-15,1 0 16,-25 0-16,25 24 15,0-24-15,0 0 16,0 0 0,-1 0-16,1 0 15,0 0-15,-25 0 16,25 25-16,0-25 15,0 0-15,-1 0 16,-24 0-16,25 25 16,0-25-1,0 0-15,0 0 16,-25 0-16,25 0 15,-1 0-15,1 25 16,0-25-16,0 0 16,0 0-1,-25 0-15,25 0 16,-1 0-16,1 25 15,0-25-15,-25-25 16,25 50 0,25-25-16,-26 0 15,-24 0-15,25 0 16,0 0-1,-25 0-15,25 24 16,-25-24-16,25 25 16,0-25-16,-25 0 15,0 25-15,0-25 16,0 25-1,-25 0-15,0-25 16,0 25-16,1-1 16,-26-24-16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1-24T15:11:24.7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1513 4018 0,'25'-24'31,"0"24"-15,24 0 0,1 0-16,0 0 15,-1 0-15,26 0 16,-1-25-1,0 25-15,1 0 16,-1 0-16,25 0 16,1 0-16,-1 0 15,0-25-15,25 25 16,0 0-1,0 25-15,0-25 16,0 0-16,25 0 16,0 0-16,0 0 15,-25 25-15,25-25 16,24 24-1,-24-24-15,25 0 16,-26 25-16,26-25 16,0 0-16,-1 0 15,-24 25-15,50-25 16,-26 0-1,1 25-15,0-25 16,-1 0 0,26 0-16,-26 0 15,1 0-15,24 0 16,1 0-16,-26 0 15,26 0 1,-1 0-16,1 25 16,-1-25-16,1 0 15,-26 0-15,26 0 16,-1 0-16,0 0 15,-24 0-15,25 0 16,-1 0 0,-24 0-16,24-25 15,-24 25-15,24 0 16,1 0-16,-26 0 15,1 0-15,24 0 16,-24 0-16,0 0 16,24 0-1,-24 0-15,-1 0 16,1 0-16,24 0 15,-49 0-15,25 0 16,-1 0 0,1 0-16,0 0 15,-1 0 1,-24 0-16,25 0 15,-25 0-15,24 0 16,-24 0-16,25 0 16,-1 0-16,-24 0 15,0 0-15,25 0 16,-26 0-1,1 0-15,0 0 16,-25 0-16,25 0 16,0 0-16,0 0 15,-1 0-15,1 0 16,0 0-1,0 0-15,0 0 16,-25 0-16,25 0 16,-25 0-16,24 0 15,1 0-15,-25 0 16,25 0-16,-25 0 15,25-25 1,-25 25 0,25 0-16,-25 0 15,25 0-15,-25 0 16,0 25-16,0-25 15,0 0-15,25 0 16,-25 0 0,0 0-16,0 0 15,25 0-15,-25 0 16,0 0-16,0 25 15,0-25-15,0 0 16,0 0-16,0 24 16,0-24-1,25 0-15,-25 0 16,0 0-16,0 25 15,0-25-15,24 0 16,-48 25-16,24-25 16,0 0-16,0 25 15,-25-25 1,25 0-16,0 0 15,0 25-15,-25-25 16,25 0 0,-25 0-16,1 0 15,24 0-15,-25 0 16,0 24-1,0-24-15,1 0 16,-1 0-16,0 0 16,0 0-16,0 0 15,-24 25-15,24-25 16,0 25-1,-24-25-15,-26 0 16,26 25-16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01-20T17:31:11.5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54,'74'0,"-49"-24,0 24,0 0,25 0,-26 0,26 0,-25 0,0 0,24 0,-24 0,25 0,-26 0,26-25,-25 25,0 0,24 0,-24 0,0 0,24 0,-24 0,25 0,-25 0,24 0,-24 0,25 0,-25 0,24 0,-24 0,25 0,-1 25,-24-25,25 0,-1 0,-24 0,25 0,-1 0,1 0,-25 0,24 0,1 0,0 0,-1 24,1-24,-25 0,24 0,1 0,-1 0,1 0,0 0,-1 25,26-25,-26 0,1 0,0-25,24 25,-24 0,-1 0,26 0,-26 0,26 0,-26 0,26 0,-26 0,26 0,-1 25,-24-25,24 0,1 0,-1 0,-24 0,24 0,1 0,-1 0,0 0,1 0,-1 0,1 0,-1 0,1 0,24 0,-25 0,1 0,-1 0,25 0,-24 0,-1 0,25-25,-24 25,24 0,-25 0,26 0,-1 0,-25 0,1 0,24-24,0 24,-24 0,24 0,0 0,-25 0,26 24,-1-24,0 0,-24 25,24-25,0 0,25 24,-25-24,1 24,-1-24,0 0,0 25,0-25,1 0,24 25,-50-25,25 0,-24 24,-1-24,1 0,24 0,-25 0,1 0,-26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6E0A27-7312-42BB-B4CA-F5421AA9765D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0F1E71-36CB-46BF-9D3F-E49149B4F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53.emf"/><Relationship Id="rId2" Type="http://schemas.openxmlformats.org/officeDocument/2006/relationships/customXml" Target="../ink/ink6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7.xml"/><Relationship Id="rId5" Type="http://schemas.openxmlformats.org/officeDocument/2006/relationships/image" Target="../media/image52.emf"/><Relationship Id="rId4" Type="http://schemas.openxmlformats.org/officeDocument/2006/relationships/customXml" Target="../ink/ink6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customXml" Target="../ink/ink6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emf"/><Relationship Id="rId4" Type="http://schemas.openxmlformats.org/officeDocument/2006/relationships/customXml" Target="../ink/ink69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7.xml"/><Relationship Id="rId5" Type="http://schemas.openxmlformats.org/officeDocument/2006/relationships/image" Target="../media/image11.emf"/><Relationship Id="rId4" Type="http://schemas.openxmlformats.org/officeDocument/2006/relationships/customXml" Target="../ink/ink6.xml"/><Relationship Id="rId9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8.emf"/><Relationship Id="rId3" Type="http://schemas.openxmlformats.org/officeDocument/2006/relationships/image" Target="../media/image7.emf"/><Relationship Id="rId7" Type="http://schemas.openxmlformats.org/officeDocument/2006/relationships/image" Target="../media/image15.emf"/><Relationship Id="rId12" Type="http://schemas.openxmlformats.org/officeDocument/2006/relationships/customXml" Target="../ink/ink14.xml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1.xml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3.emf"/><Relationship Id="rId3" Type="http://schemas.openxmlformats.org/officeDocument/2006/relationships/image" Target="../media/image8.emf"/><Relationship Id="rId7" Type="http://schemas.openxmlformats.org/officeDocument/2006/relationships/image" Target="../media/image20.emf"/><Relationship Id="rId12" Type="http://schemas.openxmlformats.org/officeDocument/2006/relationships/customXml" Target="../ink/ink20.xml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7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26.emf"/><Relationship Id="rId3" Type="http://schemas.openxmlformats.org/officeDocument/2006/relationships/image" Target="../media/image90.emf"/><Relationship Id="rId7" Type="http://schemas.openxmlformats.org/officeDocument/2006/relationships/image" Target="../media/image110.emf"/><Relationship Id="rId12" Type="http://schemas.openxmlformats.org/officeDocument/2006/relationships/customXml" Target="../ink/ink26.xml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3.xml"/><Relationship Id="rId11" Type="http://schemas.openxmlformats.org/officeDocument/2006/relationships/image" Target="../media/image25.emf"/><Relationship Id="rId5" Type="http://schemas.openxmlformats.org/officeDocument/2006/relationships/image" Target="../media/image100.emf"/><Relationship Id="rId10" Type="http://schemas.openxmlformats.org/officeDocument/2006/relationships/customXml" Target="../ink/ink25.xml"/><Relationship Id="rId4" Type="http://schemas.openxmlformats.org/officeDocument/2006/relationships/customXml" Target="../ink/ink22.xml"/><Relationship Id="rId9" Type="http://schemas.openxmlformats.org/officeDocument/2006/relationships/image" Target="../media/image2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zsur0L0L1c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emf"/><Relationship Id="rId4" Type="http://schemas.openxmlformats.org/officeDocument/2006/relationships/customXml" Target="../ink/ink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emf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emf"/><Relationship Id="rId4" Type="http://schemas.openxmlformats.org/officeDocument/2006/relationships/customXml" Target="../ink/ink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0.emf"/><Relationship Id="rId4" Type="http://schemas.openxmlformats.org/officeDocument/2006/relationships/customXml" Target="../ink/ink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13" Type="http://schemas.openxmlformats.org/officeDocument/2006/relationships/image" Target="../media/image30.emf"/><Relationship Id="rId18" Type="http://schemas.openxmlformats.org/officeDocument/2006/relationships/customXml" Target="../ink/ink41.xml"/><Relationship Id="rId3" Type="http://schemas.openxmlformats.org/officeDocument/2006/relationships/image" Target="../media/image140.emf"/><Relationship Id="rId21" Type="http://schemas.openxmlformats.org/officeDocument/2006/relationships/image" Target="../media/image34.emf"/><Relationship Id="rId7" Type="http://schemas.openxmlformats.org/officeDocument/2006/relationships/image" Target="../media/image160.emf"/><Relationship Id="rId12" Type="http://schemas.openxmlformats.org/officeDocument/2006/relationships/customXml" Target="../ink/ink38.xml"/><Relationship Id="rId17" Type="http://schemas.openxmlformats.org/officeDocument/2006/relationships/image" Target="../media/image32.emf"/><Relationship Id="rId25" Type="http://schemas.openxmlformats.org/officeDocument/2006/relationships/image" Target="../media/image36.emf"/><Relationship Id="rId2" Type="http://schemas.openxmlformats.org/officeDocument/2006/relationships/customXml" Target="../ink/ink33.xml"/><Relationship Id="rId16" Type="http://schemas.openxmlformats.org/officeDocument/2006/relationships/customXml" Target="../ink/ink40.xml"/><Relationship Id="rId20" Type="http://schemas.openxmlformats.org/officeDocument/2006/relationships/customXml" Target="../ink/ink4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5.xml"/><Relationship Id="rId11" Type="http://schemas.openxmlformats.org/officeDocument/2006/relationships/image" Target="../media/image180.emf"/><Relationship Id="rId24" Type="http://schemas.openxmlformats.org/officeDocument/2006/relationships/customXml" Target="../ink/ink44.xml"/><Relationship Id="rId5" Type="http://schemas.openxmlformats.org/officeDocument/2006/relationships/image" Target="../media/image150.emf"/><Relationship Id="rId15" Type="http://schemas.openxmlformats.org/officeDocument/2006/relationships/image" Target="../media/image31.emf"/><Relationship Id="rId23" Type="http://schemas.openxmlformats.org/officeDocument/2006/relationships/image" Target="../media/image35.emf"/><Relationship Id="rId10" Type="http://schemas.openxmlformats.org/officeDocument/2006/relationships/customXml" Target="../ink/ink37.xml"/><Relationship Id="rId19" Type="http://schemas.openxmlformats.org/officeDocument/2006/relationships/image" Target="../media/image33.emf"/><Relationship Id="rId4" Type="http://schemas.openxmlformats.org/officeDocument/2006/relationships/customXml" Target="../ink/ink34.xml"/><Relationship Id="rId9" Type="http://schemas.openxmlformats.org/officeDocument/2006/relationships/image" Target="../media/image170.emf"/><Relationship Id="rId14" Type="http://schemas.openxmlformats.org/officeDocument/2006/relationships/customXml" Target="../ink/ink39.xml"/><Relationship Id="rId22" Type="http://schemas.openxmlformats.org/officeDocument/2006/relationships/customXml" Target="../ink/ink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240.emf"/><Relationship Id="rId18" Type="http://schemas.openxmlformats.org/officeDocument/2006/relationships/customXml" Target="../ink/ink53.xml"/><Relationship Id="rId3" Type="http://schemas.openxmlformats.org/officeDocument/2006/relationships/image" Target="../media/image190.emf"/><Relationship Id="rId21" Type="http://schemas.openxmlformats.org/officeDocument/2006/relationships/image" Target="../media/image40.emf"/><Relationship Id="rId7" Type="http://schemas.openxmlformats.org/officeDocument/2006/relationships/image" Target="../media/image210.emf"/><Relationship Id="rId12" Type="http://schemas.openxmlformats.org/officeDocument/2006/relationships/customXml" Target="../ink/ink50.xml"/><Relationship Id="rId17" Type="http://schemas.openxmlformats.org/officeDocument/2006/relationships/image" Target="../media/image38.emf"/><Relationship Id="rId2" Type="http://schemas.openxmlformats.org/officeDocument/2006/relationships/customXml" Target="../ink/ink45.xml"/><Relationship Id="rId16" Type="http://schemas.openxmlformats.org/officeDocument/2006/relationships/customXml" Target="../ink/ink52.xml"/><Relationship Id="rId20" Type="http://schemas.openxmlformats.org/officeDocument/2006/relationships/customXml" Target="../ink/ink5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7.xml"/><Relationship Id="rId11" Type="http://schemas.openxmlformats.org/officeDocument/2006/relationships/image" Target="../media/image230.emf"/><Relationship Id="rId5" Type="http://schemas.openxmlformats.org/officeDocument/2006/relationships/image" Target="../media/image200.emf"/><Relationship Id="rId15" Type="http://schemas.openxmlformats.org/officeDocument/2006/relationships/image" Target="../media/image37.emf"/><Relationship Id="rId23" Type="http://schemas.openxmlformats.org/officeDocument/2006/relationships/image" Target="../media/image41.emf"/><Relationship Id="rId10" Type="http://schemas.openxmlformats.org/officeDocument/2006/relationships/customXml" Target="../ink/ink49.xml"/><Relationship Id="rId19" Type="http://schemas.openxmlformats.org/officeDocument/2006/relationships/image" Target="../media/image39.emf"/><Relationship Id="rId4" Type="http://schemas.openxmlformats.org/officeDocument/2006/relationships/customXml" Target="../ink/ink46.xml"/><Relationship Id="rId9" Type="http://schemas.openxmlformats.org/officeDocument/2006/relationships/image" Target="../media/image220.emf"/><Relationship Id="rId14" Type="http://schemas.openxmlformats.org/officeDocument/2006/relationships/customXml" Target="../ink/ink51.xml"/><Relationship Id="rId22" Type="http://schemas.openxmlformats.org/officeDocument/2006/relationships/customXml" Target="../ink/ink5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customXml" Target="../ink/ink5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3.emf"/><Relationship Id="rId4" Type="http://schemas.openxmlformats.org/officeDocument/2006/relationships/customXml" Target="../ink/ink5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pper(II)_acetate" TargetMode="Externa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1.xml"/><Relationship Id="rId13" Type="http://schemas.openxmlformats.org/officeDocument/2006/relationships/image" Target="../media/image49.emf"/><Relationship Id="rId3" Type="http://schemas.openxmlformats.org/officeDocument/2006/relationships/image" Target="../media/image44.emf"/><Relationship Id="rId7" Type="http://schemas.openxmlformats.org/officeDocument/2006/relationships/image" Target="../media/image46.emf"/><Relationship Id="rId12" Type="http://schemas.openxmlformats.org/officeDocument/2006/relationships/customXml" Target="../ink/ink63.xml"/><Relationship Id="rId2" Type="http://schemas.openxmlformats.org/officeDocument/2006/relationships/customXml" Target="../ink/ink5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0.xml"/><Relationship Id="rId11" Type="http://schemas.openxmlformats.org/officeDocument/2006/relationships/image" Target="../media/image48.emf"/><Relationship Id="rId5" Type="http://schemas.openxmlformats.org/officeDocument/2006/relationships/image" Target="../media/image45.emf"/><Relationship Id="rId15" Type="http://schemas.openxmlformats.org/officeDocument/2006/relationships/image" Target="../media/image50.emf"/><Relationship Id="rId10" Type="http://schemas.openxmlformats.org/officeDocument/2006/relationships/customXml" Target="../ink/ink62.xml"/><Relationship Id="rId4" Type="http://schemas.openxmlformats.org/officeDocument/2006/relationships/customXml" Target="../ink/ink59.xml"/><Relationship Id="rId9" Type="http://schemas.openxmlformats.org/officeDocument/2006/relationships/image" Target="../media/image47.emf"/><Relationship Id="rId14" Type="http://schemas.openxmlformats.org/officeDocument/2006/relationships/customXml" Target="../ink/ink6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</a:p>
          <a:p>
            <a:r>
              <a:rPr lang="en-US" dirty="0" smtClean="0"/>
              <a:t>Page 28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HOW DO WE CREATE STUFF?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895600" y="3429000"/>
              <a:ext cx="3197160" cy="63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9760" y="3365640"/>
                <a:ext cx="3228840" cy="18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make new stuff?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45720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LIKE ALL LIVING  NON-LIVING THINGS!</a:t>
            </a:r>
            <a:endParaRPr lang="en-US" sz="3200" dirty="0"/>
          </a:p>
        </p:txBody>
      </p:sp>
      <p:pic>
        <p:nvPicPr>
          <p:cNvPr id="31746" name="Picture 2" descr="http://exchangedownloads.smarttech.com/public/content/8c/8c297c00-735a-4122-8566-191244387dc5/previews/medium/0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491490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REACTIONS,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ARE EQUAL.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REACTIONS, the number of ATOMS on each side ARE EQUAL.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REACTIONS, the number of ATOMS on each side ARE EQUAL.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THIS RULE/LAW IS CALLED </a:t>
            </a:r>
            <a:br>
              <a:rPr smtClean="0"/>
            </a:br>
            <a:r>
              <a:rPr smtClean="0"/>
              <a:t>"CONSERVATION OF MASS"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chemical reactions, matter is neither created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destroyed!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THIS RULE/LAW IS CALLED </a:t>
            </a:r>
            <a:br>
              <a:rPr smtClean="0"/>
            </a:br>
            <a:r>
              <a:rPr smtClean="0"/>
              <a:t>"CONSERVATION OF MASS"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39600" y="2491560"/>
              <a:ext cx="5358240" cy="450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3760" y="2427840"/>
                <a:ext cx="53899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258920" y="3357720"/>
              <a:ext cx="6653160" cy="125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3080" y="3294000"/>
                <a:ext cx="66848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3447000" y="3839760"/>
              <a:ext cx="2116440" cy="80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31160" y="3776400"/>
                <a:ext cx="2148120" cy="20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atoms in the reactants are still there in the products.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85880" y="598320"/>
              <a:ext cx="7742160" cy="98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0040" y="534960"/>
                <a:ext cx="77742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304080" y="1134000"/>
              <a:ext cx="2580840" cy="806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8240" y="1070640"/>
                <a:ext cx="2612520" cy="20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atoms in the reactants are still there in the products, just re-made into new molecules.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hydrogens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oxygens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coppers, 8 carbons, 8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chemical reactions, matter is neither created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destroyed!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THIS RULE/LAW IS CALLED </a:t>
            </a:r>
            <a:br>
              <a:rPr smtClean="0"/>
            </a:br>
            <a:r>
              <a:rPr smtClean="0"/>
              <a:t>"CONSERVATION OF MASS"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if you have 3 tons of iron (Fe)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2 tons of oxygen gas (O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how much rust can be produced?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 CHEMICAL REACTIONS!!!!!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make new stuff?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509120" y="3411000"/>
              <a:ext cx="5920560" cy="63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3280" y="3347640"/>
                <a:ext cx="5952600" cy="18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if you have 3 tons of iron (Fe)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2 tons of oxygen gas (O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how much rust can be produced?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Finish &amp; expand with a few more examples….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chemical reactions, matter is neither created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destroyed!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THIS RULE/LAW IS CALLED </a:t>
            </a:r>
            <a:br>
              <a:rPr smtClean="0"/>
            </a:br>
            <a:r>
              <a:rPr smtClean="0"/>
              <a:t>"CONSERVATION OF MASS"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 into law of conservation of mass…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Show balanced equations….</a:t>
            </a:r>
          </a:p>
          <a:p>
            <a:endParaRPr lang="en-US" dirty="0" smtClean="0"/>
          </a:p>
          <a:p>
            <a:r>
              <a:rPr lang="en-US" dirty="0" smtClean="0"/>
              <a:t>Whatever totals you had in the beginning…you r total products should be the same.</a:t>
            </a:r>
          </a:p>
          <a:p>
            <a:pPr lvl="2"/>
            <a:r>
              <a:rPr lang="en-US" dirty="0" smtClean="0"/>
              <a:t>Two worksheets…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Demos: ice cream ball, potassium </a:t>
            </a:r>
            <a:r>
              <a:rPr lang="en-US" dirty="0" err="1" smtClean="0"/>
              <a:t>permagnate</a:t>
            </a:r>
            <a:r>
              <a:rPr lang="en-US" dirty="0" smtClean="0"/>
              <a:t>, (ice packs, </a:t>
            </a:r>
            <a:r>
              <a:rPr lang="en-US" dirty="0" err="1" smtClean="0"/>
              <a:t>alkaseltzer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look at our old faithful….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look at our old faithful….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Typical chemical reaction…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Typical chemical reaction…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Explosion 1 6"/>
          <p:cNvSpPr/>
          <p:nvPr/>
        </p:nvSpPr>
        <p:spPr>
          <a:xfrm>
            <a:off x="5257800" y="3810000"/>
            <a:ext cx="3581400" cy="22860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MAKES NEW STUFF!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52500"/>
            <a:ext cx="8991599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Chemical Reaction – shows chemical change by breaking bonds between atoms, rearranging the atoms to for new substances. </a:t>
            </a:r>
            <a:br>
              <a:rPr lang="en-US" dirty="0" smtClean="0"/>
            </a:br>
            <a:r>
              <a:rPr lang="en-US" dirty="0" smtClean="0"/>
              <a:t>Typical chemical reaction…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286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848160" y="366120"/>
              <a:ext cx="107640" cy="9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2320" y="302760"/>
                <a:ext cx="13932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018080" y="321480"/>
              <a:ext cx="7581600" cy="1432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2240" y="258120"/>
                <a:ext cx="761328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1455480" y="821520"/>
              <a:ext cx="6411960" cy="169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39640" y="758160"/>
                <a:ext cx="644364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544680" y="1419840"/>
              <a:ext cx="8153280" cy="143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8840" y="1356480"/>
                <a:ext cx="8184960" cy="27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Typical chemical reaction…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have 2 ingredients here…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5638800"/>
            <a:ext cx="3200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INPUTS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have 2 ingredients here, we call these inputs REACTANTS!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INPUTS=</a:t>
            </a:r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063" y="5991225"/>
              <a:ext cx="2867025" cy="73025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223" y="5927913"/>
                <a:ext cx="2898705" cy="2000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473400" y="5893560"/>
              <a:ext cx="3116520" cy="152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7560" y="5830200"/>
                <a:ext cx="314856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705600" y="3393360"/>
              <a:ext cx="1402200" cy="36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400" y="3329640"/>
                <a:ext cx="14342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2625480" y="3420000"/>
              <a:ext cx="1464840" cy="450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09280" y="3356640"/>
                <a:ext cx="14968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/>
              <p14:cNvContentPartPr/>
              <p14:nvPr/>
            </p14:nvContentPartPr>
            <p14:xfrm>
              <a:off x="2366280" y="3080880"/>
              <a:ext cx="9360" cy="8665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50440" y="3017160"/>
                <a:ext cx="41040" cy="9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/>
              <p14:cNvContentPartPr/>
              <p14:nvPr/>
            </p14:nvContentPartPr>
            <p14:xfrm>
              <a:off x="2205720" y="3447000"/>
              <a:ext cx="294840" cy="90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89880" y="3383280"/>
                <a:ext cx="326520" cy="13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220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Warm Up   </a:t>
            </a:r>
            <a:r>
              <a:rPr lang="en-US" b="1" u="sng" dirty="0" smtClean="0"/>
              <a:t>Warm Up Page 27   </a:t>
            </a:r>
            <a:r>
              <a:rPr lang="en-US" dirty="0" smtClean="0"/>
              <a:t>January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2CH</a:t>
            </a:r>
            <a:r>
              <a:rPr lang="en-US" sz="2000" dirty="0" smtClean="0"/>
              <a:t>2</a:t>
            </a:r>
            <a:r>
              <a:rPr lang="en-US" sz="3000" dirty="0" smtClean="0"/>
              <a:t> + 3O</a:t>
            </a:r>
            <a:r>
              <a:rPr lang="en-US" sz="2000" dirty="0" smtClean="0"/>
              <a:t>2   </a:t>
            </a:r>
            <a:r>
              <a:rPr lang="en-US" sz="3000" dirty="0" smtClean="0">
                <a:sym typeface="Wingdings" pitchFamily="2" charset="2"/>
              </a:rPr>
              <a:t>  </a:t>
            </a:r>
            <a:r>
              <a:rPr lang="en-US" sz="3000" dirty="0" smtClean="0"/>
              <a:t>2CO</a:t>
            </a:r>
            <a:r>
              <a:rPr lang="en-US" sz="2000" dirty="0" smtClean="0"/>
              <a:t>2</a:t>
            </a:r>
            <a:r>
              <a:rPr lang="en-US" sz="3000" dirty="0" smtClean="0"/>
              <a:t> + 2H</a:t>
            </a:r>
            <a:r>
              <a:rPr lang="en-US" sz="2000" dirty="0" smtClean="0"/>
              <a:t>2</a:t>
            </a:r>
            <a:r>
              <a:rPr lang="en-US" sz="3000" dirty="0" smtClean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Identify the products and reactants in the chemical reaction above.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many reactants can be found in the chemical reaction above? How many products?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How many atoms are in the reactants and how many atoms are in the product? </a:t>
            </a:r>
          </a:p>
          <a:p>
            <a:pPr marL="514350" indent="-514350"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BONUS: Does this chemical reaction support the law of conservation of mass? Explain…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57280" y="1685880"/>
              <a:ext cx="4815360" cy="93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440" y="1622160"/>
                <a:ext cx="4847040" cy="22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this reaction we make 3 things…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this reaction we make 3 things…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p:sp>
        <p:nvSpPr>
          <p:cNvPr id="10" name="Oval 9"/>
          <p:cNvSpPr/>
          <p:nvPr/>
        </p:nvSpPr>
        <p:spPr>
          <a:xfrm>
            <a:off x="47244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this reaction we make 3 things…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p:sp>
        <p:nvSpPr>
          <p:cNvPr id="10" name="Oval 9"/>
          <p:cNvSpPr/>
          <p:nvPr/>
        </p:nvSpPr>
        <p:spPr>
          <a:xfrm>
            <a:off x="47244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553200" y="40386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 chemical reaction has 3 outputs…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p:sp>
        <p:nvSpPr>
          <p:cNvPr id="10" name="Oval 9"/>
          <p:cNvSpPr/>
          <p:nvPr/>
        </p:nvSpPr>
        <p:spPr>
          <a:xfrm>
            <a:off x="46482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00800" y="40386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20000" y="4038600"/>
            <a:ext cx="1524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CARBON DIOXIDE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 chemical reaction has 3 outputs we call PRODUCTS.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p:sp>
        <p:nvSpPr>
          <p:cNvPr id="10" name="Oval 9"/>
          <p:cNvSpPr/>
          <p:nvPr/>
        </p:nvSpPr>
        <p:spPr>
          <a:xfrm>
            <a:off x="46482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00800" y="40386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20000" y="4038600"/>
            <a:ext cx="1524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CARBON DIOXIDE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5486400"/>
            <a:ext cx="3962400" cy="1143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OUTPUTS=</a:t>
            </a:r>
            <a:r>
              <a:rPr lang="en-US" sz="2800" b="1" u="sng" dirty="0" smtClean="0"/>
              <a:t>PRODUCTS</a:t>
            </a:r>
            <a:endParaRPr lang="en-US" sz="2800" b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24463" y="5946775"/>
              <a:ext cx="3214687" cy="107950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8624" y="5883233"/>
                <a:ext cx="3246726" cy="2350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375520" y="5991840"/>
              <a:ext cx="3206160" cy="107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9680" y="5928480"/>
                <a:ext cx="323784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4598640" y="3473640"/>
              <a:ext cx="1563120" cy="27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2800" y="3410280"/>
                <a:ext cx="15948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/>
              <p14:cNvContentPartPr/>
              <p14:nvPr/>
            </p14:nvContentPartPr>
            <p14:xfrm>
              <a:off x="6813360" y="3482640"/>
              <a:ext cx="1741680" cy="806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7520" y="3418920"/>
                <a:ext cx="17733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/>
              <p14:cNvContentPartPr/>
              <p14:nvPr/>
            </p14:nvContentPartPr>
            <p14:xfrm>
              <a:off x="6536520" y="3205800"/>
              <a:ext cx="9360" cy="5184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20680" y="3142080"/>
                <a:ext cx="41040" cy="64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/>
              <p14:cNvContentPartPr/>
              <p14:nvPr/>
            </p14:nvContentPartPr>
            <p14:xfrm>
              <a:off x="6393600" y="3447000"/>
              <a:ext cx="321840" cy="180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77760" y="3383280"/>
                <a:ext cx="353520" cy="14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REACTANTS go in…</a:t>
            </a:r>
            <a:br>
              <a:rPr lang="en-US" dirty="0" smtClean="0"/>
            </a:br>
            <a:r>
              <a:rPr lang="en-US" dirty="0" smtClean="0"/>
              <a:t>PRODUCTS come out.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  <p:sp>
        <p:nvSpPr>
          <p:cNvPr id="10" name="Oval 9"/>
          <p:cNvSpPr/>
          <p:nvPr/>
        </p:nvSpPr>
        <p:spPr>
          <a:xfrm>
            <a:off x="46482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00800" y="40386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20000" y="4038600"/>
            <a:ext cx="1524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CARBON DIOXIDE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5486400"/>
            <a:ext cx="3962400" cy="1143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PRODUCTS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done here in 2012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Chemical reactions have different reactants from products because new stuff is being made!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84300" y="884238"/>
              <a:ext cx="6197600" cy="152400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460" y="820468"/>
                <a:ext cx="6229279" cy="279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7725" y="1411288"/>
              <a:ext cx="7288213" cy="53975"/>
            </p14:xfrm>
          </p:contentPart>
        </mc:Choice>
        <mc:Fallback xmlns=""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1885" y="1347532"/>
                <a:ext cx="7319893" cy="181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20925" y="1857375"/>
              <a:ext cx="4243388" cy="179388"/>
            </p14:xfrm>
          </p:contentPart>
        </mc:Choice>
        <mc:Fallback xmlns=""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05085" y="1793977"/>
                <a:ext cx="4275429" cy="306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1491120" y="848160"/>
              <a:ext cx="6010200" cy="45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75280" y="784800"/>
                <a:ext cx="60418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" name="Ink 4"/>
              <p14:cNvContentPartPr/>
              <p14:nvPr/>
            </p14:nvContentPartPr>
            <p14:xfrm>
              <a:off x="1009080" y="1401840"/>
              <a:ext cx="7099560" cy="81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3240" y="1338480"/>
                <a:ext cx="71312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/>
              <p14:cNvContentPartPr/>
              <p14:nvPr/>
            </p14:nvContentPartPr>
            <p14:xfrm>
              <a:off x="2482560" y="2035800"/>
              <a:ext cx="4402440" cy="54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66720" y="1972440"/>
                <a:ext cx="4434480" cy="1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Elephant Tooth Paste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Today we will be performing a lab to see this.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December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2CH</a:t>
            </a:r>
            <a:r>
              <a:rPr lang="en-US" sz="2000" dirty="0" smtClean="0"/>
              <a:t>2</a:t>
            </a:r>
            <a:r>
              <a:rPr lang="en-US" sz="3000" dirty="0" smtClean="0"/>
              <a:t> + 3O</a:t>
            </a:r>
            <a:r>
              <a:rPr lang="en-US" sz="2000" dirty="0" smtClean="0"/>
              <a:t>2   </a:t>
            </a:r>
            <a:r>
              <a:rPr lang="en-US" sz="3000" dirty="0" smtClean="0">
                <a:sym typeface="Wingdings" pitchFamily="2" charset="2"/>
              </a:rPr>
              <a:t>  </a:t>
            </a:r>
            <a:r>
              <a:rPr lang="en-US" sz="3000" dirty="0" smtClean="0"/>
              <a:t>2CO</a:t>
            </a:r>
            <a:r>
              <a:rPr lang="en-US" sz="2000" dirty="0" smtClean="0"/>
              <a:t>2</a:t>
            </a:r>
            <a:r>
              <a:rPr lang="en-US" sz="3000" dirty="0" smtClean="0"/>
              <a:t> + 2H</a:t>
            </a:r>
            <a:r>
              <a:rPr lang="en-US" sz="2000" dirty="0" smtClean="0"/>
              <a:t>2</a:t>
            </a:r>
            <a:r>
              <a:rPr lang="en-US" sz="3000" dirty="0" smtClean="0"/>
              <a:t>O</a:t>
            </a:r>
          </a:p>
          <a:p>
            <a:pPr marL="514350" indent="-514350">
              <a:buNone/>
            </a:pPr>
            <a:r>
              <a:rPr lang="en-US" sz="3000" dirty="0" smtClean="0"/>
              <a:t>1.   Is this an example of a combustion reaction, synthesis reaction, or a decomposition react? Explain why?</a:t>
            </a:r>
          </a:p>
          <a:p>
            <a:pPr marL="514350" indent="-514350">
              <a:buNone/>
            </a:pPr>
            <a:endParaRPr lang="en-US" sz="30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BONUS: Does this chemical reaction support the law of conservation of mass? Explain…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Remember the elephant toothpaste demo yesterday?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http://www.youtube.com/watch?v=ezsur0L0L1c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Remember the elephant toothpaste demo yesterday?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Remember the elephant toothpaste demo yesterday?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Remember the elephant toothpaste demo yesterday?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Remember the elephant toothpaste demo yesterday?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Here’s the elephant toothpaste chemical reaction.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223360" y="5268600"/>
              <a:ext cx="4929840" cy="2502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7520" y="5204880"/>
                <a:ext cx="4961520" cy="3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3936240" y="585720"/>
              <a:ext cx="3736440" cy="788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20400" y="522360"/>
                <a:ext cx="3768120" cy="205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Here’s the elephant toothpaste chemical reaction.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5867400"/>
            <a:ext cx="2743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 REACTANT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648200" y="5791200"/>
            <a:ext cx="3200400" cy="8382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 PRODUCTS</a:t>
            </a:r>
            <a:endParaRPr lang="en-US" sz="2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196640" y="6116760"/>
              <a:ext cx="2670120" cy="152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0800" y="6053400"/>
                <a:ext cx="270216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5188320" y="6125760"/>
              <a:ext cx="2232720" cy="1252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72120" y="6062400"/>
                <a:ext cx="2264760" cy="25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dirty="0" smtClean="0"/>
              <a:t>Note how the </a:t>
            </a:r>
            <a:r>
              <a:rPr lang="en-US" sz="3000" b="1" dirty="0" err="1" smtClean="0"/>
              <a:t>bleachy</a:t>
            </a:r>
            <a:r>
              <a:rPr lang="en-US" sz="3000" b="1" dirty="0" smtClean="0"/>
              <a:t> hydrogen peroxide was turned into harmless water &amp; oxygen gas!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Even though we made completely new molecular products, we STILL have the same number of atoms on each side (reactant &amp; product side).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044720" y="1044720"/>
              <a:ext cx="7313760" cy="1522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8880" y="981360"/>
                <a:ext cx="734544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937880" y="5393520"/>
              <a:ext cx="4866840" cy="71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22040" y="5330160"/>
                <a:ext cx="4898520" cy="19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ctr"/>
            <a:r>
              <a:rPr lang="en-US" dirty="0" smtClean="0"/>
              <a:t>Types of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sz="1800" dirty="0" smtClean="0"/>
              <a:t>2</a:t>
            </a:r>
            <a:r>
              <a:rPr lang="en-US" dirty="0" smtClean="0"/>
              <a:t>O + Electricity  </a:t>
            </a:r>
            <a:r>
              <a:rPr lang="en-US" sz="3000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/>
              <a:t>H + H + O</a:t>
            </a:r>
          </a:p>
          <a:p>
            <a:pPr marL="514350" indent="-514350">
              <a:buNone/>
            </a:pPr>
            <a:r>
              <a:rPr lang="en-US" dirty="0" smtClean="0"/>
              <a:t>1.	Is the chemical reaction above an example of a synthesis reaction, decomposition reaction, or a combustion reaction? Explain your answer… 	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C + O</a:t>
            </a:r>
            <a:r>
              <a:rPr lang="en-US" sz="1800" dirty="0" smtClean="0"/>
              <a:t>2  </a:t>
            </a:r>
            <a:r>
              <a:rPr lang="en-US" sz="3000" dirty="0" smtClean="0">
                <a:sym typeface="Wingdings" pitchFamily="2" charset="2"/>
              </a:rPr>
              <a:t></a:t>
            </a:r>
            <a:r>
              <a:rPr lang="en-US" sz="1800" dirty="0" smtClean="0">
                <a:sym typeface="Wingdings" pitchFamily="2" charset="2"/>
              </a:rPr>
              <a:t>  </a:t>
            </a:r>
            <a:r>
              <a:rPr lang="en-US" dirty="0" smtClean="0"/>
              <a:t>CO</a:t>
            </a:r>
            <a:r>
              <a:rPr lang="en-US" sz="1800" dirty="0" smtClean="0"/>
              <a:t>2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Is the chemical reaction above an example of a synthesis reaction, decomposition reaction, or a combustion reaction? Explain your answer…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But….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But what were these for?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18515551"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We don’t see these here?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But what were these for?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hydrogen peroxide needed a CATALYST!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dishwashing liquid &amp; yeast were CATALYSTS!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These were CATALYSTS!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19225" y="598488"/>
              <a:ext cx="7064375" cy="115887"/>
            </p14:xfrm>
          </p:contentPart>
        </mc:Choice>
        <mc:Fallback xmlns=""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3385" y="535146"/>
                <a:ext cx="7096415" cy="2429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75025" y="1116013"/>
              <a:ext cx="2689225" cy="98425"/>
            </p14:xfrm>
          </p:contentPart>
        </mc:Choice>
        <mc:Fallback xmlns=""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9185" y="1052199"/>
                <a:ext cx="2720905" cy="225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33663" y="3348038"/>
              <a:ext cx="1063625" cy="53975"/>
            </p14:xfrm>
          </p:contentPart>
        </mc:Choice>
        <mc:Fallback xmlns="">
          <p:pic>
            <p:nvPicPr>
              <p:cNvPr id="41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17826" y="3284347"/>
                <a:ext cx="1095300" cy="180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3751263"/>
              <a:ext cx="652462" cy="26987"/>
            </p14:xfrm>
          </p:contentPart>
        </mc:Choice>
        <mc:Fallback xmlns="">
          <p:pic>
            <p:nvPicPr>
              <p:cNvPr id="4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09695" y="3687078"/>
                <a:ext cx="684149" cy="155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81275" y="4232275"/>
              <a:ext cx="660400" cy="53975"/>
            </p14:xfrm>
          </p:contentPart>
        </mc:Choice>
        <mc:Fallback xmlns=""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65080" y="4168519"/>
                <a:ext cx="692430" cy="181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1258920" y="500040"/>
              <a:ext cx="7099560" cy="1879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3080" y="436680"/>
                <a:ext cx="713124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3795120" y="1062720"/>
              <a:ext cx="2143440" cy="45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779280" y="999000"/>
                <a:ext cx="21751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" name="Ink 8"/>
              <p14:cNvContentPartPr/>
              <p14:nvPr/>
            </p14:nvContentPartPr>
            <p14:xfrm>
              <a:off x="2616480" y="4223880"/>
              <a:ext cx="687960" cy="27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00640" y="4160160"/>
                <a:ext cx="71964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" name="Ink 9"/>
              <p14:cNvContentPartPr/>
              <p14:nvPr/>
            </p14:nvContentPartPr>
            <p14:xfrm>
              <a:off x="1258920" y="3705840"/>
              <a:ext cx="947160" cy="18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43080" y="3642480"/>
                <a:ext cx="97884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" name="Ink 10"/>
              <p14:cNvContentPartPr/>
              <p14:nvPr/>
            </p14:nvContentPartPr>
            <p14:xfrm>
              <a:off x="2687760" y="3313080"/>
              <a:ext cx="1420200" cy="36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1920" y="3249360"/>
                <a:ext cx="14518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2" name="Ink 11"/>
              <p14:cNvContentPartPr/>
              <p14:nvPr/>
            </p14:nvContentPartPr>
            <p14:xfrm>
              <a:off x="5375520" y="3562920"/>
              <a:ext cx="1839960" cy="116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59680" y="3499560"/>
                <a:ext cx="187164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" name="Ink 12"/>
              <p14:cNvContentPartPr/>
              <p14:nvPr/>
            </p14:nvContentPartPr>
            <p14:xfrm>
              <a:off x="5366880" y="3911040"/>
              <a:ext cx="1768320" cy="540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51040" y="3847680"/>
                <a:ext cx="1800000" cy="18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9757"/>
            <a:ext cx="9144000" cy="7567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 speed up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chemical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 without getting involved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They are still there at the end.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0585" y="1789304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2365" y="2239963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138603" y="3296356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These were CATALYSTS!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31900" y="3652838"/>
              <a:ext cx="884238" cy="88900"/>
            </p14:xfrm>
          </p:contentPart>
        </mc:Choice>
        <mc:Fallback xmlns=""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6059" y="3589492"/>
                <a:ext cx="915921" cy="215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73388" y="3313113"/>
              <a:ext cx="965200" cy="61912"/>
            </p14:xfrm>
          </p:contentPart>
        </mc:Choice>
        <mc:Fallback xmlns="">
          <p:pic>
            <p:nvPicPr>
              <p:cNvPr id="51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7547" y="3249401"/>
                <a:ext cx="996881" cy="1893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1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98738" y="4241800"/>
              <a:ext cx="625475" cy="88900"/>
            </p14:xfrm>
          </p:contentPart>
        </mc:Choice>
        <mc:Fallback xmlns="">
          <p:pic>
            <p:nvPicPr>
              <p:cNvPr id="51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2894" y="4178454"/>
                <a:ext cx="657523" cy="215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29250" y="3840163"/>
              <a:ext cx="1339850" cy="61912"/>
            </p14:xfrm>
          </p:contentPart>
        </mc:Choice>
        <mc:Fallback xmlns="">
          <p:pic>
            <p:nvPicPr>
              <p:cNvPr id="51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13411" y="3776811"/>
                <a:ext cx="1371528" cy="188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1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58950" y="490538"/>
              <a:ext cx="5545138" cy="125412"/>
            </p14:xfrm>
          </p:contentPart>
        </mc:Choice>
        <mc:Fallback xmlns="">
          <p:pic>
            <p:nvPicPr>
              <p:cNvPr id="51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42750" y="427111"/>
                <a:ext cx="5577178" cy="2522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12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65263" y="1054100"/>
              <a:ext cx="6338887" cy="61913"/>
            </p14:xfrm>
          </p:contentPart>
        </mc:Choice>
        <mc:Fallback xmlns="">
          <p:pic>
            <p:nvPicPr>
              <p:cNvPr id="512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49423" y="990387"/>
                <a:ext cx="6370567" cy="188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" name="Ink 6"/>
              <p14:cNvContentPartPr/>
              <p14:nvPr/>
            </p14:nvContentPartPr>
            <p14:xfrm>
              <a:off x="2035800" y="491040"/>
              <a:ext cx="5626080" cy="72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19960" y="427680"/>
                <a:ext cx="565812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" name="Ink 7"/>
              <p14:cNvContentPartPr/>
              <p14:nvPr/>
            </p14:nvContentPartPr>
            <p14:xfrm>
              <a:off x="1384200" y="1080360"/>
              <a:ext cx="6608160" cy="81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68360" y="1017000"/>
                <a:ext cx="66398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9" name="Ink 8"/>
              <p14:cNvContentPartPr/>
              <p14:nvPr/>
            </p14:nvContentPartPr>
            <p14:xfrm>
              <a:off x="2616668" y="3691310"/>
              <a:ext cx="1321920" cy="986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00828" y="3627950"/>
                <a:ext cx="13536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" name="Ink 9"/>
              <p14:cNvContentPartPr/>
              <p14:nvPr/>
            </p14:nvContentPartPr>
            <p14:xfrm>
              <a:off x="1124640" y="4160520"/>
              <a:ext cx="911160" cy="363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08800" y="4097160"/>
                <a:ext cx="9428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1" name="Ink 10"/>
              <p14:cNvContentPartPr/>
              <p14:nvPr/>
            </p14:nvContentPartPr>
            <p14:xfrm>
              <a:off x="2522855" y="4540750"/>
              <a:ext cx="777240" cy="630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507015" y="4477390"/>
                <a:ext cx="808920" cy="18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 speed up chemical reactions without getting involved!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These were CATALYSTS!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 speed up chemical reactions without getting involved!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18943556"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They helped THIS start.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 speed up chemical reactions without getting involved!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18943556"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They helped THIS start.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19600"/>
            <a:ext cx="39513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BUT STAYED OUT OF THE REACTION!</a:t>
            </a:r>
            <a:endParaRPr lang="en-US" b="1" dirty="0"/>
          </a:p>
        </p:txBody>
      </p:sp>
      <p:sp>
        <p:nvSpPr>
          <p:cNvPr id="8" name="Curved Right Arrow 7"/>
          <p:cNvSpPr/>
          <p:nvPr/>
        </p:nvSpPr>
        <p:spPr>
          <a:xfrm>
            <a:off x="228600" y="3581400"/>
            <a:ext cx="533400" cy="1216152"/>
          </a:xfrm>
          <a:prstGeom prst="curvedRightArrow">
            <a:avLst>
              <a:gd name="adj1" fmla="val 50000"/>
              <a:gd name="adj2" fmla="val 114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new stuff?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053720" y="991080"/>
              <a:ext cx="5679720" cy="72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7880" y="927720"/>
                <a:ext cx="5711400" cy="19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 speed up chemical reactions without getting involved!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made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102" y="4835753"/>
            <a:ext cx="899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 smtClean="0"/>
              <a:t>+ Soap + Yeast</a:t>
            </a:r>
            <a:r>
              <a:rPr lang="en-US" sz="4400" b="1" dirty="0" smtClean="0">
                <a:sym typeface="Wingdings"/>
              </a:rPr>
              <a:t></a:t>
            </a:r>
            <a:r>
              <a:rPr lang="en-US" sz="4400" b="1" dirty="0" smtClean="0"/>
              <a:t> </a:t>
            </a:r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18943556"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They helped THIS start.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19600"/>
            <a:ext cx="395133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BUT STAYED OUT OF THE REACTION!</a:t>
            </a:r>
            <a:endParaRPr lang="en-US" b="1" dirty="0"/>
          </a:p>
        </p:txBody>
      </p:sp>
      <p:sp>
        <p:nvSpPr>
          <p:cNvPr id="8" name="Curved Right Arrow 7"/>
          <p:cNvSpPr/>
          <p:nvPr/>
        </p:nvSpPr>
        <p:spPr>
          <a:xfrm>
            <a:off x="228600" y="3581400"/>
            <a:ext cx="533400" cy="1216152"/>
          </a:xfrm>
          <a:prstGeom prst="curvedRightArrow">
            <a:avLst>
              <a:gd name="adj1" fmla="val 50000"/>
              <a:gd name="adj2" fmla="val 114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456" y="5750153"/>
            <a:ext cx="8675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DQ: How do you know that the yeast and Soap were both catalysts in this chemical reaction? </a:t>
            </a:r>
            <a:endParaRPr lang="en-US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1027080" y="5902560"/>
              <a:ext cx="7349400" cy="80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880" y="5839200"/>
                <a:ext cx="73814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357120" y="6429240"/>
              <a:ext cx="4679640" cy="125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1280" y="6365880"/>
                <a:ext cx="4711320" cy="25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20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“BLUE LAB” in your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 will react copper with acetic acid (vinegar) to produce copper acetate: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 will react copper with acetic acid (vinegar) to produce copper acetate: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	How many reactants do we have here?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	How many products do we have here?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	Label them above.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 will react copper with acetic acid (vinegar) to produce copper acetate: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	How many reactants do we have here?  </a:t>
            </a:r>
            <a:r>
              <a:rPr lang="en-US" b="1" dirty="0" smtClean="0">
                <a:solidFill>
                  <a:srgbClr val="00B050"/>
                </a:solidFill>
              </a:rPr>
              <a:t>2 reactants</a:t>
            </a:r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	How many products do we have here?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	Label them above.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 will react copper with acetic acid (vinegar) to produce copper acetate: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Cu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	How many reactants do we have here?  </a:t>
            </a:r>
            <a:r>
              <a:rPr lang="en-US" b="1" dirty="0" smtClean="0">
                <a:solidFill>
                  <a:srgbClr val="00B050"/>
                </a:solidFill>
              </a:rPr>
              <a:t>2 reactants</a:t>
            </a:r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	How many products do we have here?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products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	Label them above.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 will react copper with acetic acid (vinegar) to produce copper acetate: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Cu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questions: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	How many reactants do we have here?  </a:t>
            </a:r>
            <a:r>
              <a:rPr lang="en-US" b="1" dirty="0" smtClean="0">
                <a:solidFill>
                  <a:srgbClr val="00B050"/>
                </a:solidFill>
              </a:rPr>
              <a:t>2 reactants</a:t>
            </a:r>
            <a:endParaRPr lang="en-US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	How many products do we have here?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products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3)	Label them above.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" y="3276600"/>
            <a:ext cx="32004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copper  + vinegar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429000" y="3352800"/>
            <a:ext cx="3810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32766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copper acetate + hydrogen gas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One</a:t>
            </a:r>
            <a:r>
              <a:rPr lang="en-US" sz="3200" dirty="0" smtClean="0"/>
              <a:t> of every lab pair pick up a tub.</a:t>
            </a:r>
            <a:br>
              <a:rPr lang="en-US" sz="3200" dirty="0" smtClean="0"/>
            </a:br>
            <a:r>
              <a:rPr lang="en-US" sz="3200" dirty="0" smtClean="0"/>
              <a:t>Return carefully, quickly &amp; directly to your seats, or you will not do the lab.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supplies should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Empty clear plastic cup</a:t>
            </a:r>
          </a:p>
          <a:p>
            <a:r>
              <a:rPr lang="en-US" dirty="0" smtClean="0"/>
              <a:t>A sealed jar labeled </a:t>
            </a:r>
            <a:r>
              <a:rPr lang="en-US" b="1" dirty="0" smtClean="0"/>
              <a:t>“Vinegar—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b="1" dirty="0" smtClean="0"/>
          </a:p>
          <a:p>
            <a:r>
              <a:rPr lang="en-US" dirty="0" smtClean="0"/>
              <a:t>A small cup of salt (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Small cup of Copper Powder (Cu)</a:t>
            </a:r>
          </a:p>
          <a:p>
            <a:r>
              <a:rPr lang="en-US" dirty="0" smtClean="0"/>
              <a:t>A teaspoon</a:t>
            </a:r>
          </a:p>
          <a:p>
            <a:r>
              <a:rPr lang="en-US" dirty="0" smtClean="0"/>
              <a:t>A 10mL or other small graduated cylinder (we may have to share)</a:t>
            </a:r>
          </a:p>
          <a:p>
            <a:r>
              <a:rPr lang="en-US" dirty="0" smtClean="0"/>
              <a:t>Cup of peroxide (H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these directions or you’ll lose lab privileges.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10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vinegar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place in your clear cup.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make new stuff?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Like the special glass on all our touch products?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57.foxnews.com/global.fncstatic.com/static/managed/img/Scitech/660/371/HP%20TouchPad%20Tab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19400"/>
            <a:ext cx="6286500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these directions or you’ll lose lab privileges.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10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vinegar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place in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a quarter (1/4) teaspoon of salt &amp; add this to your clear cup.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these directions or you’ll lose lab privileges.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10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vinegar 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pour in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a quarter (1/4) teaspoon of salt &amp; add this to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Swirl your cup to dissolve the salt into a vinegar &amp; salt solution.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answer to this next question in your notes…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4)  Is dissolving salt in the vinegar a physical or chemical change?  Explain.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answer to this next question in your notes…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4)  Is dissolving salt in the vinegar a physical or chemical change?  Explain.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When something dissolves (solubility), this  is its physical property.  The salt hasn’t changed into something else, it has only broken into smaller more invisible pieces in solution.  It’s a physical change.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these directions or you’ll lose lab privileges.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10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vinegar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pour in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a quarter (1/4) teaspoon of salt &amp; add this to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Swirl your cup to dissolve the salt into a vinegar &amp; salt solution.</a:t>
            </a:r>
          </a:p>
          <a:p>
            <a:pPr marL="514350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  Carefully measure a ¼ teaspoon of copper powder or grains from the teacher.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these directions or you’ll lose lab privileges.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10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vinegar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pour in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a quarter (1/4) teaspoon of salt &amp; add this to your clear cup.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Swirl your cup to dissolve the salt into a vinegar &amp; salt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 measure a ¼ teaspoon of copper powder or grains from the teacher.</a:t>
            </a:r>
          </a:p>
          <a:p>
            <a:pPr marL="514350" indent="-51435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  Add this copper to your vinegar salt solution, swirl until you’ve mixed it as much as you can.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answer to this next question in your notes…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4)  Is dissolving salt in the vinegar a physical or chemical change?  Explain.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When something dissolves (solubility), this  is its physical property.  The salt hasn’t changed into something else, it has only broken into smaller more invisible pieces in solution.  It’s a physical change.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7.   </a:t>
            </a:r>
            <a:r>
              <a:rPr lang="en-US" b="1" dirty="0" smtClean="0"/>
              <a:t>Did anything happen when you mixed the reactants together?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answer to this next question in your notes…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4)  Is dissolving salt in the vinegar a physical or chemical change?  Explain.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When something dissolves (solubility), this  is its physical property.  The salt hasn’t changed into something else, it has only broken into smaller more invisible pieces in solution.  It’s a physical change.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7</a:t>
            </a:r>
            <a:r>
              <a:rPr lang="en-US" b="1" dirty="0" smtClean="0"/>
              <a:t>)  Did anything happen when you mixed the reactants together?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Nothing happened when reactants mixed.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PROCEDURE…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8.	   Carefully measure 4 </a:t>
            </a:r>
            <a:r>
              <a:rPr lang="en-US" b="1" dirty="0" err="1" smtClean="0"/>
              <a:t>mL</a:t>
            </a:r>
            <a:r>
              <a:rPr lang="en-US" b="1" dirty="0" smtClean="0"/>
              <a:t> if standard hydrogen peroxide solution into the small graduated cylinder.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PROCEDURES…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8.    Carefully measure 4 </a:t>
            </a:r>
            <a:r>
              <a:rPr lang="en-US" b="1" dirty="0" err="1" smtClean="0"/>
              <a:t>mL</a:t>
            </a:r>
            <a:r>
              <a:rPr lang="en-US" b="1" dirty="0" smtClean="0"/>
              <a:t> if standard hydrogen peroxide solution into the small graduated cylinder.</a:t>
            </a:r>
          </a:p>
          <a:p>
            <a:pPr marL="514350" indent="-514350">
              <a:buNone/>
            </a:pPr>
            <a:r>
              <a:rPr lang="en-US" b="1" dirty="0" smtClean="0"/>
              <a:t>9.    Both watch carefully as you add this diluted (watery)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 solution.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make new stuff?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45720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Like cool water-proof fabrics?</a:t>
            </a:r>
            <a:endParaRPr lang="en-US" sz="3200" dirty="0"/>
          </a:p>
        </p:txBody>
      </p:sp>
      <p:pic>
        <p:nvPicPr>
          <p:cNvPr id="28674" name="Picture 2" descr="http://assets.ecouterre.com/wp-content/uploads/2010/01/waterproof-fabr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51149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in your notes, the following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10)  What happened when you added hydrogen peroxide to your copper and vinegar solution?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in your notes, the following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10) When you added hydrogen peroxide to your copper and vinegar solution, did a reaction occur?  Explain.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reaction occurred as evidenced by the fizzing and changing color.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in your notes, the following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10) When you added hydrogen peroxide to your copper and vinegar solution, did a reaction occur?  Explain.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reaction occurred as evidenced by the fizzing and changing color.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11</a:t>
            </a:r>
            <a:r>
              <a:rPr lang="en-US" b="1" dirty="0" smtClean="0"/>
              <a:t>)  What type of gas is in the fizzing bubbles?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in your notes, the following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10) When you added hydrogen peroxide to your copper and vinegar solution, did a reaction occur?  Explain.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reaction occurred as evidenced by the fizzing and changing color.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11</a:t>
            </a:r>
            <a:r>
              <a:rPr lang="en-US" b="1" dirty="0" smtClean="0"/>
              <a:t>)  What type of gas is in the fizzing bubbles?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2H</a:t>
            </a:r>
            <a:r>
              <a:rPr lang="en-US" b="1" u="sng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According to the chemical reaction equation , hydrogen gas is produced!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  Can you tell whether energy was absorbed or released in this reaction?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Check the cup, is it warmer or colder?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  Can you tell whether energy was absorbed or released in this reaction?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Energy is released with this reaction: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Cu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endParaRPr lang="en-US" b="1" u="sng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We call this EXOTHERMIC for “EXIT HEAT”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  Can you tell whether energy was absorbed or released in this reaction?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13)   What was the purpose of the hydrogen peroxide and salt?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hydrogen peroxide and salt were CATALYSTS that made the reaction go faster without getting involved.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13)   What was the purpose of the hydrogen peroxide and salt?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person from the lab pair carefully put everything neatly back in the tub.  Clean up the surface.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make new stuff?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Like amazing new food stuff?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29698" name="Picture 2" descr="http://www.stufftotweet.com/tweetthis/wp-content/plugins/wp-o-matic/cache/b3686_10354-GC_Top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7350" y="2895600"/>
            <a:ext cx="5148425" cy="3257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person from the lab pair carefully put everything neatly back in the tub.  Clean up the surface.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2432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The other person spill out your cups of copper acetate and rinse out the small cylinders if you have them.  Then return directly to your seat.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Both make sure everything is back in the tub the way it was.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Both make sure everything is back in the tub the way it was.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One of you return the tub where it came from.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Return to your seats.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make?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http://en.wikipedia.org/wiki/Copper(II)_acetate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seen/done several chemical reactions in the last few days…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the CANDLE chemical reaction: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6868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3600" dirty="0" smtClean="0"/>
              <a:t>2CH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+ 3O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2CO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+ 2H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+ </a:t>
            </a:r>
            <a:r>
              <a:rPr lang="en-US" sz="3600" dirty="0" smtClean="0">
                <a:solidFill>
                  <a:srgbClr val="FF0000"/>
                </a:solidFill>
              </a:rPr>
              <a:t>heat/light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533400" y="3048000"/>
            <a:ext cx="2590800" cy="1676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cs typeface="Aharoni" pitchFamily="2" charset="-79"/>
              </a:rPr>
              <a:t>WAX &amp; OXYGEN </a:t>
            </a:r>
            <a:r>
              <a:rPr lang="en-US" sz="2400" b="1" u="sng" dirty="0" smtClean="0">
                <a:solidFill>
                  <a:srgbClr val="FF0000"/>
                </a:solidFill>
                <a:cs typeface="Aharoni" pitchFamily="2" charset="-79"/>
              </a:rPr>
              <a:t>REACTANTS</a:t>
            </a:r>
            <a:endParaRPr lang="en-US" sz="2400" b="1" u="sng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86200" y="3048000"/>
            <a:ext cx="3581400" cy="1752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cs typeface="Aharoni" pitchFamily="2" charset="-79"/>
              </a:rPr>
              <a:t>DIFFERENT CARBON DIOXIDE &amp; WATER </a:t>
            </a:r>
            <a:r>
              <a:rPr lang="en-US" sz="2400" b="1" u="sng" dirty="0" smtClean="0">
                <a:solidFill>
                  <a:srgbClr val="FFFF00"/>
                </a:solidFill>
                <a:cs typeface="Aharoni" pitchFamily="2" charset="-79"/>
              </a:rPr>
              <a:t>PRODUCTS</a:t>
            </a:r>
            <a:endParaRPr lang="en-US" sz="2400" b="1" u="sng" dirty="0">
              <a:solidFill>
                <a:srgbClr val="FFFF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the 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5867400"/>
            <a:ext cx="2743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 REACTANT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648200" y="5791200"/>
            <a:ext cx="3200400" cy="8382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 PRODUCTS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the elephant toothpaste chemical reaction.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429000"/>
          </a:xfrm>
        </p:spPr>
        <p:txBody>
          <a:bodyPr/>
          <a:lstStyle/>
          <a:p>
            <a:r>
              <a:rPr lang="en-US" dirty="0" smtClean="0"/>
              <a:t>We mixed some concentrated 20%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(hydrogen peroxide—from the hair salon)…</a:t>
            </a:r>
          </a:p>
          <a:p>
            <a:r>
              <a:rPr lang="en-US" dirty="0" smtClean="0"/>
              <a:t>with some dishwashing liquid…</a:t>
            </a:r>
          </a:p>
          <a:p>
            <a:r>
              <a:rPr lang="en-US" dirty="0" smtClean="0"/>
              <a:t>with some yeast.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200400"/>
          </a:xfrm>
        </p:spPr>
        <p:txBody>
          <a:bodyPr/>
          <a:lstStyle/>
          <a:p>
            <a:r>
              <a:rPr lang="en-US" dirty="0" smtClean="0"/>
              <a:t>And we got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 </a:t>
            </a:r>
            <a:r>
              <a:rPr lang="en-US" dirty="0" smtClean="0"/>
              <a:t>&amp; a whole bunch of oxygen gas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4876800"/>
            <a:ext cx="784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2H</a:t>
            </a:r>
            <a:r>
              <a:rPr lang="en-US" sz="4400" b="1" baseline="-25000" dirty="0"/>
              <a:t>2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r>
              <a:rPr lang="en-US" sz="4400" b="1" dirty="0">
                <a:sym typeface="Wingdings"/>
              </a:rPr>
              <a:t></a:t>
            </a:r>
            <a:r>
              <a:rPr lang="en-US" sz="4400" b="1" dirty="0"/>
              <a:t> 2H</a:t>
            </a:r>
            <a:r>
              <a:rPr lang="en-US" sz="4400" b="1" baseline="-25000" dirty="0"/>
              <a:t>2</a:t>
            </a:r>
            <a:r>
              <a:rPr lang="en-US" sz="4400" b="1" dirty="0"/>
              <a:t>O + O</a:t>
            </a:r>
            <a:r>
              <a:rPr lang="en-US" sz="4400" b="1" baseline="-25000" dirty="0"/>
              <a:t>2</a:t>
            </a:r>
            <a:r>
              <a:rPr lang="en-US" sz="4400" b="1" dirty="0"/>
              <a:t> </a:t>
            </a:r>
            <a:endParaRPr lang="en-US" sz="4400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5867400"/>
            <a:ext cx="27432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 REACTANT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648200" y="5791200"/>
            <a:ext cx="3200400" cy="8382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 PRODUCTS</a:t>
            </a:r>
            <a:endParaRPr lang="en-US" sz="2800" b="1" dirty="0"/>
          </a:p>
        </p:txBody>
      </p:sp>
      <p:sp>
        <p:nvSpPr>
          <p:cNvPr id="8" name="Left Arrow 7"/>
          <p:cNvSpPr/>
          <p:nvPr/>
        </p:nvSpPr>
        <p:spPr>
          <a:xfrm>
            <a:off x="4724400" y="2819400"/>
            <a:ext cx="2667000" cy="19050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Soap &amp; yeast were CATALYSTS!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5348880" y="3500280"/>
              <a:ext cx="1634400" cy="72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3040" y="3436920"/>
                <a:ext cx="16660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5822280" y="3786120"/>
              <a:ext cx="803880" cy="630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06440" y="3722760"/>
                <a:ext cx="83556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384520" y="4071960"/>
              <a:ext cx="1991880" cy="98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8680" y="4008600"/>
                <a:ext cx="20235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/>
              <p14:cNvContentPartPr/>
              <p14:nvPr/>
            </p14:nvContentPartPr>
            <p14:xfrm>
              <a:off x="2330640" y="5402520"/>
              <a:ext cx="1241640" cy="10728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4800" y="5338800"/>
                <a:ext cx="127332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/>
              <p14:cNvContentPartPr/>
              <p14:nvPr/>
            </p14:nvContentPartPr>
            <p14:xfrm>
              <a:off x="4071960" y="5009400"/>
              <a:ext cx="45000" cy="7239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56120" y="4946040"/>
                <a:ext cx="76680" cy="85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/>
              <p14:cNvContentPartPr/>
              <p14:nvPr/>
            </p14:nvContentPartPr>
            <p14:xfrm>
              <a:off x="3848760" y="5339880"/>
              <a:ext cx="518040" cy="806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32920" y="5276520"/>
                <a:ext cx="55008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/>
              <p14:cNvContentPartPr/>
              <p14:nvPr/>
            </p14:nvContentPartPr>
            <p14:xfrm>
              <a:off x="4581000" y="5366880"/>
              <a:ext cx="2313000" cy="98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65160" y="5303160"/>
                <a:ext cx="2344680" cy="22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REACTANTS go in…</a:t>
            </a:r>
            <a:br>
              <a:rPr lang="en-US" dirty="0" smtClean="0"/>
            </a:br>
            <a:r>
              <a:rPr lang="en-US" dirty="0" smtClean="0"/>
              <a:t>PRODUCTS come out.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2547938"/>
            <a:ext cx="8762999" cy="1338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BAKING SODA &amp; VINEGAR (ACETIC ACID) REACTION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8204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 smtClean="0"/>
              <a:t>NaHCO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+ HC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 pitchFamily="2" charset="2"/>
              </a:rPr>
              <a:t></a:t>
            </a:r>
            <a:r>
              <a:rPr lang="en-US" sz="3200" b="1" dirty="0" smtClean="0"/>
              <a:t> NaC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2 </a:t>
            </a:r>
            <a:r>
              <a:rPr lang="en-US" sz="3200" b="1" dirty="0" smtClean="0"/>
              <a:t>+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+ CO</a:t>
            </a:r>
            <a:r>
              <a:rPr lang="en-US" sz="3200" b="1" baseline="-25000" dirty="0" smtClean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VINEGAR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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304800" y="5486400"/>
            <a:ext cx="34290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 2 REACTANTS</a:t>
            </a:r>
            <a:endParaRPr lang="en-US" sz="2800" b="1" dirty="0"/>
          </a:p>
        </p:txBody>
      </p:sp>
      <p:sp>
        <p:nvSpPr>
          <p:cNvPr id="10" name="Oval 9"/>
          <p:cNvSpPr/>
          <p:nvPr/>
        </p:nvSpPr>
        <p:spPr>
          <a:xfrm>
            <a:off x="4648200" y="3962400"/>
            <a:ext cx="1752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SODIUM ACETATE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400800" y="4038600"/>
            <a:ext cx="1295400" cy="1295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20000" y="4038600"/>
            <a:ext cx="1524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CARBON DIOXIDE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5486400"/>
            <a:ext cx="3962400" cy="1143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3 PRODUCTS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make new stuff?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45720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Like life-saving medicines?</a:t>
            </a:r>
            <a:endParaRPr lang="en-US" sz="3200" dirty="0"/>
          </a:p>
        </p:txBody>
      </p:sp>
      <p:pic>
        <p:nvPicPr>
          <p:cNvPr id="30722" name="Picture 2" descr="http://shop.thaichildrenstrust.org.uk/images/uploads/Life%20sa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492721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the copper &amp; vinegar reaction from yesterday…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Cu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32004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copper  + vinegar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2667000"/>
            <a:ext cx="3810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5146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copper acetate + hydrogen gas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Here’s the copper &amp; vinegar reaction from yesterday…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2Cu + 4HC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Cu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+ 2H</a:t>
            </a:r>
            <a:r>
              <a:rPr lang="en-US" sz="32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32004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copper  + vinegar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2667000"/>
            <a:ext cx="3810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5146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copper acetate + hydrogen gas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276600"/>
            <a:ext cx="4114800" cy="114300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OUTPUTS=</a:t>
            </a:r>
            <a:r>
              <a:rPr lang="en-US" sz="2800" b="1" u="sng" dirty="0" smtClean="0"/>
              <a:t>PRODUCTS</a:t>
            </a:r>
            <a:endParaRPr lang="en-US" sz="28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152400" y="3276600"/>
            <a:ext cx="35814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INPUTS=</a:t>
            </a:r>
            <a:r>
              <a:rPr lang="en-US" sz="2800" b="1" u="sng" dirty="0" smtClean="0"/>
              <a:t>REACTANTS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“intro to chemical reactions”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worksheet...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We’ll go over answers…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worksheet...work in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examples so far,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endParaRPr lang="en-US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all these reactions, are the number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</a:t>
            </a:r>
            <a:r>
              <a:rPr lang="en-US" b="1" dirty="0" smtClean="0"/>
              <a:t> on each side equal?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2CH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+ 3O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2CO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</a:t>
            </a:r>
            <a:r>
              <a:rPr lang="en-US" sz="2800" dirty="0" smtClean="0">
                <a:solidFill>
                  <a:srgbClr val="FF0000"/>
                </a:solidFill>
              </a:rPr>
              <a:t>heat/light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carbons, 4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 </a:t>
            </a:r>
            <a:r>
              <a:rPr lang="en-US" sz="2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4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2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4806</TotalTime>
  <Words>3651</Words>
  <Application>Microsoft Office PowerPoint</Application>
  <PresentationFormat>On-screen Show (4:3)</PresentationFormat>
  <Paragraphs>523</Paragraphs>
  <Slides>112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20" baseType="lpstr">
      <vt:lpstr>Aharoni</vt:lpstr>
      <vt:lpstr>Arial Black</vt:lpstr>
      <vt:lpstr>Calibri</vt:lpstr>
      <vt:lpstr>Franklin Gothic Book</vt:lpstr>
      <vt:lpstr>Perpetua</vt:lpstr>
      <vt:lpstr>Wingdings</vt:lpstr>
      <vt:lpstr>Wingdings 2</vt:lpstr>
      <vt:lpstr>Equity</vt:lpstr>
      <vt:lpstr>HOW DO WE CREATE STUFF?</vt:lpstr>
      <vt:lpstr>Warm Up   Warm Up Page 27   January 24</vt:lpstr>
      <vt:lpstr>     December 11</vt:lpstr>
      <vt:lpstr>Types of Reactions </vt:lpstr>
      <vt:lpstr>How do we make new stuff?</vt:lpstr>
      <vt:lpstr>How do we make new stuff?</vt:lpstr>
      <vt:lpstr>How do we make new stuff?</vt:lpstr>
      <vt:lpstr>How do we make new stuff?</vt:lpstr>
      <vt:lpstr>How do we make new stuff?</vt:lpstr>
      <vt:lpstr>How do we make new stuff?</vt:lpstr>
      <vt:lpstr>How do we make new stuff?</vt:lpstr>
      <vt:lpstr>Let’s look at our old faithful….</vt:lpstr>
      <vt:lpstr>Let’s look at our old faithful….</vt:lpstr>
      <vt:lpstr>Typical chemical reaction…</vt:lpstr>
      <vt:lpstr>Typical chemical reaction…</vt:lpstr>
      <vt:lpstr>Chemical Reaction – shows chemical change by breaking bonds between atoms, rearranging the atoms to for new substances.  Typical chemical reaction…</vt:lpstr>
      <vt:lpstr>Typical chemical reaction…</vt:lpstr>
      <vt:lpstr>We have 2 ingredients here…</vt:lpstr>
      <vt:lpstr>We have 2 ingredients here, we call these inputs REACTANTS!</vt:lpstr>
      <vt:lpstr>In this reaction we make 3 things…</vt:lpstr>
      <vt:lpstr>In this reaction we make 3 things…</vt:lpstr>
      <vt:lpstr>In this reaction we make 3 things…</vt:lpstr>
      <vt:lpstr>This chemical reaction has 3 outputs…</vt:lpstr>
      <vt:lpstr>This chemical reaction has 3 outputs we call PRODUCTS.</vt:lpstr>
      <vt:lpstr>REACTANTS go in… PRODUCTS come out.</vt:lpstr>
      <vt:lpstr>PowerPoint Presentation</vt:lpstr>
      <vt:lpstr>worksheet</vt:lpstr>
      <vt:lpstr>Chemical reactions have different reactants from products because new stuff is being made!</vt:lpstr>
      <vt:lpstr>Today we will be performing a lab to see this.  </vt:lpstr>
      <vt:lpstr>Remember the elephant toothpaste demo yesterday?</vt:lpstr>
      <vt:lpstr>Remember the elephant toothpaste demo yesterday?</vt:lpstr>
      <vt:lpstr>Remember the elephant toothpaste demo yesterday?</vt:lpstr>
      <vt:lpstr>Remember the elephant toothpaste demo yesterday?</vt:lpstr>
      <vt:lpstr>Remember the elephant toothpaste demo yesterday?</vt:lpstr>
      <vt:lpstr>Here’s the elephant toothpaste chemical reaction.</vt:lpstr>
      <vt:lpstr>Here’s the elephant toothpaste chemical reaction.</vt:lpstr>
      <vt:lpstr>Note how the bleachy hydrogen peroxide was turned into harmless water &amp; oxygen gas!</vt:lpstr>
      <vt:lpstr>Even though we made completely new molecular products, we STILL have the same number of atoms on each side (reactant &amp; product side).</vt:lpstr>
      <vt:lpstr>Elephant toothpaste chemical reaction.</vt:lpstr>
      <vt:lpstr>Elephant toothpaste chemical reaction.</vt:lpstr>
      <vt:lpstr>Elephant toothpaste chemical reaction.</vt:lpstr>
      <vt:lpstr>Elephant toothpaste chemical reaction.</vt:lpstr>
      <vt:lpstr>Elephant toothpaste chemical reaction.</vt:lpstr>
      <vt:lpstr>Our hydrogen peroxide needed a CATALYST!</vt:lpstr>
      <vt:lpstr>The dishwashing liquid &amp; yeast were CATALYSTS!</vt:lpstr>
      <vt:lpstr>CATALYSTS speed up the chemical reactions without getting involved! They are still there at the end. </vt:lpstr>
      <vt:lpstr>CATALYSTS speed up chemical reactions without getting involved!</vt:lpstr>
      <vt:lpstr>CATALYSTS speed up chemical reactions without getting involved!</vt:lpstr>
      <vt:lpstr>CATALYSTS speed up chemical reactions without getting involved!</vt:lpstr>
      <vt:lpstr>CATALYSTS speed up chemical reactions without getting involved!</vt:lpstr>
      <vt:lpstr>WRITE “BLUE LAB” in your notes.</vt:lpstr>
      <vt:lpstr>Write…</vt:lpstr>
      <vt:lpstr>Write…</vt:lpstr>
      <vt:lpstr>Write…</vt:lpstr>
      <vt:lpstr>Write…</vt:lpstr>
      <vt:lpstr>Write…</vt:lpstr>
      <vt:lpstr>One of every lab pair pick up a tub. Return carefully, quickly &amp; directly to your seats, or you will not do the lab.</vt:lpstr>
      <vt:lpstr>Your supplies should include…</vt:lpstr>
      <vt:lpstr>Follow these directions or you’ll lose lab privileges.</vt:lpstr>
      <vt:lpstr>Follow these directions or you’ll lose lab privileges.</vt:lpstr>
      <vt:lpstr>Follow these directions or you’ll lose lab privileges.</vt:lpstr>
      <vt:lpstr>Write an answer to this next question in your notes…</vt:lpstr>
      <vt:lpstr>Write an answer to this next question in your notes…</vt:lpstr>
      <vt:lpstr>Follow these directions or you’ll lose lab privileges.</vt:lpstr>
      <vt:lpstr>Follow these directions or you’ll lose lab privileges.</vt:lpstr>
      <vt:lpstr>Write an answer to this next question in your notes…</vt:lpstr>
      <vt:lpstr>Write an answer to this next question in your notes…</vt:lpstr>
      <vt:lpstr>NEXT PROCEDURE…</vt:lpstr>
      <vt:lpstr>NEXT PROCEDURES…</vt:lpstr>
      <vt:lpstr>Answer in your notes, the following questions…</vt:lpstr>
      <vt:lpstr>Answer in your notes, the following questions…</vt:lpstr>
      <vt:lpstr>Answer in your notes, the following questions…</vt:lpstr>
      <vt:lpstr>Answer in your notes, the following questions…</vt:lpstr>
      <vt:lpstr>12)   Can you tell whether energy was absorbed or released in this reaction?</vt:lpstr>
      <vt:lpstr>12)   Can you tell whether energy was absorbed or released in this reaction?</vt:lpstr>
      <vt:lpstr>12)   Can you tell whether energy was absorbed or released in this reaction?</vt:lpstr>
      <vt:lpstr>13)   What was the purpose of the hydrogen peroxide and salt? </vt:lpstr>
      <vt:lpstr>13)   What was the purpose of the hydrogen peroxide and salt? </vt:lpstr>
      <vt:lpstr>One person from the lab pair carefully put everything neatly back in the tub.  Clean up the surface.</vt:lpstr>
      <vt:lpstr>One person from the lab pair carefully put everything neatly back in the tub.  Clean up the surface.</vt:lpstr>
      <vt:lpstr>Both make sure everything is back in the tub the way it was.</vt:lpstr>
      <vt:lpstr>Both make sure everything is back in the tub the way it was.</vt:lpstr>
      <vt:lpstr>What did we make?</vt:lpstr>
      <vt:lpstr>PowerPoint Presentation</vt:lpstr>
      <vt:lpstr>We’ve seen/done several chemical reactions in the last few days…</vt:lpstr>
      <vt:lpstr>Here’s the CANDLE chemical reaction:</vt:lpstr>
      <vt:lpstr>Here’s the elephant toothpaste chemical reaction.</vt:lpstr>
      <vt:lpstr>Here’s the elephant toothpaste chemical reaction.</vt:lpstr>
      <vt:lpstr>REACTANTS go in… PRODUCTS come out.</vt:lpstr>
      <vt:lpstr>Here’s the copper &amp; vinegar reaction from yesterday…</vt:lpstr>
      <vt:lpstr>Here’s the copper &amp; vinegar reaction from yesterday…</vt:lpstr>
      <vt:lpstr>worksheet...</vt:lpstr>
      <vt:lpstr>worksheet...work in pairs</vt:lpstr>
      <vt:lpstr>In all these reactions, are the number of atoms on each side equal?</vt:lpstr>
      <vt:lpstr>In all these examples so far, are the number of atoms on each side equal?</vt:lpstr>
      <vt:lpstr>In all these reactions, are the number of atoms on each side equal?</vt:lpstr>
      <vt:lpstr>In all these reactions, are the number of atoms on each side equal?</vt:lpstr>
      <vt:lpstr>In all these reactions, are the number of atoms on each side equal?</vt:lpstr>
      <vt:lpstr>In all these reactions, are the number of atoms on each side equal?</vt:lpstr>
      <vt:lpstr>In all these reactions, are the number of atoms on each side equal?</vt:lpstr>
      <vt:lpstr>In ALL REACTIONS, the number of ATOMS on each side ARE EQUAL.</vt:lpstr>
      <vt:lpstr>In ALL REACTIONS, the number of ATOMS on each side ARE EQUAL.</vt:lpstr>
      <vt:lpstr>In ALL REACTIONS, the number of ATOMS on each side ARE EQUAL.</vt:lpstr>
      <vt:lpstr>THIS RULE/LAW IS CALLED  "CONSERVATION OF MASS"</vt:lpstr>
      <vt:lpstr>THIS RULE/LAW IS CALLED  "CONSERVATION OF MASS"</vt:lpstr>
      <vt:lpstr>All atoms in the reactants are still there in the products.</vt:lpstr>
      <vt:lpstr>All atoms in the reactants are still there in the products, just re-made into new molecules.</vt:lpstr>
      <vt:lpstr>THIS RULE/LAW IS CALLED  "CONSERVATION OF MASS"</vt:lpstr>
      <vt:lpstr>So if you have 3 tons of iron (Fe)  &amp; 2 tons of oxygen gas (O2), how much rust can be produced?</vt:lpstr>
      <vt:lpstr>So if you have 3 tons of iron (Fe)  &amp; 2 tons of oxygen gas (O2), how much rust can be produced?</vt:lpstr>
      <vt:lpstr>THIS RULE/LAW IS CALLED  "CONSERVATION OF MASS"</vt:lpstr>
      <vt:lpstr>Next go into law of conservation of mass…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CREATE STUFF?</dc:title>
  <dc:creator>regoodman</dc:creator>
  <cp:lastModifiedBy>Edward Black</cp:lastModifiedBy>
  <cp:revision>163</cp:revision>
  <cp:lastPrinted>2017-01-24T14:27:33Z</cp:lastPrinted>
  <dcterms:created xsi:type="dcterms:W3CDTF">2012-12-08T13:41:20Z</dcterms:created>
  <dcterms:modified xsi:type="dcterms:W3CDTF">2017-01-24T20:02:08Z</dcterms:modified>
</cp:coreProperties>
</file>