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01" r:id="rId2"/>
    <p:sldId id="256" r:id="rId3"/>
    <p:sldId id="298" r:id="rId4"/>
    <p:sldId id="296" r:id="rId5"/>
    <p:sldId id="297" r:id="rId6"/>
    <p:sldId id="287" r:id="rId7"/>
    <p:sldId id="272" r:id="rId8"/>
    <p:sldId id="279" r:id="rId9"/>
    <p:sldId id="280" r:id="rId10"/>
    <p:sldId id="281" r:id="rId11"/>
    <p:sldId id="282" r:id="rId12"/>
    <p:sldId id="283" r:id="rId13"/>
    <p:sldId id="284" r:id="rId14"/>
    <p:sldId id="285" r:id="rId15"/>
    <p:sldId id="286" r:id="rId16"/>
    <p:sldId id="292" r:id="rId17"/>
    <p:sldId id="290" r:id="rId18"/>
    <p:sldId id="288" r:id="rId19"/>
    <p:sldId id="289" r:id="rId20"/>
    <p:sldId id="293" r:id="rId21"/>
    <p:sldId id="299" r:id="rId22"/>
    <p:sldId id="302"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39" autoAdjust="0"/>
  </p:normalViewPr>
  <p:slideViewPr>
    <p:cSldViewPr>
      <p:cViewPr varScale="1">
        <p:scale>
          <a:sx n="102" d="100"/>
          <a:sy n="102" d="100"/>
        </p:scale>
        <p:origin x="28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0A491F-CA7B-4508-9243-150279B14CBF}" type="datetimeFigureOut">
              <a:rPr lang="en-US" smtClean="0"/>
              <a:pPr/>
              <a:t>2/24/2017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62E33A-1B47-4175-9BA5-F100C3BFA81C}" type="slidenum">
              <a:rPr lang="en-US" smtClean="0"/>
              <a:pPr/>
              <a:t>‹#›</a:t>
            </a:fld>
            <a:endParaRPr lang="en-US"/>
          </a:p>
        </p:txBody>
      </p:sp>
    </p:spTree>
    <p:extLst>
      <p:ext uri="{BB962C8B-B14F-4D97-AF65-F5344CB8AC3E}">
        <p14:creationId xmlns:p14="http://schemas.microsoft.com/office/powerpoint/2010/main" val="25309450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48:39.6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0 435,'79'-41,"-39"41,19 0,1-21,-1 21,21 0,-1 0,0 0,1 21,-1-42,20 42,1-21,-1 0,20 0,0 0,0-21,0 21,20 0,0 0,0 0,0 0,0 0,-1 0,21 0,-20 0,20 0,0 0,-1 0,-19 0,20 0,20 0,-21 0,1 0,0-21,0 21,-1 0,1 0,0-21,0 21,19 0,-19 0,-20-20,20 20,-1 0,1 0,-20-21,20 21,-20 0,19 0,-19-20,0 20,0 0,20 0,-40 0,20-21,0 21,-1 0,1 0,0-21,-20 21,20 0,0-21,0 21,-20 0,20 0,0 0,-20 0,-20-21,20 21,20 0,-20 0,0 0,0-21,0 21,20 0,-20-21,0 21,-19-20,19 20,0 0,0-20,0 20,-20-21,0 21,20 0,-19 0,19-21,-20 21,-20 0,20 0,1-21,19 21,-20 0,0 0,0 0,1 0,-1 0,0 0,20 0,-20-21,0 21,1 0,-1 0,20-20,0 20,0 0,-20 0,20 0,-19-21,19 21,-20 0,0 21,20-21,-20 0,20 0,0 0,-19 0,19 0,-20 0,20 0,-20 20,0-20,20 0,-19 0,19 0,0 21,0-21,0 0,0 0,-20 21,20-21,-20 0,20 0,20 0,-39 21,19-21,20 0,-20 0,0 0,0 0,-20 21,40-21,-20 0,0 0,0 0,0 0,0 0,20 0,-20 0,0 0,0 0,0 0,20 0,-20 0,0 0,0 0,0-21,20 21,-40 0,21 0,-1 0,19 0,-18 0,-1 0,0 0,0-21,20 21,-20 0,0 0,0 0,0 0,0 0,20 0,-20 0,20 21,-20-21,20 21,0-21,-20 20,0 0,20 1,-20 0,20 21,-40-21,20 0,-40 20,20-21,-39 22</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09.8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42,'40'-19,"-20"19,40-20,-1 20,1 0,19 0,0 0,21 0,-1 0,0 0,20 0,0 20,20-20,0 0,20 19,-1-19,0 0,21 20,-1-20,1 19,0-19,-1 20,-19-20,20 19,-41 1</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10.5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0 139,'0'-20,"20"1,20-1,0 0,19 20,1-20,-1 20,1 0,39-19,-20 19,21 0,-21-20,20 20,20 0,1 0,-1 0,20 0,0 0,19 20,1-20,0 19,20-19,-1 20,-19-20,20 20,-1-20,-19 0,-20 0,20 0,-40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11.45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0,'39'0,"1"0,0 0,19 22,1-22,-21 0,21 0,19 22,-19-22,19 0,1 21,-1-21,20 22,-20-22,40 22,-19-22,19 21,0-21,0 0,-20 0,20 22,-20-22,0 0,20-22,-40 22,21 0,-21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22.4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45,'40'0,"0"-20,19 20,1 0,19 0,1-20,19 20,0 0,1 0,-1 0,20 0,20 0,0 0,-20 0,20 0,20 0,0 0,-20 0,19 0,1 0,0 0,0 0,20 0,-21 0,1 0,0 20,20-20,-1 0,-19 20,0-20,20 0,-20 20,-1-20,1 0,0 0,0 0,0 0,-1 20,-19-20,20 0,-20 19,0-19,0 19,-20 1,20-20,-20 20,-19 0,-1 0,0 0,-19-1</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23.72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27,'40'-17,"-20"17,-1 0,21 0,-20 0,20 0,-1 0,1 0,20 17,19-17,0 0,20 0,1-17,19 17,0 0,0 0,20 0,-20 0,20 0,-1 0,21 0,-20 0,20 0,-20 0,19 0,-19 0,20 0,0 0,-1 0,-19 0,20 0,0 0,-1 0,1 0,20 0,-1 0,-39 17,40-17,-21 16,-19-16,0 16,0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25.47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42,'60'0,"0"-19,-1 19,1-19,-1 19,1 0,19 0,1 0,-1 19,0-19,1 0,19 19,0-19,0 18,1-18,39 0,-20 19,20-19,-20 0,40 0,-20 0,19-19,-19 19,0 0,20 0,-20 0,0 0,0 0,0 0,0 0,-40 0,20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33.02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0 179,'59'0,"1"0,19 0,1 0,-1 0,0 0,1 0,19-20,-20 20,21 0,-21 0,20 0,0-20,-19 20,19 0,20 0,-20 0,0 0,20 0,0 0,1 0,-1 0,-20 0,20 0,20 0,-20 0,0 0,0 0,0 0,20 0,0 20,-20-20,20 0,-20 0,20 0,0 20,-1-20,-19 0,20 0,20 0,-40 0,20 20,0-20,0 0,0 0,-20 0,20 19,0-19,-1 0,1 0,-20 0,20 0,-20-19,20 19,-20 0,0 0,20-20,-20 20,20 0,-40 0,40 0,-20-20,20 20,-20 0,0 0,0 0,20 0,-20 0,20 0,-20 0,0 20,20-20,-20 0,20 0,-20 0,20 0,-20 0,20 0,-20 0,0 0,20 0,-20-20,20 20,-20-20,0 0,0 20,20-20,-20 0,0 1,0-1,-20 20,1-20,19 20,-40-20,0 20,1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43.0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0-1,'119'0,"-60"0,21 0,-21 19,21-19,-1 0,0 20,-19-20,19 19,0-19,1 0,19 0,0 20,0-20,0 0,0 19,1-19,19 0,0 20,-20-20,20 0,0 0,0 0,0 0,20 19,-40-19,20-19,19 19,-19 0,20 0,-20-20,0 20,0-19,0 19,0 0,-20-20,20 20,-19 0,19 0,-20 0,0 20,0-20,0 19,-20 1,1-1,-1 1,0-1,-19-19,-20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44.57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2896 7,'-139'0,"40"0,0 0,-1 0,1 0,0 0,0 0,-20 0,0 19,-20 0,0-19,-20 20,21-1,-21-19,0 19,1-19,-1 0,0 20,20-20,0 0,1 0,-1 19</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1:04.0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-1 297,'79'-20,"0"20,21 0,-1 0,20-20,0 20,0-19,0-1,0 20,20 0,20-20,-20 20,19-20,21 0,0 20,-1-19,21 0,-1-1,20 0,1 20,-1-20,20 0,-20 20,20-20,20 20,-20 0,1 0,-1-20,20 20,-40 0,20 0,-20 0,1 0,-21 20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48:41.6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219 17,'-139'0,"59"-17</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5:48.1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1414 15032 0,'25'0'47,"-1"0"-47,1 0 15,25 0 1,24 0-16,-24 0 16,24 0-1,50 0 1,0 0-16,-49 0 15,-1 0 1,-24 0 0,24 0-16,1 0 15,-26 0 1,100 0-1,-50 0-15,50 0 16,-50 0 0,125 0-1,24 0-15,-25 0 16,-74 0-1,24 0 1,-98 0-16,24 0 16,0 0-1,0 0 1,1 0-16,-51 0 15,1 0 1,-1 0 0,26 0-16,-26 0 15,51 0 1,-26 0-1,1 0-15,-1 0 16,0 0 0,1 0-1,-50 0-15,24 0 16,26 0-1,-1 0 1,0 0-16,-24 0 16,24 0-1,1 0-15,-26 0 16,1 0-1,-25 0 1,24 0-16,-24 0 16,25 0-1,0 0-15,-26 0 16,1 0-1,25 0 1,-50 0-16,25 0 16,24 0-1,-24 0-15,0 0 16,0 0-1,-1 0-15,-24 0 16,25 0 0,0 0-1,49 0-15,1 0 16,-26 0-1,26 0-15,-1 0 16,-24 0 0,-1 0-1,26 0-15,24 0 16,25 24-1,-25-24 1,50 0 0,-25 0-16,-49 0 15,-51 0 1,26 0-16,-50 0 15,25 0 1,0 0 0,49-24-1,50-26-15,-74-24 16</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5:51.0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17934 16297 0,'0'0'78,"0"0"-78,49 0 15,26 0 1,-1 0 0,75 0-16,0 0 15,49 0 1,50 0-1,-74 24 1,99-24-16,-50 0 16,50 25-1,25-25 1,-50 0-1,-50 0-15,1 0 16,49 0 0,-50 0-1,-24 0 1,-1 0-16,1 0 15,0 0 1,-26 0 0,76 0-16,-1 0 15,-25 0 1,-74 0-1,0 0-15,-49 0 16,24 0 0,50 0-1,0 0-15,-25 0 16,-25 0-1,-50 0 1,1 0-16,-25 25 16,0-25-1,-1 0-15,-24 0 63,-24 0-32,24 25-31,-50-25 15,-74 0 1</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5:52.2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2183 17314 0,'0'0'32,"25"0"-1,74 0-16,149 0-15,-25 0 16,25 0 0,-25 0-1,-123 0-15,-26 0 16,50 0-1,-74 0 1,24 0-16,-49 0 16,49 0-1,-49 0 1,25 0-16,-25 0 15,-1 0 1,1 0-16,-25 0 16,0 0 77</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5:54.0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1612 14015 0,'0'0'0,"25"0"31,25 0-31,24 0 16,75-25-1,49 25 1,-98-25-16,73 25 16,-74 0-1,50-25 1,-74 25-16,74 0 15,74 0 1,0 0 0,-124 0-16,25 0 15,25 0 1,-50 0-1,50 0 1,0 0-16,-75 0 16,26-25-1,-26 25 1,0 0-16,26-24 15,-1 24 1,25-25 0,0 25-1,0 0-15,-25 0 16,-24 0-1,-26 0-15,1 0 16,24 0 0,-74 0-1,50 0-15,-1 0 16,-24 0-1,0 0-15,0 0 16,-25 0 0,0 0 46,0 0-62,0 0 78</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5:55.7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6598 13940 0,'0'0'0,"0"0"16,25 0-1,24 0 1,26 0-16,49 0 16,-50 0-1,75 0-15,99 0 16,-25 0-1,100 0 1,-1 0 0,199 25-16,99-25 15,25 0 1,-25 0-1,-248 0 1,1-25-16,-125 25 16,0 0-1,-25 0 1,-49 0-16,24 0 15,100 0 1,-50 0 0,-25 0-1,-25 0-15,-49 0 16,-25 0-1,25 0 1,25 0 0,-50 0-16,49 0 15,-24 0 1,25-25-1,-1 25-15,1 0 16,0 0 0,24 0-1,-24 0 1,-50 0-16,-50 0 15,-24 0 1,-1 0-16,51 0 16,-26 0-1,25 0 1,25-24-16,0 24 15,0 0 1,-24 0 0,48-25-1,-48 25-15,-1 0 16,0 0-1,50 0 1,-50-25 0,25 0-16,-50 25 15,-24 0 1,-25 0-1,49 0-15,-24 0 16,24 0 0,1 0-1,-50 0-15,-1 0 16,1 0-1,0 0-15</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5:58.2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1463 11683 0,'25'0'0,"50"0"16,-26 0-1,100 0-15,-25 0 16,75 0-1,-26 0 1,1-25-16,-75 25 16,25 0-1,75 0 1,-51 0-1,26 0-15,49 0 16,0 0 0,1 0-1,-51 0 1,-98 0-16,49 0 15,-25 0 1,50 0 0,0 0-16,99 0 15,-25 0 1,0 0-1,25 0 1,-25 0-16,26 0 16,-101 0-1,-24 0 1,25 0-16,74 0 15,26 0 1,-26 0 0,0-25-1,0 25-15,0 0 16,1-24-1,24 24 1,-50 0 0,1 0-16,-75-25 15,0 25 1,25-25-1,-50 0-15,124 25 16,-74 0 0,99 0-1,0 0-15,-25 0 16,-74 0-1,25 0 1,-75 0 0,25 0-16,25 0 15,-1 0 1,-23 0-1,48 0-15,26 0 16,-51 0 0,51 0-1,-100 0 1,50 0-16,-50 0 15,-49 0 1,-1 0-16,1 0 16,-25 0-1,24 0-15,-24 0 16,25 0-1,24 0 1,-24 0-16,24 0 16,1 0-1,-26 0 1,-24 0-16,0 0 15,0 0 1,24 0-16,1 0 16,-1 0-1,26 0 1,-25 0-16,-1 0 15,-24 0 1,-25 0-16,25 0 16,-25 0-1,25 0 1,-25 0-1,24 0 1,-24 0 78</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6:01.3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1761 9128 0,'0'0'16,"0"0"-1,25-25 1,25 25-1,24 0 1,0 0-16,50 0 16,0 0-1,25 0 1,50 0-16,24 0 15,25 0 1,-50 0 0,1 0-1,-50-24-15,0 24 16,-25 0-1,-50 0 1,75 0-16,-75 0 16,50 0-1,0 0 1,99 0-16,-148 0 15,74 0 1,24 0 0,1-25-16,0 25 15,49 0 1,-50 0-1,26 0 1,49 0-16,50 0 16,-26-25-1,1 25 1,-74 0-1,49 0-15,-50 0 16,-99-25 0,25 25-1,-24 0-15,-26 0 16,1 0-1,24 0 1,-25 0-16,-24 0 16,24 0-1,25 0 1,1 0-16,-26 0 15,-24-25 1,24 25 0,25 0-16,75 50 15,-25-50 1,-25 0-1,0 0-15,-50 0 16,50 0 0,0 0-1,25 0 1,-25-25-16,25 25 15,-75 0 1,100 0 0,-50 0-16,-50 0 15,1 0 1,24 0-1,-25 0-15,-24 0 16,24 0 0,-24 0-1,49 0-15,1 0 16,73 0-1,1 0-15,-25 0 16,-25 0 0,24 0-1,-23 0 1,23 0-16,-48 0 15,-26 0 1,0 0 0,-24 0-16,0 0 15,49 25 1,0-25-1,50 0-15,-50 0 16,-24 0 0,-1 0-16,-49 0 15,-25 0 1,49 0-1,-49 0-15,25 0 16,-25 0 0,25 0-16,0 0 31,0 0-31,-1 25 15,26-25 1,0 0-16,24 0 16,-24 0-1,-26 0 1,26 0-16,-50 0 15,25 0 1,0 0-16,-1 0 31,-24 0-31,25 0 31,-25 0-15,50 0 0,24 0-16,-49 0 15,0 0 1,0 0-16,-1 0 15,1 0 1,0 0-16,0 0 16,49 0-1,-24 0 1,24 0-16,-49 0 15,0 0 1,-25 0 31,25 0-47,49 0 15,-24 0 1,24 0-16,-24 0 16,-25 0-1,24 0 1,-49 0 31,25 0-32,74-25 1,149 25-16,-198-25 15</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6:04.7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1166 1116 0,'0'0'31,"0"0"-16,25 0 1,24 0 0,26 0-16,98 25 15,26-25 1,148 25-1,-49-25 1,123 0-16,-98 0 16,-1 0-1,-74 0 1,75 0-16,-100 0 15,50 0 1,24 0 0,26 0-1,-25 0-15,123 0 16,-49 0-1,25 0 1,-124 0 0,74-25-16,-24 25 15,-1 0 1,-98-25-1,98-24-15,-24 24 16,-100 25 0,1 0-1,49 0 1,-50 0-16,75 0 15,-50 0 1,0 0 0,-24 0-1,-1 0-15,-49 0 16,25 0-1,24 0 1,-49 0-16,25 0 16,-26 0-1,26 0 1,24 0-16,1-25 15,49 25 1,-25 0 0,0 0-1,50 0-15,25 0 16,-50-25-1,25 25 1,-100 0 0,51 0-16,49 0 15,-1 25 1,76-25-1,-51 50 1,75-50-16,100 0 16,-150 0-1,25 0 1,-148-25-16,-50 25 15,-25 0 1,49 0 0,1 0-1,0 0-15,-1 0 16,1 25-1,-50-25 1,99 24-16,-99-24 16,-25 0-1,125 25 1,-51-25-1,1 0-15,-75 0 16,-24 0 0,49 0-1,24 0-15,-24 0 16,50 0-1,74 0 1,-25 0 0,-24 0-16,49 0 15,-99 0 1,-75 0-1,100 0 1,-75 0-16,0 0 16,0 0-1,-24 0-15,-1 0 16,25 0-1,75 0 1,24 0 0,26 0-16,24 0 15,0 0 1,0 0-1,25 0 1,0 0-16,-125-25 16,26 25-1,-50 0 1,25 0-16,-75-24 15,1 24 1,-26-25 0,1 25-16,-25 0 15,24 0 1,1 0-16,-25-25 15,-25 25 48,-25 0-48,-99 0-15,-124 25 16</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6:06.1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8186 2604 0,'24'0'0,"1"0"15,25 0 1,24 0 0,25 0-16,125 0 15,73 0 1,125 0-1,198 0 1,75 0-16,-199 0 16,198 25-1,-74-25 1,-99 25-1,-149-25-15,124 0 16,-74 0 0,-50 0-1,-25 0-15,-49 0 16,-99 0-1,-51 0 1,-48 0 0,-1 0-16,50 0 15,-50 0 1,-25 0-1,1 0-15,-1 0 16,-49 0 0,49 0-1,26 0-15,24 0 16,-50 0-1,-74 0 1,50 0-16,-50 0 78,24 0-78,1 0 16,25 0-1,-25 0 1,-1 0-1,-24 0 63,0 0-62</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6:07.8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769 4068 0,'0'0'15,"25"0"1,74 0 0,149 0-1,74 0-15,51 0 16,48 0-1,-49 0 1,-74 0 0,-124 0-16,98 0 15,-24-25 1,1 25-1,73-25-15,-24 25 16,-26 0 0,-73 0-1,-25-24 1,74 24-16,49 0 15,-24 0 1,-74 0 0,73 0-1,-73 0-15,-1 0 16,26 0-1,-51 0 1,1 0 0,-75 0-16,25 0 15,0 0 1,-50 0-1,1 0-15,-26 0 16,-24 0 0,0 0-1,0 0-15,0 0 16,0 0 15,-25 0 0,0-25-15,0 25-1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48:41.7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9286 24,'-159'0,"60"0,19 0,-19-20,0 20,0 0,-1 0,-19 0,0 0,0 20,0-20,-20 0,0 19,0-19,1 0,-21 20,20-20,-20 19,1-19,-21 20,20-1,-19-19,-1 20,0 0,1-1,-1-19,1 20,-1-20,1 19,-21-19,40 0,-39 20,19-20,1 19,-1-19,1 0,-21 0,41 0,-21 0,0 0,1 0,19 0,-19-19,-1 19,20 0,-19 0,-1 0,20-20,1 20,-1 0,0-19,20 19,-19 0,-1 0,20 0,0 0,0 0,-20 0,21 0,-1 19</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6:11.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8682 4266 0,'0'0'47,"0"0"-47,124 0 16,99-24-1,174-76 1,99 100-16,0-24 16,-124-1-1,0-50 1,50 75-1,99-24-15,148 24 16,-247 0 0,-50 0-1,-124 0 1,25-25-16,-75 25 15,1 0 1,-1 0 0,26 0-16,-1 0 15,25 0 1,-25 0-1,50 25 1,-50-25-16,-99 0 16,25 0-1,-25 0 1,25 0-1,-25 0-15,50 0 16,49 0 0,-74 0-1,74 24-15,-49-24 16,49 0-1,25 25 1,25-25 0,-50 0-16,-49 0 15,-1 0 1,-24 0-1,25 0-15,-50 0 16,49 0 0,-73 25-1,48-25 1,-73 0-16,24 0 15,50 0 1,-25 0 0,49 0-16,-24 0 15,-25 0 1,-24 0-1,73 0 1,-49 0-16,-25 0 16,25 0-1,0 0 1,0 0-16,25 25 15,-49-25 1,48 0 0,26 0-1,-25 0-15,24 0 16,76 0-1,-51 0 1,0 0-16,-49 0 16,-74 0-1,-51 0 1,1 0-16,25 0 15,-1 0 1,1 0-16,49 0 16,0 0-1,75 0 1,-25 25-16,0-1 15,-50-24 1,-25 0 0,-24 0-16,0 0 15,-26 0 1,1 0-1,0 0-15,0 0 16,-25 0 62,-50 0-62,-74 0-1,-297 0 1</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6:14.1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1091 5383 0,'0'0'16,"50"0"-16,24 0 15,50 0 1,0 0-1,100 0-15,-1 0 16,25 0 0,-50 24-1,-123-24 1,123 0-16,1 0 15,-1 0 1,1 0 0,-26 0-16,-24 0 15,-25 0 1,-49 0-1,24 0-15,-25 0 16,-24 0 0,49 25-1,25-25-15,0 0 16,0 0-1,-25 0 1,75 0-16,0 0 16,-75 0-1,99 25 1,-99 0-1,1-25-15,-26 0 16,25 0 0,50 0-1,-75 0-15,26 0 16,-51 0-1,51 0-15,48 0 16,-48 0 0,73 0-1,-24 0 1,49 0-16,1 0 15,74 0 1,0 0 0,-75 0-1,-24 0-15,-25 0 16,-75 0-1,0 0 1,50 0-16,25 0 16,-50 0-1,-24 0 1,49-25-16,49 25 15,1 0 1,0 0 0,-1 0-1,1 0-15,24 0 16,75 0-1,-25 0 1,75 0-16,24 0 16,-49-25-1,24 25 1,-74 0-1,50 0-15,-50 0 16,74 0 0,26 0-1,-51 0 1,51 0-16,-26 0 15,-24 0 1,49 0 0,-49 0-1,-100 0-15,25 0 16,1 0-1,-26 0 1,25 25-16,0-25 16,1 0-1,-26 25 1,1-25-1,-1 0-15,25 0 16,-24 0 0,-1 0-1,50 0 1,0 0-16,75 0 15,-26 0 1,-24 0 0,0 0-16,-99 0 15,99 25 1,-75-25-1,75 0 1,-100 0-16,26 0 16,-1 0-1,1 0 1,49 24-1,25-24-15,0 0 16,-1 0 0,-48 0-1,48 0-15,-73 0 16,-25 0-1,-26 0 1,-24 0 0,25 0-16,-50 0 15,50 0 1,-25 0-1,-24 0-15,-26 0 16,0 0 0,-49 0-1,0 0-15,-25 0 109,-25 0-93,-74 0 0,-124-24-16,-1 24 15</inkml:trace>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6:17.2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645 6747 0,'0'0'16,"50"0"-1,49 0 1,174 0 0,49 0-1,50-25-15,-49 25 16,-51-74-1,26 74 1,0 0 0,-1 0-16,-49 0 15,-24 0 1,24 0-1,-50 0 1,50 0-16,50 0 16,0 0-1,-50 0 1,-25 0-16,0 0 15,-49 0 1,49 0 0,50 0-1,-25 0-15,50 0 16,-26 0-1,26 0 1,0 0 0,-100 0-16,125 24 15,-26-24 1,-74 0-1,100 0 1,-125 0-16,1 0 16,49 0-1,-50 0 1,-24 0-16,49 0 15,-24 0 1,-26 0 0,75 0-1,-74 25-15,49-25 16,0 50-1,-49-50 1,24 0 0,1 0-16,-1 0 15,-24 0 1,24 0-1,26 0 1,-51 0-16,-24 0 16,74 0-1,-24 25 1,98-25-16,-49 0 15,-24 0 1,-1 0 0,-25 0-1,-24 0-15,24 0 16,-98 0-1,73-25 1,26 25-16,-50 0 16,24 0-1,-49 0 1,25 0-1,0 0-15,-50 0 16,0 0 0,50 0-1,25 0-15,-50 0 16,-25 0-1,50 0 1,-50 0-16,0 0 16,50 0-1,25 0 1,-1 0-1,-73 0-15,-1 0 16,-25 0 0,-24 0-1,-50 0-15,0 0 16,-75-75-1,-73 1-15,148 74 328,0 0-312,0 25-16,0-25 15,24 0 1,1 0-1,0 0-15,-25-25 16,25 25 0,0 0-16,-1 0 15,1 0 1,25 0-16,-1 0 15,76 0 1,23 0 0,51 50-1,-26-26-15,100 51 16,-74-75-1,-50 25 1,-1-1-16,-48-24 16,48 0-1,26 0 1,0 25-1,-75-25-15,50 25 16,49 25 0,-49-50-1,25 25 1,98 49-16,-73-74 15,-1 25 1,-74-25 0,0 25-16,25-25 15,0 0 1,25 0-1,-50 0 1,25 0-16,-50 24 16,-25 1-1,1-25 1,-26 0-16,26 25 15,-26-25 1,1 0 0,-1 0-16,26 0 15,-26 0 1,-24-25-16,50 25 15,-26-25 1,1 25 0,-1-24-16,26 24 15,-50-75 1,24 75-1,1 0-15,-25 0 16,0 0 0,-1-25-1,1 25 1,-25 0-16,25 0 15,25 0 1,24 0-16,-24 0 16,-50 0-1,24 0-15,-24 0 47,0-24-31,25-1-1,0-25-15,49-49 16,1-25-1</inkml:trace>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5:16:18.4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1141 7937 0,'74'0'16,"75"0"-16,124 0 15,99 0 1,-99 0-1,0 0 1,-25 0-16,-25 0 16,-74 0-1,-25 0 1,25 0-1,24 0-15,1 0 16,-50 25 0,0-25-1,-25 0-15,-24 0 16,74 0-1,24 0 1,26 0-16,49 25 16,-75-25-1,-148 0 1,0 0-16,-25 0 31,0 0 31,50 0-62,24 0 16</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8:26:17.47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0 138,'19'0,"21"0,-20 0,20 0,19-20,-19 20,19 0,21 0,-21-19,21 19,-1 0,20 0,-19-20,39 20,-20-20,20 20,0-20,-20 1,40 19,-20 0,1-20,18 20,-19 0,20 0,0 0,-20 20,20-20,-20 0,20 0,0 0,0 0,-20 0,20 0,0 0,-20 0,20 0,0 0,-20 0,20 0,0 0,0 0,-20 0,20 0,0 0,0 0,0 0,-1 0,1 0,20 0,-20 0,0 0,0 0,20 19,-1-19,-19 0,0 0,20 0,20 0,-21 20,-19-20,20 20,20-20,-20 20,-1-20,21 19,-1-19,-19 20,40-20,-21 20,21-20,-21 20,21-20,-21 19,21 1,-1-20,1 20,19-1,-19-19,-1 20,20-20,1 20,-1-20,0 0,1 0,-21 0,20 20,1-20,-1 0,0 0,-19 0,19-20,0 20,1 0,-1-20,-20 20,21 0,-21 0,20-20,-19 20,-1 0,1 0,-1 0,-19-19,19 19,1 0,-21 0,1 0,0 0,-1 0,-19 0,20 0,-1-20,-39 20,20 0,19 0,-19 0,-20 0,20 0,-20-20,0 20,-20 0,20 20,20-20,-21 0,-18 0,18 20,1-20,0 0,0 19,-20-19,20 20,0-20,-20 20,20-20,-20 20,0-20,0 19,-19-19,-21 0,20 20</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8:26:18.9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13100 38,'-198'19,"78"0,1 0,0-19,0 19,0 0,20-19,-20 0,0 20,-20-20,20 0,0 0,-20 0,20 0,-20 0,0 0,0-20,0 20,-20 0,0-19,0 19,1-19,-21 19,20-19,-19 19,-1-19,0 0,-19 19,19 0,-19-20,-1 20,-19 0,19 0,1-19,-20 19,-1 0,21 0,-21 19,1-19,0 0,-1 0,1 20,0-20,-1 19,1-19,0 19,-20-19,19 19,1-19,0 0,-1 0,1 19,19-38,1 19,-20 0,19 0,21-19,-21 19,1-19,19 19,-20-19,1 19,19-20,1 20,-21 0,21 0,-1 0,-20 0,21 0,-1 0,1-19,-1 19,20 0</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8:35.0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1563 4490 0,'0'0'16,"0"0"31,49 0-47,1 0 15,24 0 1,1 0-16,24 0 16,25 0-1,50 0 1,24 0-1,0 24-15,51-24 16,-76 0 0,26 25-1,-1-25-15,50 0 16,-124 0-1,124 25 1,-149-25 0,50 0-16,-50 0 15,1 0-15,148 25 31,-50-25-31,1 0 16,49 0 0,-25 0-1,25 0 1,-25 0-16,25 0 15,-49 0 1,49 0 0,-25 0-16,25 0 15,-74 0 1,-50 0-1,24 0 1,-48 0-16,-26 0 16,75 0-1,-50 0 1,25 0-1,-25 0-15,75 0 16,-25 0-16,-75 0 31,25 0-31,50 0 16,25-25-1,24 25-15,1 0 32,-26 0-32,1 0 15,49 0-15,25-25 16,0 25-1,-24-25 1,-26 25 0,50 0-16,50-24 15,-50-1 1,0 25-1,-25 0 1,-24 0-16,49 0 16,-25 0-1,25 0 1,-74 0-16,-1 0 15,50 0 1,-49 0 0,0 0-1,-1 0-15,75 0 31,-49 0-31,-1 0 16,50 0-16,-49 0 16,-100 0-1,75 0 1,-1 0-1,50 0-15,1 0 32,-1 0-32,25 0 15,-25 0-15,0-25 31,1 25-31,24-25 16,0 25 0,-25 0-16,25 0 31,-49 0-31,24 0 15,25 0 1,0 0 0,-50 0-16,26 0 15,24 0 1,-50 0-16,50 0 31,-74-25-31,-75 25 16,-25 0-1,50 0-15,25-24 16,25-1-1,24 25 1,-24 0-16,-25 0 16,-50 0-1,-25 0 1,50 0-1,-49 0-15,24 0 16,0 0 0,25 0-1,-49 0-15,-26 0 16,1 0-1,24 0-15,-49 0 16,99 0 0,-25 0-1,-24 0 1,24 0-16,-25 0 15,-24 0 1,-50 0-16,0 0 94,0 25-63</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8:36.6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6772 5804 0,'0'0'0,"24"0"16,26 0-16,-25 0 16,49 0-1,1 0 1,24 0-1,124 0-15,-24-25 16,49 25 0,-25-24-1,50-1 1,74 25-16,-74 0 15,74 0 1,0 0 0,-74-25-16,25-25 15,-50 26 1,50 24-1,-1 0 1,-24 0-16,74-25 31,-74 25-31,25 0 16,49-25-16,-74 25 15,-25 0 1,124 0 0,-49 0-1,-26 0-15,-24-25 31,25 25-31,-25-25 16,24 25-16,-24 0 31,25 0-31,-125-24 16,26 24-1,24 0-15,-99 0 32,50 0-32,-1 0 15,1 0 1,-50 0-16,25 0 15,0 0 1,-25 0 0,25 0-16,49 0 15,-24 0 1,-1 0-1,1 0 1,-50 0-16,-25 0 16,-24 0-1,-26 0 1,-49 0-16</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8:37.8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23887 4539 0,'-25'0'47,"25"0"-31,-50 25-16,1-25 15,-75 25 1,-50 0 0,75-1-1,-25 1-15,50-25 16,49 25-16,0-25 15,-25 0 1,26 0-16,-1 0 16,0 0-1,0 0 1</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0:01.46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0 195,'99'-19,"-39"19,-1 0,1 0,0 19,-1-19,20 0,-19 20,19-20,-19 20,19-20,-19 19,19-19,0 20,21-20,-21 20,20-20,-19 19,19-19,0 20,0-20,1 0,-1 19,20-19,0 0,-20 0,20 0,0 0,0 0,20 0,-20 0,0-19,0 19,20 0,-20 0,20 0,-20 0,0 0,20 0,-20 19,20-19,-20 0,0 0,20 0,-20 0,20 0,-20 0,0 0,0 0,20 0,-20 0,0 0,0 0,0 20,20-20,-39 0,19 0,19 0,-18 0,-1 0,0 0,0 20,20-20,-20 0,0 0,0 0,20 0,-20 0,20 0,-20 0,0 0,20 0,0 0,-1 0,-19 0,20 0,-20 0,20 0,0 19,-20-19,20 0,0 0,0 0,0 0,0 0,0 0,0 20,-1-20,1 0,0 0,0 0,0 0,0 0,20 0,-20 0,0 0,-1 0,21 0,-20 0,20 0,-20 0,19 0,-19 0,20 0,0-20,-20 20,19 0,-19-19,20 19,0-20,-20 20,20 0,-21-20,21 20,-20 0,20-19,0 19,-21 0,21-20,-20 20,20-19,0 19,-21-20,21 20,0 0,-20-20,20 20,-21 0,21-19,-20 19,0 0,0-20,20 20,-20 0,-20 0,0-20,20 20,-1-19,-18 19,18-20,-18 20,18-19,-19 19,-19-20,19 20,0-20,0 1,0 19,-20 0,0-20,20 20,-19-20,19 20,-20 0,20-19,-20 19,0 0,20-20,-19 20,-1 0,20 0,-20 0,20 0,-20 0,20 0,-19 0,19 20,-20-20,20 0,-20 19,0-19,1 20,-21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49:44.3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0,'159'0,"-20"0,-20 0,0 20,0-20,1 0,18 0,-18 0,-1 20,0-20,0 20,20-20,-20 0,0 20,20-20,-20 20,20-20,-20 20,0-20,0 0,20 0,-20 19,20-19,-20 0,20 0,0 0,-20 20,0-20,0 0,0 0,20 20,0-20,-20 0,0 0,20 0,0 0,-20-20,0 20,20 0,0 0,-20 0,20-20,-20 20,20 0,0 0,-20 0,20-19,-20 19,20 0,20 0,-40 0,20 0,20 0,-20 0,0 0,-20 0,20 0,0 0,19 0,-19 0,0 0,0 0,0 19,0-19,20 0,-20 0,0 0,20 20,-21-20,1 0,20 0,-20 20,0-20,0 0,20 0,-20 0,19 20,-19-20,0 0,0 0,20 0,-20 0,0 20,0-20,0 0,0 0,0 0,-20 0,20 0,19 0,-38 0,18 0,1-20,0 20,0 0,-20 0,20 0,20-20,-20 20,0 0,0-20,0 20,0 0,0-20,0 20,19 0,-19 0,20 0,-20 0,20 0,-20 0,0 0,19 0,-19 0,20 20,-20-20,-20 20</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8:28:21.00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0 109,'0'-19,"40"19,-20-18,19-1,21 0,-20 19,19-19,1 19,-1 0,1 0,19 0,-19 0,19 0,0 0,-19 19,39-19,-19 0,-1 0,0 19,21-19,-21 0,20 19,0-19,1 0,-1 18,0-18,20 19,-20-19,1 0,19 19,0-19,0 0,0 0,0 19,0-19,0 0,0 0,0 0,0 0,0 0,0 0,-19 0,19 0,0 0,-20-19,20 19,-20 0,20 0,-19 0,-1 0,20 0,-20 0,0-19,0 38,1-19,19 0,-40 0,20 0,1-19,-1 19,0 0,0 0,1 0,-1 0,-20 0,20 0,1 0,-1 0,0 0,-20-19,21 19,-21 0,20 0,0 0,1 0,-21-18,20 18,-19 0,19 0,0 0,0 0,1 0,-1 0,0 0,-20 0,21 0,-1 0,0 18,0-18,0 0,1 0,-21 0,20 0,1 0,-1 0,0 0,-20 0,21 0,-1 0,0 0,0 0,-19 0,19 0,-20 0,20 0,-19-18,19 18,-20 0,21 0,-21 0,0 0,21 0,-1 0,-20 0,20 0,-19 0,19 0,-20 0,21 0,-1 18,-20-18,20 0,-19 0,-1 0,20 19,1-19,-21 0,20 0,-19 0,19 0,-20 19,20-19,-19 0,19 0,0 0,-19 0,19 0,-20 0,21 0,-1 0,0 19,-20-19,21 0,-1 0,0 0,-20 0,21 0,-1 18,0-18,0 0,0 19,1-19,-1 0,0 19,0-19,20 0,-19 0,-1 19,0-19,20 0,-20 0,1 19,19-19,0 0,-20 18,20-18,0 0,0 0,-20 0,20 0,1 19,-1-19,-20 0,20 0,0 0,0-19,0 19,0 0,-20 0,20 0,-19-18,19 18,0 0,-20-19,0 19,20 0,0 0,0-19,-19 19,-1 0,20 0,0-19,0 19,-20 0,20 0,-19 0,19 0,0 0,-20 0,20 0,-20 0,20 0,0 0,1 0,-21 0,0 0,20 0,0 0,-20 0,20 0,-19 0,-1 0,0 0,20 19,-20-19,20 0,-19 0,-1 19,0-19,0 0,1 19,-1-19,0 0,-20 18,21-18,-21 19,20-19,-19 0,19 19,-20-19,-19 0,19 19,-19-19</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8:28:26.26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0 119,'0'-20,"40"0,-21-1,21 2,20 19,-1-20,20 20,1 0,19-20,0 20,0 0,1 0,19 0,0 20,20-20,-20 0,0 20,19-1,21-19,0 21,-20-21,20 20,-1-20,-19 20,20-20,-20 0,19 0,-19 0,20 0,-20 0,0 20,0-20,-1 0,-18 0,-1 0,0 0,0 0,-20 20,-20-20,1 20,-21-20,1 0</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8:28:27.70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0,'219'0,"-100"0,20 0,19 0,-19 20,20-20,-20 0,20 0,0 20,-21-20,21 20,0-1,0-19,-1 20,21 0,-40 0,40 0,-21 0,1-1,20 1,-1-20,-19 20,0 0,-1-20,21 20,-20-20,19 0,-19 20,20-20,-21 0,1 20,0-1,20-19,-41 20,1-20,20 20,-20 0,-20 0,0-20</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9:38:08.01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81,'119'0,"-40"-20,20 20,-19 0,-1 0,20-19,0 19,-19 0,19 0,0 0,20 0,0 0,0 0,0-20,0 20,20 0,0-20,0 20,0 0,0 0,20 0,-1 0,-19 0,20 0,0 20,-1-20,-19 0,20 20,0-20,-1 0,-19 0,20 19,0-19,-20 0,-20 0,39 0,-19 20,0-20,0 0,0 20,0-20,-20 20,0-20,0 19,0-19,-20 20,0-20,1 20</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9:38:09.4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4784 18,'-79'0,"19"0,1 0,-21-18,21 18,-21 0,1 18,-20-18,-1 0,21 0,-20 0,-1 0,1 0,-20 0,20 0,-20 0,0 0,19 0,-19 0,20 0,-40 0,20 0,-20 0,20 19,-19-19,18 0,-19-19,0 19,0 0,0 0,0 0,-19 0,19 0,-20 0,20 0,0 0,-20 0,20 19,0-19,-20 18,20-18</inkml:trace>
</inkml:ink>
</file>

<file path=ppt/ink/ink4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8:43.3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1389 3746 0,'50'0'16,"-50"0"-1,49 0-15,26 0 16,24 0 0,75 0-16,74 0 31,-50 0-31,100 0 15,-25 24 1,-25-24-16,0 50 31,-50-50-31,125 0 16,-1 0-16,-99 0 31,-49 0-31,74-25 16,-50 25-1,26 0 1,-1 0-1,0 0-15,100 25 16,-1-25-16,-24 0 31,24 0-31,-74 0 16,99 0-1,1-25 1,-26 25 0,100 0-16,148 25 15,-198-25 1,0 0-1,-74 0-15,25 0 16,-1 0 0,-24 0-1,-75 0 1,0 0-16,-124 0 15,75 0 1,-75 0 0,50-25-1,-25 25-15,25 0 16,49 0-16,1 0 31,24 0-31,0 0 16,25 0-1,25 0 1,0 0-1,-50 0-15,25 0 16,-24 0 0,48 0-1,26 0-15,-50 0 16,-25-25-1,25 25 1,25 0 0,25 0-16,74 0 15,-25 0 1,1 0-1,-26 0-15,-24 0 16,-1-49 0,-24 49-1,0 0 1,0 0-16,25 0 15,-26 0 1,-48 0 0,-51 0-1,1 0-15,24 0 16,-74 0-1,50 0 1,-25 0-16,0 0 31,24 0-31,1 0 16,-50 0-1,50 0-15,-26 0 16,26 0 0,0 0-1,-1 0-15,1 0 31,-50 0-31,0 0 16,-25 0 0,0 0-1,-24 0 1,-1 0-16,-24 0 15,-1 0-15,-49 0 16</inkml:trace>
</inkml:ink>
</file>

<file path=ppt/ink/ink4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8:51.5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17165 9823 0,'49'0'16,"1"-25"-16,24 25 15,50 0-15,25 0 31,50 0-31,-1 0 16,25 0 0,1 0-1,49-25 1,-1-49-16,-24 98 15,-24-24 1,24-49 0,-50 49-16,50 0 15,0 0 1,-99 0-16,25 0 31,-25 0-31,-50 0 16,0 0-1,75 0-15,-26 0 31,26 0-31,-50-25 16,0 25-16,-49 0 16,24 0-1,25 0 1,0 0-1,0 0-15,74 0 16,26 0 0,-76 0-1,1 0-15,25 0 16,-75 0-1,0 0 1,-24 0 0,73 0-16,-98 0 15,-25 0 1,24 0-16,1 0 15,-25 0 1,0 0 0,24 0-16,-49 0 15,0 0 32</inkml:trace>
</inkml:ink>
</file>

<file path=ppt/ink/ink4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8:53.5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918 11385 0,'25'0'0,"74"25"15,-25-25 1,1 0 0,-1 0-16,75 0 15,-75 0 1,25 0-16,1 0 31,-26 0-31,25 0 16,-24 0-1,24 0-15,0 0 16,0 0-1,1 0 1,-26 0-16,-24 0 16,-1 0-1,-24 0-15,25 0 16,-50 0-1,49 0-15,26 0 16,-26 0 0,26 0-1,-26 0-15,26 0 16,-26 0-1,26 0 1,-26 0 0,26 0-16,74 0 15,-50 0 1,74 0-1,-98 0 1,99 0-16,-50 0 16,0 0-16,-75 0 15,100 25 1,0-25-1,-50 0 1,0 0-16,-49 0 16,24 0-1,1 0-15,-26 0 16,-24 0-1,0 0 1,25 25-16,-1-25 16,-24 0-1,25 0-15,-26 0 16,1 0-1,-25 0-15,50 0 16,-25 0 0,-1 0-1,1 0-15,25 0 16,-1 0-1,-24 0-15,0 0 16,25 0 0,-26 0-16,26 0 15,0 25 1,-1-25-1,1 0 1,-25 0-16,24 0 16,-49 0-16,25 0 15,-25 0 1,0 0-1,25 0 1,0 0 0,0 0-1,-1 0-15</inkml:trace>
</inkml:ink>
</file>

<file path=ppt/ink/ink4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8:57.7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7020 11385 0,'223'0'16,"-74"0"-1,24 0 1,1 0 0,-50 0-16,0 0 31,50 0-31,-1 0 15,51 0-15,24 0 16,-25 0 0,25-24-1,50 24 1,-50 0-16,223-25 31,-198 0-31,24 25 16,1 0-1,0 0 1,-25 0-16,24 0 15,-49 0 1,0 0-16,-99 0 31,124 0-31,-50 0 16,1 0-1,24 0 1,-25 0-16,-25 0 16,-24 0-1,-25 0 1,49 0-1,50 0-15,-74 0 16,-1 0 0,26 0-1,-25 0 1,-1 0-16,1 0 15,-1 0 1,-24 0 0,75 0-16,-51 0 15,-24 0 1,74 0-1,-124 0 1,75 0-16,0 0 16,24 0-1,-24 0 1,-50 0-16,49 0 15,1 0 1,-25 0 0,25 0-1,-26 0-15,26 0 16,0 0-1,-1 0 1,1 0-16,0 0 16,-50 0-1,49 0 1,50 0-1,-24 0-15,-1 0 16,-24 0 0,-50 0-1,0 0 1,0 0-16,-50 0 15,1 0-15,-26 0 16,26 0 0,24 0-1,-25 0 1,26 0-16,49 0 15,-25 0 1,-25 0 0,0 0-1,-25 0-15,1-25 16,-50 25-16,-1 0 15,51 0 1,-1 0 0,1 0-1,-26 0-15,26 0 16,-1 0-1,-24 0-15,-1 0 16,-24 0-16,-25 0 16,50 0-1,-50 0 1,49 0-1,-49 0-15,25 0 16,50 0 0,-26 0-16,-49 0 31,50 0-31,-1 0 15,-24 0-15,0 0 16,25 0 0,-1 0-16,-24 0 15,0 0 1,0 0-16,-1 0 15,26 0 1,0 0 0,-1 0-1,1 0-15,-1 0 16,1 0-16,-25 0 15,49 0 1,-49 0-16,-25 0 16,25 0-1,0 0-15,0 0 31,-1 0-31,1 0 16,0 0 0,0 0-1,24 0-15,1 0 16,0 0-1,-26 0-15,26 0 16,0 0 0,-1 0-1,-24 0 1,0 0-16,24 0 15,1 0-15,-25 0 16,24 0 0,-24 0-1,0 0 32,0 0-47,0 0 16,24 0-1,26 0-15,-51 0 16,-24 0 77</inkml:trace>
</inkml:ink>
</file>

<file path=ppt/ink/ink4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8:59.4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1761 12849 0,'25'0'15,"-25"0"1,25 0-16,24 0 15,26 0-15,24 0 32,99 0-32,-98 0 15,123-25 1,-25 25-1,26 0 1,24 0-16,-25 0 16,-50 0-1,1 0 1,0 0-1,74 0-15,-50 0 16,50 0 0,-49 0-1,24 0-15,25 0 16,-25 0-1,0 0 1,1 0 0,24 0-16,-25 0 15,0 0 1,1 0-1,24 0-15,-50 0 16,-24 0 0,-50 0-1,0 0 1,-25 0-16,0 0 15,-24 0 1,24 0 0,-25 0-16,1 0 15,-1 0 1,-24 0-16,-50 0 31,0 0-15,24 0-1,1 0-15,0 0 16,25 0-1,-1 0-15,26 0 16,-1 0-16,75 0 16,-50 0-1,-49 0-15,24 0 31,1 0-31,-1 0 16,-49 0 0,24 0-16</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49:45.65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22502 222,'-40'0,"0"0,1 0,-21-19,1 19,-1 0,-19-20,19 20,-39 0,20-19,-21 19,1 0,0-19,0 19,-20-19,0 19,19-20,-38 20,19-19,-1 19,-18-19,-1 19,0-20,-20 1,0 19,1 0,-21-19,20 19,-39 0,19 0,1 0,-21 0,1 0,19 0,-19 19,-1-19,1 0,-1 0,-19 19,20-19,-1 0,-19 0,20 0,-21 20,1-20,20 0,-21 0,1 19,0-19,0 0,-1 0,1 19,0-19,-1 0,1 0,0 0,-20 20,20-20,-1 0,-19 19,20-19,0 0,-1 19,-19-19,20 0,0 19,-1-19,1 0,0 20,0-20,-1 0,21 0,-40 19,39-19,-19 0,0 0,0 0,-1 0,1 0,20 0,-21 19,21-19,-20 0,-1 0,21 0,-20 19,-1-19,1 0,20 0,-21 0,21 20,-20-20,-1 0,21 0,-20 0,19 0,1 0,-1 0,1 0,0 0,-1 0,21 0,-21 0,21-20,-21 20,1-19,19 19,1-19,-1 19,-19 0,39-19,-20 19,1-20,-1 20,20 0,-19 0,19 0,0 0,0 0,1 0,-1 20,20-20,0 19,0 0,20 0,20 20</inkml:trace>
</inkml:ink>
</file>

<file path=ppt/ink/ink5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01.8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10393 12750 0,'50'0'0,"49"0"16,-25 0 0,75 0-16,-50 0 15,1 0 1,24 0-1,-25 0-15,99 0 16,-49 0 0,74 0-1,25 0 1,-24 0-16,24 0 15,-50 0 1,50 0 0,-25 0-16,-24 0 15,49 0 1,-25 0-1,0 0 1,-24 0-16,-25 0 16,-50 0-1,24 0 1,-73 0-1,49 0-15,25 0 16,-25 0 0,49 0-1,-24 0-15,-74 0 16,24 0-1,0 0 1,50 0 0,-50 0-16,50 0 15,0 0-15,74 0 31,0 0-31,25 0 16,-25 0 0,25 0-16,-49 0 31,49 0-31,-50 0 15,26 0 1,-1 0 0,0 0-16,25 0 15,-25 0 1,-24 0-1,24 0 1,-24 0-16,-26 0 16,-74 0-1,50 0 1,0 0-1,-25 0-15,-25-25 16,1 25-16,48 0 31,-73 0-31,-26 0 16,26 0-1,-1 0-15,1 0 16,-1 0 0,0 0-16,26 0 15,-76 0-15,51 0 16,-26 0-1,1 0 1,0 0 0,-1 0-16,26 0 15,-26-25 1,26 25-16,-1 0 31,1 0-31,-1 0 16,0 0-16,-49-25 15,50 25 1,-26 0-1,26 0 1,-26 0-16,1 0 16,-1 0-1,26 0-15,-1 0 16,1 0-1,-1 0 1,1 0-16,-1 0 16,0 0-1,1 0-15,-26 0 16,1 0-1,0 0-15,-1 0 32,1 0-32,24 0 15,-49 0-15,49 0 16,-49 0-1,-25 0-15,50 0 16,-50 0 0</inkml:trace>
</inkml:ink>
</file>

<file path=ppt/ink/ink5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04.2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2406 14238 0,'0'0'16,"0"0"15,50 0-31,-26 0 16,51 0-1,-26 0-15,1 0 16,49 0-16,1 0 16,-26 0-1,-24 0-15,49 0 31,-25 0-31,1 0 16,24 0 0,25 0-16,-50 0 15,1 0 1,24 0-1,0 25-15,-74-25 16,74 0 0,-49 0-16,-1 0 31,1 0-31,0 0 15,-1 0 1,26 0-16,-26 0 16,1 0-16,24 0 15,1 24 1,-1-24-16,0 0 31,1 0-31,-26 0 16,51 0-1,-51 0-15,51 0 16,73 0-1,-98 0 1,73 0-16,-24 0 16,50 0-1,-100 25-15,75-25 16,-49 0-1,48 0 1,-24 0 0,-49 0-16,24 0 15,-25 0 1,50 0-1,-24 0-15,24 0 16,25 0 0,-25 0-1,49-25 1,1 25-16,-1-24 15,1-1 1,49 25 0,-99 0-16,100 0 15,-76 0 1,51 0-16,-50 0 31,124-25-31,-50 25 16,-50 0-1,-49 0 1,50 0-1,-25-25-15,-25 25 16,25 0-16,-25 0 16,25 0-1,-25 0 1,0 0-1,-25 0-15,-50 0 16,1 0 0,0 0-1,-1 0-15,-24 0 16,0 0-1,49 0-15,-49 0 16,50 0 0,-51 0-16,26 0 15,-25 0 1,0 0-16,24 0 31,1 0-31,-1 0 16,-24 0-16,25 0 15,24 0 1,-24 0-16,-25 0 15,24 0 1,1 0-16,-1 0 16,-24 0-1,50 0 1,-26 0-1,1 0-15,-25 0 16,49 0-16,-24 0 16,24 0-1,-24 0-15,49 0 16,-49 0-1,-26 0-15,26 0 32,0 0-32,-1 0 15,-49-25-15,99 25 16,-74 0-1,-25 0-15,25 0 16,0 0 0,0 0-1,-25 0 1,24 0 15</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07.6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13395 14188 0,'0'25'15,"24"-25"1,26 25-1,49-25 1,-24 0-16,73 0 16,51 0-1,-1 0 1,50 0-1,0 0-15,50-25 16,-75 25-16,125 0 31,-100-25-31,49 0 16,1-24-1,-25 49 1,-75 0 0,75 0-16,-25 0 15,-25 0-15,25 0 31,-49-25-31,49 25 16,25-50 0,0 50-1,-50 0 1,50-24-16,0 24 15,-25-25 1,24 0 0,-48 25-16,48-25 15,51 25 1,-100-25-1,-24 25 1,24-24-16,-25 24 16,50 0-1,-24 0 1,-51 0-1,75 0-15,-49 0 16,24 0-16,-99 0 31,-25 0-31,0 0 16,-24 0-1,-1 0-15,1 0 32,-51 0-32,1 0 15,0 0-15,-25 0 16,0 0 31,0 0-32,-25 0 1</inkml:trace>
</inkml:ink>
</file>

<file path=ppt/ink/ink5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09.3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7615 15900 0,'74'0'0,"100"0"16,-50 0-1,75 0 1,24 0-1,25 0-15,0 0 16,-50 0 0,26 0-1,24 0-15,0 0 16,-25 0-1,25 0 1,-50 0 0,-24 0-16,-50 0 15,50 0 1,-26 0-1,76 0-15,-1 0 16,0 0 0,50 0-1,-25 0 1,-74 0-16,49 0 31,25 0-31,50-25 16,-75 25-16,124-25 15,-74 25 1,-75 0-1,51 0 1,-51 0-16,-49 0 31,49-25-31,-99 25 16,-24-24-1,99 24-15,-1-25 16,-49 0-16,-49 25 31,24-25-31,0 25 16,50 0-1,-25 0-15,25 0 32,49 0-32,-24 0 15,-50 0-15,-25 0 16,-49 0-1,-26 0 1,1 0 78</inkml:trace>
</inkml:ink>
</file>

<file path=ppt/ink/ink5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4T18:09:18.3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11212 9723 0,'0'0'47,"0"0"-16,25 0-16,-1 0 1,1 0-16,50 0 16,-1-24-16,100 24 15,-26 0 1,51 0-1,49 0 1,-25 0-16,25 0 31,-25 0-31,1 0 16,-75 0-1,-25 0-15,-25 0 16,-50 0-16,26 0 16,-26 0-1,51 0 1,-26 0-1,-24 0-15,24 0 16,0 0 0,1 0-16,-26 0 15,1 0 1,24 0-1,1 0-15,24 0 16,-24 0 0,-1 0-16,25 0 31,25 0-31,0 0 15,0 0 1,25 0 0,-75 0-16,-49 0 15,0 0 1,0 0-16,25 0 15,24 0 1,-49 0-16,49 0 16,-24 0-1,-1 0 1,1 0-1,0 0-15,24 0 16,25 0-16,75 0 16,74 0-1,-124 0 1,0 0-1,-50 0-15,-24 0 16,-25 0 0,0 0-16,24 0 15,-24 0 1,0 0-16,24 0 15,1 0 1,24 0 0,-24 0-16,-25 0 15,24 0 1,-49 0-16,25 0 15,-25 0 1,25 0 15,25 0-15,-26 0-16,51 0 15,-1 0 1,-49 0-16,-25 0 16,50 0-1,-50 0 1,25 0-1,-25 0-15,24 0 16,26 0 0,-25 0-1,49 0-15,-24 0 16,-25 0-1,-25 0 79,0 0-78,-25 0 15,25 0-31,-50 0 31,1 0-31,-26 0 16,26 0-16,-26 0 15,1 0 1,24 0-16,-24 0 15,-1 0 1,-74 0 0,50 0-1,0 0-15,-25 24 16,0-24-1,25 0 1,-75 0 0,50 25-16,-25-25 15,-24 0-15,24 0 31,0 0-31,50 25 16,0 0 0,24-25-16,-24 25 15,49-25 1,-74 0-16,50 0 31,-25 24-31,24-24 16,1 0-16,-1 0 15,1 0 1,-25 0-16,-75 25 31,0 0-31,-24-25 16,-25 25-1,124-25-15,24 0 16,1 0-1,-25 0 1,24 0-16,-24 0 16,-25 25-1,49-25 1,1 0-1,-25 0-15,24 0 16,1 0 0,0 0-1,-1 0-15,26 0 16,-1 0-1,-24 0-15,24 0 16,25 0 0,0 0-1,-24 0-15,24 0 16,-25 0-1,1 0 1,-26 0-16,26 0 16,-26 0-16,1 0 15,-1 0 1,1 0-16,0 0 31,24 0-31,0 0 16,50 0-1,-24 0 1,24 0 15,0 0-15,-50 0-1,50 0-15,-25 0 16,0 0-1,1 0-15,-1 0 16,0 0 0,0 0-16,0 0 15,25 0-15,0 0 47,-24 0 140</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1:37.7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0,'40'0,"0"0,-21 0,1 20,0-20,20 0,-20 0,19 0,-19 20,20-20,-20 0,19 20,1-20,0 20,-1-1,1-19,20 20,-1-20,-19 20,19 0,1-20,19 20,-19-20,19 20,-19-20,19 0,0 20,1-20,-1 0,-19 20,19-20,0 0,21 0,-21 0,0 20,1-20,-1 0,1 0,-1 0,0 0,20 0,-19 0,-1 0,1 0,-1 0,20 0,-19 0,-1 0,20 0,-19 0,-1 0,20 0,-20 19,1-38,19 38,-20-19,21 0,-21 0,0 0,21 0,-21 0,20 0,-19 0,19 0,0 0,-20-19,21 19,-21 0,20 0,0 0,1 0,-1 0,0 0,0 0,0 0,1 0,-1 0,20 0,0-20,-20 20,0 0,1-20,19 20,0 0,-20 0,0-20,20 20,0 0,-20-20,21 20,-1-20,-20 20,20 0,0-20,0 20,0 0,-20 0,20-20,0 20,0 0,-19 0,19 0,0 0,-20 0,40 0,-40 0,20-20,-20 20,20 0,0 0,1 0,-21 0,0 0,20 0,-20 0,20 0,-20 20,1-20,19 0,-20 0,20 0,-20 0,20 0,-19 20,-1-20,20 0,0 0,0 0,-20 0,20 0,0 0,-20 20,20-20,1 0,-1 0,0 0,0 20,0-20,0 0,20 20,-20-20,0 0,20 0,-20 20,20-20,0 0,-20 20,20-20,-1 0,-18 0,18 20,1-20,-20 0,20 0,-20 0,20 0,0 0,0 0,0 0,-20 0,20 0,0 0,0 0,-20 0,20 0,0 0,-20 0,19-20,-18 20,18 0,-19 0,20-20,-20 20,20 0,0 0,-20-20,20 20,-20 0,0 0,20 0,-20 0,0 0,0 0,0 20,20-20,-20 0,0 20,-19-20,19 0,20 20,-40-20,20 0,-20 0,0 19,20-19,0 0,-19 20,-21-20,20 20,0-20,-19 20,19-20,-20 20,1-20,-21 20</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1:39.8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15380 40,'-119'20,"20"-20,19 0,-19 0,0 0,0-20,-20 20,0 0,0 0,0 0,-20 0,0 0,0 0,0 0,-20-20,20 20,-20 0,1 0,-1 0,0 0,-19 0,19 0,-20 0,1 0,19 0,-20 0,1 0,-1 0,0-20,-19 20,19 0,1 0,-1 0,1 0,-21 0,1 20,19-20,-19 0,19 0,0 0,-19 0,-1 0,1 0,0 0,-1 0,1 20,-21-20,21 0,19 0,-39 20,20-20,19 0,-20 0,1 0,0 20,-1-20,21 0,-21 0,1 20,-1-20,21 0,-21 19,1-19,-1 20,1-20,-1 0,1 0,-1 20,1-20,19 0,-19 0,19 0,-19 0,19 0,-19 0,19 0,-19 0,19 0,1 0,-21 0,20 0,1 0,-21 20,21-20,-1 20,20-20,-39 20,39-20</inkml:trace>
</inkml:ink>
</file>

<file path=ppt/ink/ink5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3:03.65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 35,'100'0,"-21"0,-19 0,19 0,0 0,-19 0,19 0,1-20,-1 20,20 0,-19 0,-1 0,20 0,-19 0,19 0,-20 0,20 0,1 0,-21 0,40 0,-20 0,0 0,20 0,-19 0,19 0,-20 0,20 0,0 20,-20-20,20 0,0 0,0 0,0 20,1-20,-1 0,0 0,0 0,0-20,0 20,0 0,20 0,-20 0,0-20,0 20,20 0,-20 0,0 0,0-20,0 20,0 0,0 0,0 0,0 0,20 0,-20 0,20 0,-20 0,0 0,20 0,-20 0,0 20,20-20,-20 20,20-20,0 0,-20 20,20-20,0 20,0-20,0 20,-20-20,39 19,-19-19,0 20,20-20,0 21,0-21,-21 20,21-20,0 20,19-20,-39 0,20 20,20-20,-21 0,1 0,0 0,20 0,-21 0,1 0,39 0,-39 0,20 0,-1 0,-19 0,20 0,-21 0,21 0,-20 0,19 0,-19 0,20 0,-21 0,21 0,-20 0,-1-20,1 20,0 0,0 0,-1-20,1 20,0 0,-20-20,20 20,-1 0,-19-21,0 21,0 0,20 0,-20 0,0-20,-20 20,19 20,1-20,0 0,-20 0,20 0,0 0,0 21,-20-21,20 20,20-20,-20 20,0-20,-20 20,39-20,-19 20,0-20,0 20,20-20,-20 20,-20-20,0 20,20-20,-20 21,0-2,-20 1,0-20,0 20,-19 0,-1 0,-19 0,-1-20</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3:05.8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-1 363,'79'0,"-39"0,19 0,1 0,-1-20,1 20,-1 0,21-19,-1 19,0-20,21 0,-1 20,0-19,-20-1,21 1,-1-1,20 20,0-20,0 1,-20-1,20 20,0-19,0-1,20 20,-20-20,20 20,-20-19,20-1,0 20,0-19,0 19,0 0,20-20,-20 20,-1 0,21 0,-20 0,20 0,0 0,-20 0,19 0,21 0,-20 0,-20 0,19 0,21 20,-20-20,-1 0,1 0,20 0,-21 19,21-19,0 0,-21 0,21 0,0 0,-1-19,1 19,-1 0,1 0,0 0,19 0,0 0,1 0,-21-20,41 20,-21 0,1 0,-1 0,1 0,-21 0,40 20,-19-20,-1 0,21 0,-21 0,0 19,1-19,-1 20,1-20,-1 19,1 1,-21-20,40 20,-19-20,-1 19,21 1,-21-1,1 1,-21 0,1-20,19 19,-19 1,-1-1,1 1,0-20,-1 20,1-1,-1 1,-19-1,0 1,0 0,-1-1,-19 1,0 0,20-1,-40 1,20-1,-20 1,0 0,-20-1,0-19,-19 20,-1-1,-19 1</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3:07.51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5613 118,'-218'-19,"99"19,0-19,-20 19,20-20,0 20,-20-19,20 19,-20 0,20-19,-20 0,20 19,-20 0,1 0,-1 0,0 0,0 0,0 0,0 19,-19-19,19 0,0 0,0 0,-19 0,19 0,0 0,-20 0,20 0,-19 0,19-19,0 19,-20 0,1 0,19 0,0 19,0-19,-19 0,19 19,0-19,20 19</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49:46.98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0 260,'119'0,"-39"0,39-20,-20 20,20 0,0-20,0 20,0-20,20 20,-20-20,20 1,0 19,0-20,0 0,20 20,-21 0,21-20,0 20,0-20,-1 20,1 0,0-19,20 19,-21 0,21 0,0 0,-21-20,41 20,-21 0,1 0,0 0,19-20,-19 20,19 0,-19 0,19-20,1 20,-1 0,20 0,-19 0,-1 0,1 0,-1 0,1 0,19 0,0 0,-19 0,19 0,-20 0,1 0,19 20,-20-20,21 0,-21 20,21-20,-21 20,20-20,-19 0,-1 0,20 19,-19-19,-1 0,21 0,-41 20,21-20,-1 0,1 0,-1 0,0 0,1 0,-21 0,21 0,-1 0,-19 20,19-20,1 0,-21 0,21 0,-1 0,-19 0,19 0,1 0,-21 0,21 20,-20-20,19 0,-19 0,19 0,0 0,-19 0,0 0,19 0,-19 0,19 0,-19 0,-1 0,1 0,19 0,-19 0,-20 0,39 0,-19 0,-1 0,1-20,0 20,-1 0,-19 0,20 0,-1 20,-19-20,0 0,19 0,-19 0,0 0,0 0,-1 0,21 20,-20-20,-1 0,-19 0,20 0,0 19,-20-19,0 20,19 0,-19-20,0 20,-20 0,0 19,0-39,-19 40</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4:48.57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-1 751,'79'0,"-39"0,19-20,1 20,-1 0,21 0,-21 0,20-19,-19 19,19 19,1-19,-1 0,0 0,1 0,-1 0,1 0,19 0,-20 0,20 0,1 20,-1-20,0 0,0 0,0 0,1 0,-1 0,0 0,0-20,0 20,1 0,19 0,-20 0,20 0,-20 0,20 0,0 0,0 0,0 0,0 0,20 0,-20-19,20 19,-20 0,40 0,-20-20,0 20,0 0,0-19,0 19,19 0,-19-20,20 20,0 0,-20-19,-1 19,21 0,0 0,-20-20,0 20,19 0,-19-19,-20 19,20 0,0-19,0 19,0-20,0 20,-20-19,40 19,-40 0,0-20,20 20,-20 0,20 0,-20 0,0-19,20 19,-20 0,0-20,0 20,-20 0,20-19,0 19,0 0,0 0,-20-20,20 20,0 0,-19-19,19 19,-20 0,0 0,20-20,0 20,-20 0,1-19,-1 19,20 0,0 0,-20 0,0-20,20 20,-19 0,19 0,-20-19,0 19,0-19,0 19,1-20,-1 1,0 19,0-20,-19 20,19-19,0-1,0 20,1-19,-1-1,0 1,0-1,0 1,1 0,-1-1,0 1,0 19,0-20,1 20,-1-19,0 19,0-20,0 20,1 0,-1 0,0 0,0 0,0 0,1 0,19 20,-20-20,20 0,-20 0,0 19,20-19,1 0,-21 20,20-20,0 0,0 19,0-19,0 0,0 20,0-20,20 0,-20 19,20-19,-20 19,20-19,0 20,0-20,-20 0,20 19,0-19,-1 0,1 20,0-20,0 0,0 19,-20-19,20 20,-20-1,20-19,0 20,-20-1,20-19,-20 20,20-20,-20 19,0 0,20-19,-20 20,0-1,-20-19</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4:50.3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20800 31,'-59'19,"-1"-19,20 0,-19 0,-1 0,1 19,-21-19,21 19,-20 0,-1 0,-19-1,20-18,-21 19,-19-19,20 19,-20-19,0 0,20 19,-21-19,1 19,-20-19,20 19,0-19,0 19,-20-19,0 0,0 0,0 19,1-19,-21 0,20 0,0 0,0 0,-20 0,20 0,0 0,-19 0,-1 0,0 0,20-19,-20 19,-19 0,19-19,0 19,0-19,-19 19,19-19,-20 19,1-19,19 19,-20-19,1 19,-21-19,20 19,1-18,-21 18,21-19,-21 19,1 0,-1-19,1 19,-1-19,1 19,-20 0,19-19,1 19,-1 0,1 0,-21-19,21 19,-1 0,-19 0,20-19,-1 19,1 0,-1 0,-19 0,0 0,19 0,1 0,-21 0,21 0,-21 0,21 0,-1 0,1 19,0-19,-1 0,-19 0,19 0,21 0,-41 0,21 0,-1 0,1 0,-1 0,1 0,-1 0,-19-19,20 19,-21 0,21 0,-1 0,-19 0,20 0,-21 0,21 0,-21 0,21 0,0 19,-21-19,1 0,19 19,-19-19,0 19,19-19,-19 0,0 19,19 0,-19-19,0 19,19-19</inkml:trace>
</inkml:ink>
</file>

<file path=ppt/ink/ink6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4:54.2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63,'99'0,"-19"0,-1 0,-19 0,19 20,20-20,-19 0,-1 19,20-19,-19 20,19-20,0 20,0 0,-19-20,19 19,0-19,0 20,1-20,-1 0,0 0,0 0,1 0,19 0,-20 0,20-20,-20 20,20 0,-19-19,19 19,0 0,0 0,0 0,0 0,0-20,0 20,0 0,0 0,0 20,0-20,-19 0,39 0,-20 0,0 0,0 0,0 19,0-19,0 0,0 0,0 0,0 0,20 20,-20-20,0 0,1 0,-1 20,0-20,0 20,-20-20,20 0,-20 0,20 0,-19 0,19 0,-20-20,0 20,0 0,20 0,-19 0,19 0,-20 0,20 0,-20 0,20 20,-19-20,19 0,-20 0,0 19,0-19,1 0,-1 0,0 0,0 0,1 0,-1 0,0 0,20 0,-20 0,-19 0,19 0,0 0,0 0,1 0,-1-19,0 19,-19 0,19 0,0-20,0 20,-19 0,19 0,-20 0,1 0,19 0,0 0,-20-20,21 20,-21 0,0 0,21 0,-21-20,0 20,21 0,-21-19,0 19,1-20,-1 20,1 0,19-20,-20 20,1-20,19 20,-20-19,20 19,-19 0,19-20,0 20,1 0,-21 0,20 0,0 0,1 20,-1-20,0 0,20 0,-20 19,1-19,-1 0,20 20,-20-20,20 0,0 20,-19-20,19 0,0 0,20 20,-20-20,0 0,0 0,0 0,20 0,-20 0,20 0,-20 0,40 0,-40 0,20 0,0-20,0 20,0 0,-20 0,20 0,19 0,-19 0,0 0,0 0,0 0,0 20,0-20,0 0,0 0,0 19,0-19,0 0,-20 0,20-19,-1 19,-18-20,-1 20,20-20,-20 20,0-20,-20 20,20-19,-20 19,0-20,1 20,-1-20,0 20,0 0,-19-20,19 20,-20 0,21-20,-41 20,21 0,-21 20,1-20,-1 20,-19 0</inkml:trace>
</inkml:ink>
</file>

<file path=ppt/ink/ink6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4:56.6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6744 520,'-139'0,"20"-20,-19 20,-1-20,20 0,0 0,-20 0,-20 0,20-19,0 19,0 0,-19-20,19 20,0-20,-20 0,0 20,1-20,-1 20,-20 0,21 0,-1 0,-20 0,21 0,-21 20,-19 0,19 0,20 0,-39 0,19 20,1-20,-21 20,1-20,19 20,1 0,-21 0,1 0,19 20,-19-20,19 20,-19-20,19 20</inkml:trace>
</inkml:ink>
</file>

<file path=ppt/ink/ink6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9:44:48.35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0,'21'21,"20"-21,-20 0</inkml:trace>
</inkml:ink>
</file>

<file path=ppt/ink/ink6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14.4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2456 5135 0,'49'0'16,"1"0"-16,24 0 16,26 0-1,-1 24-15,99-24 31,50 0-31,-25 0 16,100 25 0,-1-25-1,26 25-15,-26-25 16,50 0-1,-49 0-15,-26 50 32,1-50-32,74 0 15,-25 0 1,1 0-1,-100 0 1,49 24-16,51-24 16,-26 0-16,-49 0 31,74 0-31,-74 0 15,25 0 1,-50 25 0,49-25-1,-24 0-15,25 0 16,-1 0-1,1 0 1,-25 25-16,-25-25 16,-25 0-1,100 0 1,-26 0-1,26 0-15,-1 0 16,-74 0 0,75 0-1,-75 0 1,25 0-16,74 0 15,-49 0 1,49 25 0,-124-25-16,100 0 15,-75 0 1,25 0-1,-1 0 1,-24 0-16,-24 0 31,24 0-31,25 0 16,-50 25-16,25-25 15,49 0 1,-48 0 0,-26 0-1,25 0-15,-25 0 31,-49 0-31,49 0 16,0 0-16,50 0 16,-75 0-1,-24 0 1,0 0-1,-25 0-15,-75 0 16,50-25 0,-74 25-1,49 0 1,50 0-16,-25 0 15,25 0-15,-50 0 32,74 0-32,-98 0 15,-26 0 1,26 0-16,-26 0 15,1 0 1,49 0-16,-49 0 16,-1 0-1,-49 0 1</inkml:trace>
</inkml:ink>
</file>

<file path=ppt/ink/ink6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16.4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2679 6573 0,'25'0'0,"24"0"16,75 0-1,0 0 1,199 0-16,-1 0 15,26 0 1,-125 0-16,-50 0 31,26 0-31,24 0 16,-49 0-1,49 0 1,25 0-16,-50 0 16,1 0-1,-1 0-15,50 0 31,0 0-31,-24 0 16,49 0 0,24 25-1,-24-25 1,-75 0-16,75 25 15,50-25 1,-26 0 0,-24 0-16,-49 0 15,48 0 1,-24 0-1,25 0 1,-74 0-16,24 0 16,-49 0-1,74 0 1,-50 0-16,1 0 15,49 0 1,24 0 0,1 0-1,0-25-15,0 25 16,25 0-1,-1 0 1,51 0-16,-125 0 16,25 0-1,-25-25 1,100 0-1,-26 25-15,1-24 16,49 24 0,-49 0-1,-1-50 1,-24 50-16,0 0 15,-74 0 1,24-25 0,0 25-16,-49 0 15,-1 0 1,-73 0-1,48-25 1,-48 25-16,-26 0 16,0 0-1,50 0 1,-49 0-16,-1 0 15,-74 0 32,25 0-31,49 0-1,-24 0-15,-50 0 16,25 0 0,-25 0-1</inkml:trace>
</inkml:ink>
</file>

<file path=ppt/ink/ink6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18.5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2704 8086 0,'0'0'15,"0"0"1,25 0 0,24 0-1,26 0 1,24 0-16,50 0 15,123 0 1,51 0 0,24 0-1,-24 0-15,49-49 16,49 49-1,26 49 1,49-49-16,-124 0 16,-99 0-1,25 0 1,24 0-1,50 0-15,50 0 16,-50 0 0,-50-24-1,150 24-15,24-50 16,-223 25-1,49 0 1,-24 25 0,-26 0-16,1 0 31,-49 0-31,48 0 15,26 0-15,49 0 16,-49 0 0,-25 0-1,-25 0 1,-50 0-16,26 0 31,24 0-31,-50 0 16,50 0-1,-25 0 1,25 0-16,50 0 15,-100 0 1,51 0-16,-51 25 31,-24-25-31,24 0 16,25 0-1,-24 0 1,24 0-16,0 0 16,0 0-1,-49 0 1,0 0-1,24 0-15,25 0 16,-24 0 0,-26 0-1,1 0 1,-50 0-16,50 0 15,-1 0 1,26 0 0,-26 0-16,1 0 15,-50 0 1,25 0-1,0 0 1,-50 0-16,25 0 16,25 0-1,-25 0 1,49 0-16,-24 0 15,-25 0 1,25 0-16,0 0 16,-50 0-1,-24 0 1,49 0-1,-25 0-15,75 0 16,-1 0 0,1 0-1,-75 0-15,50 0 31,-100 0-31,-24 0 16</inkml:trace>
</inkml:ink>
</file>

<file path=ppt/ink/ink6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20.2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2307 9327 0,'74'0'15,"50"0"1,149 0-16,99-25 15,224 25-15,-100 0 32,-149 0-32,-25 0 15,-49 0 1,-25 0-1,-49 0 1,-1 0-16,50 0 16,-99 0-1,173 0 1,-49 0-16,-25 0 15,-24 0 1,-1 0 0,25 0-1,50 0-15,74 0 16,24 0-1,-23 0 1,-1 0-16,0 0 16,-25 0-1,-25 0 1,50 0-1,-74 0-15,49 0 16,1 0 0,-1 0-1,25 0 1,0 0-16,-25 0 16,-24 0-1,24 0 1,-24 0-16,-1 0 31,0 0-31,-24 0 16,49 0-1,-74 0 1,-74 0-1,49 0-15,-25 0 16,-25 0-16,50 0 31,0 0-31,1 0 16,23 0-1,1 0 1,-50 0 0,-123-50-16,49 50 15,-1 0-15,26 0 16,-75 0-1,0 0 1,1 0 0,-51 0-16,-24 0 15,0 0 16,-25 0-15,25 0 0,-25 0-1,24 0 1,-24 0 15,25 0-31,0 0 16,0 0-1,-25 0 32</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21.3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2902 10195 0,'25'0'15,"-25"0"-15,25 0 16,24 0-16,1 0 16,0 0-1,24 0-15,25 0 31,50 0-31,74 0 16,50 0 0,50 25-16,-1-25 15,25 0 1,-49 0-1,-25 0-15,-50-25 32,0 25-32,-49 0 15,0-25 1,-125 25-16,-24 0 15,-25 0 1</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49:49.00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3469 41,'-238'0,"80"-20,19 20,-20 0,20 0,-19-21,-1 21,0 0,1 0,-1 0,-19 0,19 21,-20-21,1 20,19 0,-19 0,19 0,-19 1,19-21,0 20,1 0</inkml:trace>
</inkml:ink>
</file>

<file path=ppt/ink/ink7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1:37.7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0,'40'0,"0"0,-21 0,1 20,0-20,20 0,-20 0,19 0,-19 20,20-20,-20 0,19 20,1-20,0 20,-1-1,1-19,20 20,-1-20,-19 20,19 0,1-20,19 20,-19-20,19 20,-19-20,19 0,0 20,1-20,-1 0,-19 20,19-20,0 0,21 0,-21 0,0 20,1-20,-1 0,1 0,-1 0,0 0,20 0,-19 0,-1 0,1 0,-1 0,20 0,-19 0,-1 0,20 0,-19 0,-1 0,20 0,-20 19,1-38,19 38,-20-19,21 0,-21 0,0 0,21 0,-21 0,20 0,-19 0,19 0,0 0,-20-19,21 19,-21 0,20 0,0 0,1 0,-1 0,0 0,0 0,0 0,1 0,-1 0,20 0,0-20,-20 20,0 0,1-20,19 20,0 0,-20 0,0-20,20 20,0 0,-20-20,21 20,-1-20,-20 20,20 0,0-20,0 20,0 0,-20 0,20-20,0 20,0 0,-19 0,19 0,0 0,-20 0,40 0,-40 0,20-20,-20 20,20 0,0 0,1 0,-21 0,0 0,20 0,-20 0,20 0,-20 20,1-20,19 0,-20 0,20 0,-20 0,20 0,-19 20,-1-20,20 0,0 0,0 0,-20 0,20 0,0 0,-20 20,20-20,1 0,-1 0,0 0,0 20,0-20,0 0,20 20,-20-20,0 0,20 0,-20 20,20-20,0 0,-20 20,20-20,-1 0,-18 0,18 20,1-20,-20 0,20 0,-20 0,20 0,0 0,0 0,0 0,-20 0,20 0,0 0,0 0,-20 0,20 0,0 0,-20 0,19-20,-18 20,18 0,-19 0,20-20,-20 20,20 0,0 0,-20-20,20 20,-20 0,0 0,20 0,-20 0,0 0,0 0,0 20,20-20,-20 0,0 20,-19-20,19 0,20 20,-40-20,20 0,-20 0,0 19,20-19,0 0,-19 20,-21-20,20 20,0-20,-19 20,19-20,-20 20,1-20,-21 20</inkml:trace>
</inkml:ink>
</file>

<file path=ppt/ink/ink7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1:39.8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15380 40,'-119'20,"20"-20,19 0,-19 0,0 0,0-20,-20 20,0 0,0 0,0 0,-20 0,0 0,0 0,0 0,-20-20,20 20,-20 0,1 0,-1 0,0 0,-19 0,19 0,-20 0,1 0,19 0,-20 0,1 0,-1 0,0-20,-19 20,19 0,1 0,-1 0,1 0,-21 0,1 20,19-20,-19 0,19 0,0 0,-19 0,-1 0,1 0,0 0,-1 0,1 20,-21-20,21 0,19 0,-39 20,20-20,19 0,-20 0,1 0,0 20,-1-20,21 0,-21 0,1 20,-1-20,21 0,-21 19,1-19,-1 20,1-20,-1 0,1 0,-1 20,1-20,19 0,-19 0,19 0,-19 0,19 0,-19 0,19 0,-19 0,19 0,1 0,-21 0,20 0,1 0,-21 20,21-20,-1 20,20-20,-39 20,39-20</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3:03.65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 35,'100'0,"-21"0,-19 0,19 0,0 0,-19 0,19 0,1-20,-1 20,20 0,-19 0,-1 0,20 0,-19 0,19 0,-20 0,20 0,1 0,-21 0,40 0,-20 0,0 0,20 0,-19 0,19 0,-20 0,20 0,0 20,-20-20,20 0,0 0,0 0,0 20,1-20,-1 0,0 0,0 0,0-20,0 20,0 0,20 0,-20 0,0-20,0 20,20 0,-20 0,0 0,0-20,0 20,0 0,0 0,0 0,0 0,20 0,-20 0,20 0,-20 0,0 0,20 0,-20 0,0 20,20-20,-20 20,20-20,0 0,-20 20,20-20,0 20,0-20,0 20,-20-20,39 19,-19-19,0 20,20-20,0 21,0-21,-21 20,21-20,0 20,19-20,-39 0,20 20,20-20,-21 0,1 0,0 0,20 0,-21 0,1 0,39 0,-39 0,20 0,-1 0,-19 0,20 0,-21 0,21 0,-20 0,19 0,-19 0,20 0,-21 0,21 0,-20 0,-1-20,1 20,0 0,0 0,-1-20,1 20,0 0,-20-20,20 20,-1 0,-19-21,0 21,0 0,20 0,-20 0,0-20,-20 20,19 20,1-20,0 0,-20 0,20 0,0 0,0 21,-20-21,20 20,20-20,-20 20,0-20,-20 20,39-20,-19 20,0-20,0 20,20-20,-20 20,-20-20,0 20,20-20,-20 21,0-2,-20 1,0-20,0 20,-19 0,-1 0,-19 0,-1-20</inkml:trace>
</inkml:ink>
</file>

<file path=ppt/ink/ink7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3:05.8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-1 363,'79'0,"-39"0,19 0,1 0,-1-20,1 20,-1 0,21-19,-1 19,0-20,21 0,-1 20,0-19,-20-1,21 1,-1-1,20 20,0-20,0 1,-20-1,20 20,0-19,0-1,20 20,-20-20,20 20,-20-19,20-1,0 20,0-19,0 19,0 0,20-20,-20 20,-1 0,21 0,-20 0,20 0,0 0,-20 0,19 0,21 0,-20 0,-20 0,19 0,21 20,-20-20,-1 0,1 0,20 0,-21 19,21-19,0 0,-21 0,21 0,0 0,-1-19,1 19,-1 0,1 0,0 0,19 0,0 0,1 0,-21-20,41 20,-21 0,1 0,-1 0,1 0,-21 0,40 20,-19-20,-1 0,21 0,-21 0,0 19,1-19,-1 20,1-20,-1 19,1 1,-21-20,40 20,-19-20,-1 19,21 1,-21-1,1 1,-21 0,1-20,19 19,-19 1,-1-1,1 1,0-20,-1 20,1-1,-1 1,-19-1,0 1,0 0,-1-1,-19 1,0 0,20-1,-40 1,20-1,-20 1,0 0,-20-1,0-19,-19 20,-1-1,-19 1</inkml:trace>
</inkml:ink>
</file>

<file path=ppt/ink/ink7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3:07.51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5613 118,'-218'-19,"99"19,0-19,-20 19,20-20,0 20,-20-19,20 19,-20 0,20-19,-20 0,20 19,-20 0,1 0,-1 0,0 0,0 0,0 0,0 19,-19-19,19 0,0 0,0 0,-19 0,19 0,0 0,-20 0,20 0,-19 0,19-19,0 19,-20 0,1 0,19 0,0 19,0-19,-19 0,19 19,0-19,20 19</inkml:trace>
</inkml:ink>
</file>

<file path=ppt/ink/ink7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4:48.57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-1 751,'79'0,"-39"0,19-20,1 20,-1 0,21 0,-21 0,20-19,-19 19,19 19,1-19,-1 0,0 0,1 0,-1 0,1 0,19 0,-20 0,20 0,1 20,-1-20,0 0,0 0,0 0,1 0,-1 0,0 0,0-20,0 20,1 0,19 0,-20 0,20 0,-20 0,20 0,0 0,0 0,0 0,0 0,20 0,-20-19,20 19,-20 0,40 0,-20-20,0 20,0 0,0-19,0 19,19 0,-19-20,20 20,0 0,-20-19,-1 19,21 0,0 0,-20-20,0 20,19 0,-19-19,-20 19,20 0,0-19,0 19,0-20,0 20,-20-19,40 19,-40 0,0-20,20 20,-20 0,20 0,-20 0,0-19,20 19,-20 0,0-20,0 20,-20 0,20-19,0 19,0 0,0 0,-20-20,20 20,0 0,-19-19,19 19,-20 0,0 0,20-20,0 20,-20 0,1-19,-1 19,20 0,0 0,-20 0,0-20,20 20,-19 0,19 0,-20-19,0 19,0-19,0 19,1-20,-1 1,0 19,0-20,-19 20,19-19,0-1,0 20,1-19,-1-1,0 1,0-1,0 1,1 0,-1-1,0 1,0 19,0-20,1 20,-1-19,0 19,0-20,0 20,1 0,-1 0,0 0,0 0,0 0,1 0,19 20,-20-20,20 0,-20 0,0 19,20-19,1 0,-21 20,20-20,0 0,0 19,0-19,0 0,0 20,0-20,20 0,-20 19,20-19,-20 19,20-19,0 20,0-20,-20 0,20 19,0-19,-1 0,1 20,0-20,0 0,0 19,-20-19,20 20,-20-1,20-19,0 20,-20-1,20-19,-20 20,20-20,-20 19,0 0,20-19,-20 20,0-1,-20-19</inkml:trace>
</inkml:ink>
</file>

<file path=ppt/ink/ink7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4:50.3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20800 31,'-59'19,"-1"-19,20 0,-19 0,-1 0,1 19,-21-19,21 19,-20 0,-1 0,-19-1,20-18,-21 19,-19-19,20 19,-20-19,0 0,20 19,-21-19,1 19,-20-19,20 19,0-19,0 19,-20-19,0 0,0 0,0 19,1-19,-21 0,20 0,0 0,0 0,-20 0,20 0,0 0,-19 0,-1 0,0 0,20-19,-20 19,-19 0,19-19,0 19,0-19,-19 19,19-19,-20 19,1-19,19 19,-20-19,1 19,-21-19,20 19,1-18,-21 18,21-19,-21 19,1 0,-1-19,1 19,-1-19,1 19,-20 0,19-19,1 19,-1 0,1 0,-21-19,21 19,-1 0,-19 0,20-19,-1 19,1 0,-1 0,-19 0,0 0,19 0,1 0,-21 0,21 0,-21 0,21 0,-1 0,1 19,0-19,-1 0,-19 0,19 0,21 0,-41 0,21 0,-1 0,1 0,-1 0,1 0,-1 0,-19-19,20 19,-21 0,21 0,-1 0,-19 0,20 0,-21 0,21 0,-21 0,21 0,0 19,-21-19,1 0,19 19,-19-19,0 19,19-19,-19 0,0 19,19 0,-19-19,0 19,19-19</inkml:trace>
</inkml:ink>
</file>

<file path=ppt/ink/ink7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4:54.2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63,'99'0,"-19"0,-1 0,-19 0,19 20,20-20,-19 0,-1 19,20-19,-19 20,19-20,0 20,0 0,-19-20,19 19,0-19,0 20,1-20,-1 0,0 0,0 0,1 0,19 0,-20 0,20-20,-20 20,20 0,-19-19,19 19,0 0,0 0,0 0,0 0,0-20,0 20,0 0,0 0,0 20,0-20,-19 0,39 0,-20 0,0 0,0 0,0 19,0-19,0 0,0 0,0 0,0 0,20 20,-20-20,0 0,1 0,-1 20,0-20,0 20,-20-20,20 0,-20 0,20 0,-19 0,19 0,-20-20,0 20,0 0,20 0,-19 0,19 0,-20 0,20 0,-20 0,20 20,-19-20,19 0,-20 0,0 19,0-19,1 0,-1 0,0 0,0 0,1 0,-1 0,0 0,20 0,-20 0,-19 0,19 0,0 0,0 0,1 0,-1-19,0 19,-19 0,19 0,0-20,0 20,-19 0,19 0,-20 0,1 0,19 0,0 0,-20-20,21 20,-21 0,0 0,21 0,-21-20,0 20,21 0,-21-19,0 19,1-20,-1 20,1 0,19-20,-20 20,1-20,19 20,-20-19,20 19,-19 0,19-20,0 20,1 0,-21 0,20 0,0 0,1 20,-1-20,0 0,20 0,-20 19,1-19,-1 0,20 20,-20-20,20 0,0 20,-19-20,19 0,0 0,20 20,-20-20,0 0,0 0,0 0,20 0,-20 0,20 0,-20 0,40 0,-40 0,20 0,0-20,0 20,0 0,-20 0,20 0,19 0,-19 0,0 0,0 0,0 0,0 20,0-20,0 0,0 0,0 19,0-19,0 0,-20 0,20-19,-1 19,-18-20,-1 20,20-20,-20 20,0-20,-20 20,20-19,-20 19,0-20,1 20,-1-20,0 20,0 0,-19-20,19 20,-20 0,21-20,-41 20,21 0,-21 20,1-20,-1 20,-19 0</inkml:trace>
</inkml:ink>
</file>

<file path=ppt/ink/ink7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6:54:56.6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6744 520,'-139'0,"20"-20,-19 20,-1-20,20 0,0 0,-20 0,-20 0,20-19,0 19,0 0,-19-20,19 20,0-20,-20 0,0 20,1-20,-1 20,-20 0,21 0,-1 0,-20 0,21 0,-21 20,-19 0,19 0,20 0,-39 0,19 20,1-20,-21 20,1-20,19 20,1 0,-21 0,1 0,19 20,-19-20,19 20,-19-20,19 20</inkml:trace>
</inkml:ink>
</file>

<file path=ppt/ink/ink7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5T19:44:48.35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0,'21'21,"20"-21,-20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06.01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21,'20'-20,"19"20,-19 0,0 0,20 0,-20 0,19 0,1 0,0 0,-1 0,21 20,0-20,-1 0,1 0,19 0,0 0,1 0,-1 0,20 0,1 0,-1-20,0 20,0 0,20 0,1 0,-1 0,0 0,20 0,-20 0,40 0,-21 0,1 0,0 0,20 0,0 0,0 20,-1-20,21 0,0 20,-1-20,1 0,0 20,-1-20,1 0,-20 19,19-19,-19 0,0 20,-1-20,-19 0,0 20,-20-20,-19 20,-1-20</inkml:trace>
</inkml:ink>
</file>

<file path=ppt/ink/ink8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29.3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2480 5283 0,'50'0'0,"-25"0"15,49 0-15,26 0 16,98 0 0,25 0-1,149 0 1,-24 0-16,-1 0 31,-74 0-31,-50 0 16,25 0-1,0-24 1,-74 24-16,24 0 15,-74 0 1,50 0-16,-75 0 31,-25 0-31,26 0 16,-51-25-1,1 25-15,49 0 16,-25 0 0,50 0-1,75 0-15,-50 0 16,99 0-1,0 0-15,-25 0 16,0 0 0,125 0-1,-76 0 1,26 0-16,0 0 15,74 0 1,-75 0 0,51 0-16,-125 0 31,50 0-31,-25 0 15,-25 0 1,-24 0-16,-26 0 31,50 0-31,-74 0 16,74 0-16,-99 0 15,50 0 1,0 0 0,24 0-1,-99 0-15,75 0 31,-25 0-31,25 0 16,-1 0 0,1 0-16,24 0 15,25 0 1,1 0-1,-1 0-15,-49 0 16,24 0 0,50 0-1,-74 0 1,-1 0-16,1 0 15,-50 0 1,25 0 0,-25 0-16,0 0 15,-50 0 1,1 0-1,24 0 1,-49 0-16,49 0 16,-25 0-1,25 0 1,-24 0-16,74 0 15,-1 0 1,1 0 0,0 0-1,25 0-15,-1 0 16,1 0-1,-50 0 1,50 0 0,-26 0-16,-73 0 15,24 0-15,25 0 31,-49 0-31,-26 0 16,-49 0 0,50 0-16,-50 0 46</inkml:trace>
</inkml:ink>
</file>

<file path=ppt/ink/ink8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2-23T17:09:31.7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2629 6970 0,'50'0'0,"-25"0"15,0 0 1,49 0-16,25 0 15,124 50 1,1-50 0,73 25-1,51-25-15,-51 24 16,-24-24-1,74 0 1,-74 25-16,74-50 16,-49-24-1,-25 49 1,25 0-1,-26 0-15,51 0 32,-1 0-32,-49-25 15,25 0-15,0 25 31,-1 0-31,-49-25 16,50 25 0,0 0-16,24 0 31,-74 0-31,75 0 15,-125 0-15,100 0 32,-26 0-32,26 0 15,-75-24 1,1 24-1,-26 0 1,75 0-16,-99 0 16,74 0-1,-50 0 1,100-25-16,-1 25 15,26-25 1,-26-25-16,1 50 31,25 0-31,-1 0 16,-24 0-1,-1 0 1,26-49 0,-50 49-16,0 0 15,-75 0 1,25 0-1,0 0-15,75 24 16,-75-24 0,25 0-1,0 0 1,-49 0-16,24 0 15,0 0 1,-99 0 0,124 0-16,-49 0 15,-1 0 1,-24 0-1,24 0 1,-98 0-16,73 0 16,1 0-1,-75 0 1,25 0-16,-25 0 15,1 0 1,-26 0 0,50 0-1,-50 0-15,1 0 16,-26 0-1,-24 0-15,25 0 16,-1 0 0,26 0-1,-1 0-15,-24 0 16,-1 0-1,-24 0-15,25 0 16,-25 0 0,-1 25-16,1-25 15,0 0 1,74 0-1,1 0-15,24 25 16,-50-25 0,-49 0-16,0 0 62,-25 0-46</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2-24T14:50:09.1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-1-1,'59'0,"1"0,-21 0,21 0,20 0,-21 20,21-20,19 0,0 20,20-20,-19 19,19-19,20 20,0-20,-1 0,1 20,20-20,0 0,-20 0,20 20,0-20,-20 19,0-19,0 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94C99-7DA0-43E4-AD5E-F257983EA593}" type="datetimeFigureOut">
              <a:rPr lang="en-US" smtClean="0"/>
              <a:pPr/>
              <a:t>2/24/2017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150FD6-50CD-48EA-8DFC-9F3422C4DB34}" type="slidenum">
              <a:rPr lang="en-US" smtClean="0"/>
              <a:pPr/>
              <a:t>‹#›</a:t>
            </a:fld>
            <a:endParaRPr lang="en-US"/>
          </a:p>
        </p:txBody>
      </p:sp>
    </p:spTree>
    <p:extLst>
      <p:ext uri="{BB962C8B-B14F-4D97-AF65-F5344CB8AC3E}">
        <p14:creationId xmlns:p14="http://schemas.microsoft.com/office/powerpoint/2010/main" val="366438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50FD6-50CD-48EA-8DFC-9F3422C4DB34}" type="slidenum">
              <a:rPr lang="en-US" smtClean="0"/>
              <a:pPr/>
              <a:t>2</a:t>
            </a:fld>
            <a:endParaRPr lang="en-US"/>
          </a:p>
        </p:txBody>
      </p:sp>
    </p:spTree>
    <p:extLst>
      <p:ext uri="{BB962C8B-B14F-4D97-AF65-F5344CB8AC3E}">
        <p14:creationId xmlns:p14="http://schemas.microsoft.com/office/powerpoint/2010/main" val="158611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B3C018-0EC0-4755-99DD-9656A3EEE240}"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40381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3C018-0EC0-4755-99DD-9656A3EEE240}"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413840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3C018-0EC0-4755-99DD-9656A3EEE240}"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380091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3C018-0EC0-4755-99DD-9656A3EEE240}"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26380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3C018-0EC0-4755-99DD-9656A3EEE240}" type="datetimeFigureOut">
              <a:rPr lang="en-US" smtClean="0"/>
              <a:pPr/>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168921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B3C018-0EC0-4755-99DD-9656A3EEE240}" type="datetimeFigureOut">
              <a:rPr lang="en-US" smtClean="0"/>
              <a:pPr/>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284556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B3C018-0EC0-4755-99DD-9656A3EEE240}" type="datetimeFigureOut">
              <a:rPr lang="en-US" smtClean="0"/>
              <a:pPr/>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140174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B3C018-0EC0-4755-99DD-9656A3EEE240}" type="datetimeFigureOut">
              <a:rPr lang="en-US" smtClean="0"/>
              <a:pPr/>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2068832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3C018-0EC0-4755-99DD-9656A3EEE240}" type="datetimeFigureOut">
              <a:rPr lang="en-US" smtClean="0"/>
              <a:pPr/>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129562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3C018-0EC0-4755-99DD-9656A3EEE240}" type="datetimeFigureOut">
              <a:rPr lang="en-US" smtClean="0"/>
              <a:pPr/>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359617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3C018-0EC0-4755-99DD-9656A3EEE240}" type="datetimeFigureOut">
              <a:rPr lang="en-US" smtClean="0"/>
              <a:pPr/>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A4D5C-6D90-456B-BFF0-4D54E3B29907}" type="slidenum">
              <a:rPr lang="en-US" smtClean="0"/>
              <a:pPr/>
              <a:t>‹#›</a:t>
            </a:fld>
            <a:endParaRPr lang="en-US"/>
          </a:p>
        </p:txBody>
      </p:sp>
    </p:spTree>
    <p:extLst>
      <p:ext uri="{BB962C8B-B14F-4D97-AF65-F5344CB8AC3E}">
        <p14:creationId xmlns:p14="http://schemas.microsoft.com/office/powerpoint/2010/main" val="324725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3C018-0EC0-4755-99DD-9656A3EEE240}" type="datetimeFigureOut">
              <a:rPr lang="en-US" smtClean="0"/>
              <a:pPr/>
              <a:t>2/24/2017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A4D5C-6D90-456B-BFF0-4D54E3B29907}" type="slidenum">
              <a:rPr lang="en-US" smtClean="0"/>
              <a:pPr/>
              <a:t>‹#›</a:t>
            </a:fld>
            <a:endParaRPr lang="en-US"/>
          </a:p>
        </p:txBody>
      </p:sp>
    </p:spTree>
    <p:extLst>
      <p:ext uri="{BB962C8B-B14F-4D97-AF65-F5344CB8AC3E}">
        <p14:creationId xmlns:p14="http://schemas.microsoft.com/office/powerpoint/2010/main" val="2112743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4.emf"/><Relationship Id="rId7" Type="http://schemas.openxmlformats.org/officeDocument/2006/relationships/customXml" Target="../ink/ink36.xml"/><Relationship Id="rId12" Type="http://schemas.openxmlformats.org/officeDocument/2006/relationships/image" Target="../media/image59.emf"/><Relationship Id="rId2" Type="http://schemas.openxmlformats.org/officeDocument/2006/relationships/customXml" Target="../ink/ink34.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customXml" Target="../ink/ink38.xml"/><Relationship Id="rId5" Type="http://schemas.openxmlformats.org/officeDocument/2006/relationships/image" Target="../media/image55.emf"/><Relationship Id="rId10" Type="http://schemas.openxmlformats.org/officeDocument/2006/relationships/image" Target="../media/image58.emf"/><Relationship Id="rId4" Type="http://schemas.openxmlformats.org/officeDocument/2006/relationships/customXml" Target="../ink/ink35.xml"/><Relationship Id="rId9" Type="http://schemas.openxmlformats.org/officeDocument/2006/relationships/customXml" Target="../ink/ink3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customXml" Target="../ink/ink42.xml"/><Relationship Id="rId13" Type="http://schemas.openxmlformats.org/officeDocument/2006/relationships/image" Target="../media/image68.emf"/><Relationship Id="rId18" Type="http://schemas.openxmlformats.org/officeDocument/2006/relationships/customXml" Target="../ink/ink47.xml"/><Relationship Id="rId26" Type="http://schemas.openxmlformats.org/officeDocument/2006/relationships/customXml" Target="../ink/ink51.xml"/><Relationship Id="rId3" Type="http://schemas.openxmlformats.org/officeDocument/2006/relationships/image" Target="../media/image63.emf"/><Relationship Id="rId21" Type="http://schemas.openxmlformats.org/officeDocument/2006/relationships/image" Target="../media/image72.emf"/><Relationship Id="rId7" Type="http://schemas.openxmlformats.org/officeDocument/2006/relationships/image" Target="../media/image65.emf"/><Relationship Id="rId12" Type="http://schemas.openxmlformats.org/officeDocument/2006/relationships/customXml" Target="../ink/ink44.xml"/><Relationship Id="rId17" Type="http://schemas.openxmlformats.org/officeDocument/2006/relationships/image" Target="../media/image70.emf"/><Relationship Id="rId25" Type="http://schemas.openxmlformats.org/officeDocument/2006/relationships/image" Target="../media/image74.emf"/><Relationship Id="rId33" Type="http://schemas.openxmlformats.org/officeDocument/2006/relationships/image" Target="../media/image35.emf"/><Relationship Id="rId2" Type="http://schemas.openxmlformats.org/officeDocument/2006/relationships/customXml" Target="../ink/ink39.xml"/><Relationship Id="rId16" Type="http://schemas.openxmlformats.org/officeDocument/2006/relationships/customXml" Target="../ink/ink46.xml"/><Relationship Id="rId20" Type="http://schemas.openxmlformats.org/officeDocument/2006/relationships/customXml" Target="../ink/ink48.xml"/><Relationship Id="rId29" Type="http://schemas.openxmlformats.org/officeDocument/2006/relationships/image" Target="../media/image76.emf"/><Relationship Id="rId1" Type="http://schemas.openxmlformats.org/officeDocument/2006/relationships/slideLayout" Target="../slideLayouts/slideLayout2.xml"/><Relationship Id="rId6" Type="http://schemas.openxmlformats.org/officeDocument/2006/relationships/customXml" Target="../ink/ink41.xml"/><Relationship Id="rId11" Type="http://schemas.openxmlformats.org/officeDocument/2006/relationships/image" Target="../media/image67.emf"/><Relationship Id="rId24" Type="http://schemas.openxmlformats.org/officeDocument/2006/relationships/customXml" Target="../ink/ink50.xml"/><Relationship Id="rId32" Type="http://schemas.openxmlformats.org/officeDocument/2006/relationships/customXml" Target="../ink/ink54.xml"/><Relationship Id="rId5" Type="http://schemas.openxmlformats.org/officeDocument/2006/relationships/image" Target="../media/image64.emf"/><Relationship Id="rId15" Type="http://schemas.openxmlformats.org/officeDocument/2006/relationships/image" Target="../media/image69.emf"/><Relationship Id="rId23" Type="http://schemas.openxmlformats.org/officeDocument/2006/relationships/image" Target="../media/image73.emf"/><Relationship Id="rId28" Type="http://schemas.openxmlformats.org/officeDocument/2006/relationships/customXml" Target="../ink/ink52.xml"/><Relationship Id="rId10" Type="http://schemas.openxmlformats.org/officeDocument/2006/relationships/customXml" Target="../ink/ink43.xml"/><Relationship Id="rId19" Type="http://schemas.openxmlformats.org/officeDocument/2006/relationships/image" Target="../media/image71.emf"/><Relationship Id="rId31" Type="http://schemas.openxmlformats.org/officeDocument/2006/relationships/image" Target="../media/image77.emf"/><Relationship Id="rId4" Type="http://schemas.openxmlformats.org/officeDocument/2006/relationships/customXml" Target="../ink/ink40.xml"/><Relationship Id="rId9" Type="http://schemas.openxmlformats.org/officeDocument/2006/relationships/image" Target="../media/image66.emf"/><Relationship Id="rId14" Type="http://schemas.openxmlformats.org/officeDocument/2006/relationships/customXml" Target="../ink/ink45.xml"/><Relationship Id="rId22" Type="http://schemas.openxmlformats.org/officeDocument/2006/relationships/customXml" Target="../ink/ink49.xml"/><Relationship Id="rId27" Type="http://schemas.openxmlformats.org/officeDocument/2006/relationships/image" Target="../media/image75.emf"/><Relationship Id="rId30" Type="http://schemas.openxmlformats.org/officeDocument/2006/relationships/customXml" Target="../ink/ink53.xml"/></Relationships>
</file>

<file path=ppt/slides/_rels/slide21.xml.rels><?xml version="1.0" encoding="UTF-8" standalone="yes"?>
<Relationships xmlns="http://schemas.openxmlformats.org/package/2006/relationships"><Relationship Id="rId8" Type="http://schemas.openxmlformats.org/officeDocument/2006/relationships/customXml" Target="../ink/ink58.xml"/><Relationship Id="rId13" Type="http://schemas.openxmlformats.org/officeDocument/2006/relationships/image" Target="../media/image83.emf"/><Relationship Id="rId18" Type="http://schemas.openxmlformats.org/officeDocument/2006/relationships/customXml" Target="../ink/ink63.xml"/><Relationship Id="rId26" Type="http://schemas.openxmlformats.org/officeDocument/2006/relationships/customXml" Target="../ink/ink67.xml"/><Relationship Id="rId3" Type="http://schemas.openxmlformats.org/officeDocument/2006/relationships/image" Target="../media/image78.emf"/><Relationship Id="rId21" Type="http://schemas.openxmlformats.org/officeDocument/2006/relationships/image" Target="../media/image87.emf"/><Relationship Id="rId7" Type="http://schemas.openxmlformats.org/officeDocument/2006/relationships/image" Target="../media/image80.emf"/><Relationship Id="rId12" Type="http://schemas.openxmlformats.org/officeDocument/2006/relationships/customXml" Target="../ink/ink60.xml"/><Relationship Id="rId17" Type="http://schemas.openxmlformats.org/officeDocument/2006/relationships/image" Target="../media/image85.emf"/><Relationship Id="rId25" Type="http://schemas.openxmlformats.org/officeDocument/2006/relationships/image" Target="../media/image89.emf"/><Relationship Id="rId2" Type="http://schemas.openxmlformats.org/officeDocument/2006/relationships/customXml" Target="../ink/ink55.xml"/><Relationship Id="rId16" Type="http://schemas.openxmlformats.org/officeDocument/2006/relationships/customXml" Target="../ink/ink62.xml"/><Relationship Id="rId20" Type="http://schemas.openxmlformats.org/officeDocument/2006/relationships/customXml" Target="../ink/ink64.xml"/><Relationship Id="rId29" Type="http://schemas.openxmlformats.org/officeDocument/2006/relationships/image" Target="../media/image91.emf"/><Relationship Id="rId1" Type="http://schemas.openxmlformats.org/officeDocument/2006/relationships/slideLayout" Target="../slideLayouts/slideLayout2.xml"/><Relationship Id="rId6" Type="http://schemas.openxmlformats.org/officeDocument/2006/relationships/customXml" Target="../ink/ink57.xml"/><Relationship Id="rId11" Type="http://schemas.openxmlformats.org/officeDocument/2006/relationships/image" Target="../media/image82.emf"/><Relationship Id="rId24" Type="http://schemas.openxmlformats.org/officeDocument/2006/relationships/customXml" Target="../ink/ink66.xml"/><Relationship Id="rId5" Type="http://schemas.openxmlformats.org/officeDocument/2006/relationships/image" Target="../media/image79.emf"/><Relationship Id="rId15" Type="http://schemas.openxmlformats.org/officeDocument/2006/relationships/image" Target="../media/image84.emf"/><Relationship Id="rId23" Type="http://schemas.openxmlformats.org/officeDocument/2006/relationships/image" Target="../media/image88.emf"/><Relationship Id="rId28" Type="http://schemas.openxmlformats.org/officeDocument/2006/relationships/customXml" Target="../ink/ink68.xml"/><Relationship Id="rId10" Type="http://schemas.openxmlformats.org/officeDocument/2006/relationships/customXml" Target="../ink/ink59.xml"/><Relationship Id="rId19" Type="http://schemas.openxmlformats.org/officeDocument/2006/relationships/image" Target="../media/image86.emf"/><Relationship Id="rId31" Type="http://schemas.openxmlformats.org/officeDocument/2006/relationships/image" Target="../media/image92.emf"/><Relationship Id="rId4" Type="http://schemas.openxmlformats.org/officeDocument/2006/relationships/customXml" Target="../ink/ink56.xml"/><Relationship Id="rId9" Type="http://schemas.openxmlformats.org/officeDocument/2006/relationships/image" Target="../media/image81.emf"/><Relationship Id="rId14" Type="http://schemas.openxmlformats.org/officeDocument/2006/relationships/customXml" Target="../ink/ink61.xml"/><Relationship Id="rId22" Type="http://schemas.openxmlformats.org/officeDocument/2006/relationships/customXml" Target="../ink/ink65.xml"/><Relationship Id="rId27" Type="http://schemas.openxmlformats.org/officeDocument/2006/relationships/image" Target="../media/image90.emf"/><Relationship Id="rId30" Type="http://schemas.openxmlformats.org/officeDocument/2006/relationships/customXml" Target="../ink/ink69.xml"/></Relationships>
</file>

<file path=ppt/slides/_rels/slide22.xml.rels><?xml version="1.0" encoding="UTF-8" standalone="yes"?>
<Relationships xmlns="http://schemas.openxmlformats.org/package/2006/relationships"><Relationship Id="rId8" Type="http://schemas.openxmlformats.org/officeDocument/2006/relationships/customXml" Target="../ink/ink73.xml"/><Relationship Id="rId13" Type="http://schemas.openxmlformats.org/officeDocument/2006/relationships/image" Target="../media/image83.emf"/><Relationship Id="rId18" Type="http://schemas.openxmlformats.org/officeDocument/2006/relationships/customXml" Target="../ink/ink78.xml"/><Relationship Id="rId26" Type="http://schemas.openxmlformats.org/officeDocument/2006/relationships/image" Target="../media/image95.emf"/><Relationship Id="rId3" Type="http://schemas.openxmlformats.org/officeDocument/2006/relationships/image" Target="../media/image78.emf"/><Relationship Id="rId21" Type="http://schemas.openxmlformats.org/officeDocument/2006/relationships/image" Target="../media/image87.emf"/><Relationship Id="rId7" Type="http://schemas.openxmlformats.org/officeDocument/2006/relationships/image" Target="../media/image80.emf"/><Relationship Id="rId12" Type="http://schemas.openxmlformats.org/officeDocument/2006/relationships/customXml" Target="../ink/ink75.xml"/><Relationship Id="rId17" Type="http://schemas.openxmlformats.org/officeDocument/2006/relationships/image" Target="../media/image85.emf"/><Relationship Id="rId25" Type="http://schemas.openxmlformats.org/officeDocument/2006/relationships/customXml" Target="../ink/ink81.xml"/><Relationship Id="rId2" Type="http://schemas.openxmlformats.org/officeDocument/2006/relationships/customXml" Target="../ink/ink70.xml"/><Relationship Id="rId16" Type="http://schemas.openxmlformats.org/officeDocument/2006/relationships/customXml" Target="../ink/ink77.xml"/><Relationship Id="rId20" Type="http://schemas.openxmlformats.org/officeDocument/2006/relationships/customXml" Target="../ink/ink79.xml"/><Relationship Id="rId1" Type="http://schemas.openxmlformats.org/officeDocument/2006/relationships/slideLayout" Target="../slideLayouts/slideLayout2.xml"/><Relationship Id="rId6" Type="http://schemas.openxmlformats.org/officeDocument/2006/relationships/customXml" Target="../ink/ink72.xml"/><Relationship Id="rId11" Type="http://schemas.openxmlformats.org/officeDocument/2006/relationships/image" Target="../media/image82.emf"/><Relationship Id="rId24" Type="http://schemas.openxmlformats.org/officeDocument/2006/relationships/image" Target="../media/image94.emf"/><Relationship Id="rId5" Type="http://schemas.openxmlformats.org/officeDocument/2006/relationships/image" Target="../media/image79.emf"/><Relationship Id="rId15" Type="http://schemas.openxmlformats.org/officeDocument/2006/relationships/image" Target="../media/image84.emf"/><Relationship Id="rId23" Type="http://schemas.openxmlformats.org/officeDocument/2006/relationships/customXml" Target="../ink/ink80.xml"/><Relationship Id="rId10" Type="http://schemas.openxmlformats.org/officeDocument/2006/relationships/customXml" Target="../ink/ink74.xml"/><Relationship Id="rId19" Type="http://schemas.openxmlformats.org/officeDocument/2006/relationships/image" Target="../media/image86.emf"/><Relationship Id="rId4" Type="http://schemas.openxmlformats.org/officeDocument/2006/relationships/customXml" Target="../ink/ink71.xml"/><Relationship Id="rId9" Type="http://schemas.openxmlformats.org/officeDocument/2006/relationships/image" Target="../media/image81.emf"/><Relationship Id="rId14" Type="http://schemas.openxmlformats.org/officeDocument/2006/relationships/customXml" Target="../ink/ink76.xml"/><Relationship Id="rId22"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7.emf"/><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0.emf"/><Relationship Id="rId21" Type="http://schemas.openxmlformats.org/officeDocument/2006/relationships/image" Target="../media/image11.emf"/><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4.emf"/><Relationship Id="rId50" Type="http://schemas.openxmlformats.org/officeDocument/2006/relationships/customXml" Target="../ink/ink25.xml"/><Relationship Id="rId55" Type="http://schemas.openxmlformats.org/officeDocument/2006/relationships/image" Target="../media/image28.emf"/><Relationship Id="rId63" Type="http://schemas.openxmlformats.org/officeDocument/2006/relationships/image" Target="../media/image32.emf"/><Relationship Id="rId7" Type="http://schemas.openxmlformats.org/officeDocument/2006/relationships/image" Target="../media/image4.emf"/><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6.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9.emf"/><Relationship Id="rId40" Type="http://schemas.openxmlformats.org/officeDocument/2006/relationships/customXml" Target="../ink/ink20.xml"/><Relationship Id="rId45" Type="http://schemas.openxmlformats.org/officeDocument/2006/relationships/image" Target="../media/image23.emf"/><Relationship Id="rId53" Type="http://schemas.openxmlformats.org/officeDocument/2006/relationships/image" Target="../media/image27.emf"/><Relationship Id="rId58" Type="http://schemas.openxmlformats.org/officeDocument/2006/relationships/customXml" Target="../ink/ink29.xml"/><Relationship Id="rId66" Type="http://schemas.openxmlformats.org/officeDocument/2006/relationships/customXml" Target="../ink/ink33.xml"/><Relationship Id="rId5" Type="http://schemas.openxmlformats.org/officeDocument/2006/relationships/image" Target="../media/image3.emf"/><Relationship Id="rId15" Type="http://schemas.openxmlformats.org/officeDocument/2006/relationships/image" Target="../media/image8.emf"/><Relationship Id="rId23" Type="http://schemas.openxmlformats.org/officeDocument/2006/relationships/image" Target="../media/image12.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5.emf"/><Relationship Id="rId57" Type="http://schemas.openxmlformats.org/officeDocument/2006/relationships/image" Target="../media/image29.emf"/><Relationship Id="rId61" Type="http://schemas.openxmlformats.org/officeDocument/2006/relationships/image" Target="../media/image31.emf"/><Relationship Id="rId10" Type="http://schemas.openxmlformats.org/officeDocument/2006/relationships/customXml" Target="../ink/ink5.xml"/><Relationship Id="rId19" Type="http://schemas.openxmlformats.org/officeDocument/2006/relationships/image" Target="../media/image10.emf"/><Relationship Id="rId31" Type="http://schemas.openxmlformats.org/officeDocument/2006/relationships/image" Target="../media/image16.emf"/><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3.emf"/><Relationship Id="rId4" Type="http://schemas.openxmlformats.org/officeDocument/2006/relationships/customXml" Target="../ink/ink2.xml"/><Relationship Id="rId9" Type="http://schemas.openxmlformats.org/officeDocument/2006/relationships/image" Target="../media/image5.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4.emf"/><Relationship Id="rId30" Type="http://schemas.openxmlformats.org/officeDocument/2006/relationships/customXml" Target="../ink/ink15.xml"/><Relationship Id="rId35" Type="http://schemas.openxmlformats.org/officeDocument/2006/relationships/image" Target="../media/image18.emf"/><Relationship Id="rId43" Type="http://schemas.openxmlformats.org/officeDocument/2006/relationships/image" Target="../media/image22.emf"/><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8" Type="http://schemas.openxmlformats.org/officeDocument/2006/relationships/customXml" Target="../ink/ink4.xml"/><Relationship Id="rId51" Type="http://schemas.openxmlformats.org/officeDocument/2006/relationships/image" Target="../media/image26.emf"/><Relationship Id="rId3" Type="http://schemas.openxmlformats.org/officeDocument/2006/relationships/image" Target="../media/image2.emf"/><Relationship Id="rId12" Type="http://schemas.openxmlformats.org/officeDocument/2006/relationships/customXml" Target="../ink/ink6.xml"/><Relationship Id="rId17" Type="http://schemas.openxmlformats.org/officeDocument/2006/relationships/image" Target="../media/image9.emf"/><Relationship Id="rId25" Type="http://schemas.openxmlformats.org/officeDocument/2006/relationships/image" Target="../media/image13.emf"/><Relationship Id="rId33" Type="http://schemas.openxmlformats.org/officeDocument/2006/relationships/image" Target="../media/image17.emf"/><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0.emf"/><Relationship Id="rId67" Type="http://schemas.openxmlformats.org/officeDocument/2006/relationships/image" Target="../media/image34.emf"/><Relationship Id="rId20" Type="http://schemas.openxmlformats.org/officeDocument/2006/relationships/customXml" Target="../ink/ink10.xml"/><Relationship Id="rId41" Type="http://schemas.openxmlformats.org/officeDocument/2006/relationships/image" Target="../media/image21.emf"/><Relationship Id="rId54" Type="http://schemas.openxmlformats.org/officeDocument/2006/relationships/customXml" Target="../ink/ink27.xml"/><Relationship Id="rId62" Type="http://schemas.openxmlformats.org/officeDocument/2006/relationships/customXml" Target="../ink/ink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youtube.com/watch?v=5zWB4dLYChM" TargetMode="External"/><Relationship Id="rId2" Type="http://schemas.openxmlformats.org/officeDocument/2006/relationships/hyperlink" Target="http://www.youtube.com/watch?v=-WrWwUsKKN8" TargetMode="External"/><Relationship Id="rId1" Type="http://schemas.openxmlformats.org/officeDocument/2006/relationships/slideLayout" Target="../slideLayouts/slideLayout2.xml"/><Relationship Id="rId6" Type="http://schemas.openxmlformats.org/officeDocument/2006/relationships/hyperlink" Target="http://www.youtube.com/watch?v=OdmI35elnCQ" TargetMode="External"/><Relationship Id="rId5" Type="http://schemas.openxmlformats.org/officeDocument/2006/relationships/hyperlink" Target="http://www.youtube.com/watch?v=ow5uw_iCm5A" TargetMode="External"/><Relationship Id="rId4" Type="http://schemas.openxmlformats.org/officeDocument/2006/relationships/hyperlink" Target="http://www.youtube.com/watch?v=GEWky9PEro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Health and Macromolecules </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Notebook Page 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accent5">
                    <a:lumMod val="40000"/>
                    <a:lumOff val="60000"/>
                  </a:schemeClr>
                </a:solidFill>
              </a:rPr>
              <a:t>Smoking Ads – 1950’s</a:t>
            </a:r>
            <a:endParaRPr lang="en-US" dirty="0">
              <a:solidFill>
                <a:schemeClr val="accent5">
                  <a:lumMod val="40000"/>
                  <a:lumOff val="60000"/>
                </a:schemeClr>
              </a:solidFill>
            </a:endParaRPr>
          </a:p>
        </p:txBody>
      </p:sp>
      <p:sp>
        <p:nvSpPr>
          <p:cNvPr id="5" name="Title 1"/>
          <p:cNvSpPr txBox="1">
            <a:spLocks/>
          </p:cNvSpPr>
          <p:nvPr/>
        </p:nvSpPr>
        <p:spPr>
          <a:xfrm>
            <a:off x="0" y="762000"/>
            <a:ext cx="91440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pic>
        <p:nvPicPr>
          <p:cNvPr id="30722" name="Picture 2" descr="http://1.bp.blogspot.com/_BUWERsI3ztc/TQJmvyyeK1I/AAAAAAAABSM/yYi6CM6hDlQ/s1600/santa.camel.ad.jpg"/>
          <p:cNvPicPr>
            <a:picLocks noChangeAspect="1" noChangeArrowheads="1"/>
          </p:cNvPicPr>
          <p:nvPr/>
        </p:nvPicPr>
        <p:blipFill>
          <a:blip r:embed="rId2" cstate="print"/>
          <a:srcRect/>
          <a:stretch>
            <a:fillRect/>
          </a:stretch>
        </p:blipFill>
        <p:spPr bwMode="auto">
          <a:xfrm>
            <a:off x="304800" y="914400"/>
            <a:ext cx="4286250" cy="5524500"/>
          </a:xfrm>
          <a:prstGeom prst="rect">
            <a:avLst/>
          </a:prstGeom>
          <a:noFill/>
        </p:spPr>
      </p:pic>
      <p:pic>
        <p:nvPicPr>
          <p:cNvPr id="30724" name="Picture 4" descr="http://www.personal.psu.edu/bfr3/blogs/asp/old-smoking-ads-3.jpg"/>
          <p:cNvPicPr>
            <a:picLocks noChangeAspect="1" noChangeArrowheads="1"/>
          </p:cNvPicPr>
          <p:nvPr/>
        </p:nvPicPr>
        <p:blipFill>
          <a:blip r:embed="rId3" cstate="print"/>
          <a:srcRect/>
          <a:stretch>
            <a:fillRect/>
          </a:stretch>
        </p:blipFill>
        <p:spPr bwMode="auto">
          <a:xfrm>
            <a:off x="4724400" y="914400"/>
            <a:ext cx="4114813" cy="5562600"/>
          </a:xfrm>
          <a:prstGeom prst="rect">
            <a:avLst/>
          </a:prstGeom>
          <a:noFill/>
        </p:spPr>
      </p:pic>
    </p:spTree>
    <p:extLst>
      <p:ext uri="{BB962C8B-B14F-4D97-AF65-F5344CB8AC3E}">
        <p14:creationId xmlns:p14="http://schemas.microsoft.com/office/powerpoint/2010/main" val="2805657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accent5">
                    <a:lumMod val="40000"/>
                    <a:lumOff val="60000"/>
                  </a:schemeClr>
                </a:solidFill>
              </a:rPr>
              <a:t>Smoking Ads – 1960’s</a:t>
            </a:r>
            <a:endParaRPr lang="en-US" dirty="0">
              <a:solidFill>
                <a:schemeClr val="accent5">
                  <a:lumMod val="40000"/>
                  <a:lumOff val="60000"/>
                </a:schemeClr>
              </a:solidFill>
            </a:endParaRPr>
          </a:p>
        </p:txBody>
      </p:sp>
      <p:sp>
        <p:nvSpPr>
          <p:cNvPr id="5" name="Title 1"/>
          <p:cNvSpPr txBox="1">
            <a:spLocks/>
          </p:cNvSpPr>
          <p:nvPr/>
        </p:nvSpPr>
        <p:spPr>
          <a:xfrm>
            <a:off x="0" y="762000"/>
            <a:ext cx="91440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pic>
        <p:nvPicPr>
          <p:cNvPr id="35842" name="Picture 2" descr="http://www.pophistorydig.com/wp-content/uploads/2010/03/1961-f-gifford-lucky-343.jpg"/>
          <p:cNvPicPr>
            <a:picLocks noChangeAspect="1" noChangeArrowheads="1"/>
          </p:cNvPicPr>
          <p:nvPr/>
        </p:nvPicPr>
        <p:blipFill>
          <a:blip r:embed="rId2" cstate="print"/>
          <a:srcRect/>
          <a:stretch>
            <a:fillRect/>
          </a:stretch>
        </p:blipFill>
        <p:spPr bwMode="auto">
          <a:xfrm>
            <a:off x="152400" y="685800"/>
            <a:ext cx="4038600" cy="5962707"/>
          </a:xfrm>
          <a:prstGeom prst="rect">
            <a:avLst/>
          </a:prstGeom>
          <a:noFill/>
        </p:spPr>
      </p:pic>
      <p:pic>
        <p:nvPicPr>
          <p:cNvPr id="35846" name="Picture 6" descr="http://171.67.24.121/tobacco_web/images/tobacco_ads/filter_safety_myths/thinks_for_himself/large/thinks_01.jpg"/>
          <p:cNvPicPr>
            <a:picLocks noChangeAspect="1" noChangeArrowheads="1"/>
          </p:cNvPicPr>
          <p:nvPr/>
        </p:nvPicPr>
        <p:blipFill>
          <a:blip r:embed="rId3" cstate="print"/>
          <a:srcRect/>
          <a:stretch>
            <a:fillRect/>
          </a:stretch>
        </p:blipFill>
        <p:spPr bwMode="auto">
          <a:xfrm>
            <a:off x="4343400" y="685800"/>
            <a:ext cx="4553029" cy="5943600"/>
          </a:xfrm>
          <a:prstGeom prst="rect">
            <a:avLst/>
          </a:prstGeom>
          <a:noFill/>
        </p:spPr>
      </p:pic>
    </p:spTree>
    <p:extLst>
      <p:ext uri="{BB962C8B-B14F-4D97-AF65-F5344CB8AC3E}">
        <p14:creationId xmlns:p14="http://schemas.microsoft.com/office/powerpoint/2010/main" val="2805657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accent5">
                    <a:lumMod val="40000"/>
                    <a:lumOff val="60000"/>
                  </a:schemeClr>
                </a:solidFill>
              </a:rPr>
              <a:t>Smoking Ads – 1970’s</a:t>
            </a:r>
            <a:endParaRPr lang="en-US" dirty="0">
              <a:solidFill>
                <a:schemeClr val="accent5">
                  <a:lumMod val="40000"/>
                  <a:lumOff val="60000"/>
                </a:schemeClr>
              </a:solidFill>
            </a:endParaRPr>
          </a:p>
        </p:txBody>
      </p:sp>
      <p:sp>
        <p:nvSpPr>
          <p:cNvPr id="5" name="Title 1"/>
          <p:cNvSpPr txBox="1">
            <a:spLocks/>
          </p:cNvSpPr>
          <p:nvPr/>
        </p:nvSpPr>
        <p:spPr>
          <a:xfrm>
            <a:off x="0" y="762000"/>
            <a:ext cx="91440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pic>
        <p:nvPicPr>
          <p:cNvPr id="34818" name="Picture 2" descr="http://farm6.static.flickr.com/5121/5271206254_c7ed3fe031_b.jpg"/>
          <p:cNvPicPr>
            <a:picLocks noChangeAspect="1" noChangeArrowheads="1"/>
          </p:cNvPicPr>
          <p:nvPr/>
        </p:nvPicPr>
        <p:blipFill>
          <a:blip r:embed="rId2" cstate="print"/>
          <a:srcRect/>
          <a:stretch>
            <a:fillRect/>
          </a:stretch>
        </p:blipFill>
        <p:spPr bwMode="auto">
          <a:xfrm>
            <a:off x="304800" y="838200"/>
            <a:ext cx="4114800" cy="5791200"/>
          </a:xfrm>
          <a:prstGeom prst="rect">
            <a:avLst/>
          </a:prstGeom>
          <a:noFill/>
        </p:spPr>
      </p:pic>
      <p:pic>
        <p:nvPicPr>
          <p:cNvPr id="34820" name="Picture 4" descr="http://www.bambootrading.com/4100/4104.jpg"/>
          <p:cNvPicPr>
            <a:picLocks noChangeAspect="1" noChangeArrowheads="1"/>
          </p:cNvPicPr>
          <p:nvPr/>
        </p:nvPicPr>
        <p:blipFill>
          <a:blip r:embed="rId3" cstate="print"/>
          <a:srcRect/>
          <a:stretch>
            <a:fillRect/>
          </a:stretch>
        </p:blipFill>
        <p:spPr bwMode="auto">
          <a:xfrm>
            <a:off x="4724400" y="838200"/>
            <a:ext cx="4114800" cy="5819776"/>
          </a:xfrm>
          <a:prstGeom prst="rect">
            <a:avLst/>
          </a:prstGeom>
          <a:noFill/>
        </p:spPr>
      </p:pic>
    </p:spTree>
    <p:extLst>
      <p:ext uri="{BB962C8B-B14F-4D97-AF65-F5344CB8AC3E}">
        <p14:creationId xmlns:p14="http://schemas.microsoft.com/office/powerpoint/2010/main" val="2805657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accent5">
                    <a:lumMod val="40000"/>
                    <a:lumOff val="60000"/>
                  </a:schemeClr>
                </a:solidFill>
              </a:rPr>
              <a:t>Smoking Ads – 1980’s</a:t>
            </a:r>
            <a:endParaRPr lang="en-US" dirty="0">
              <a:solidFill>
                <a:schemeClr val="accent5">
                  <a:lumMod val="40000"/>
                  <a:lumOff val="60000"/>
                </a:schemeClr>
              </a:solidFill>
            </a:endParaRPr>
          </a:p>
        </p:txBody>
      </p:sp>
      <p:sp>
        <p:nvSpPr>
          <p:cNvPr id="5" name="Title 1"/>
          <p:cNvSpPr txBox="1">
            <a:spLocks/>
          </p:cNvSpPr>
          <p:nvPr/>
        </p:nvSpPr>
        <p:spPr>
          <a:xfrm>
            <a:off x="0" y="762000"/>
            <a:ext cx="91440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pic>
        <p:nvPicPr>
          <p:cNvPr id="33794" name="Picture 2" descr="http://adstrategy.files.wordpress.com/2010/11/joecamelcorvette.jpg"/>
          <p:cNvPicPr>
            <a:picLocks noChangeAspect="1" noChangeArrowheads="1"/>
          </p:cNvPicPr>
          <p:nvPr/>
        </p:nvPicPr>
        <p:blipFill>
          <a:blip r:embed="rId2" cstate="print"/>
          <a:srcRect/>
          <a:stretch>
            <a:fillRect/>
          </a:stretch>
        </p:blipFill>
        <p:spPr bwMode="auto">
          <a:xfrm>
            <a:off x="0" y="685800"/>
            <a:ext cx="4405461" cy="5943600"/>
          </a:xfrm>
          <a:prstGeom prst="rect">
            <a:avLst/>
          </a:prstGeom>
          <a:noFill/>
        </p:spPr>
      </p:pic>
      <p:pic>
        <p:nvPicPr>
          <p:cNvPr id="33796" name="Picture 4" descr="http://www.euro-cig.com/gal_images/20060405114136.jpg"/>
          <p:cNvPicPr>
            <a:picLocks noChangeAspect="1" noChangeArrowheads="1"/>
          </p:cNvPicPr>
          <p:nvPr/>
        </p:nvPicPr>
        <p:blipFill>
          <a:blip r:embed="rId3" cstate="print"/>
          <a:srcRect/>
          <a:stretch>
            <a:fillRect/>
          </a:stretch>
        </p:blipFill>
        <p:spPr bwMode="auto">
          <a:xfrm>
            <a:off x="4495799" y="685800"/>
            <a:ext cx="4535011" cy="5943600"/>
          </a:xfrm>
          <a:prstGeom prst="rect">
            <a:avLst/>
          </a:prstGeom>
          <a:noFill/>
        </p:spPr>
      </p:pic>
    </p:spTree>
    <p:extLst>
      <p:ext uri="{BB962C8B-B14F-4D97-AF65-F5344CB8AC3E}">
        <p14:creationId xmlns:p14="http://schemas.microsoft.com/office/powerpoint/2010/main" val="2805657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accent5">
                    <a:lumMod val="40000"/>
                    <a:lumOff val="60000"/>
                  </a:schemeClr>
                </a:solidFill>
              </a:rPr>
              <a:t>Smoking Ads – 1990’s</a:t>
            </a:r>
            <a:endParaRPr lang="en-US" dirty="0">
              <a:solidFill>
                <a:schemeClr val="accent5">
                  <a:lumMod val="40000"/>
                  <a:lumOff val="60000"/>
                </a:schemeClr>
              </a:solidFill>
            </a:endParaRPr>
          </a:p>
        </p:txBody>
      </p:sp>
      <p:sp>
        <p:nvSpPr>
          <p:cNvPr id="5" name="Title 1"/>
          <p:cNvSpPr txBox="1">
            <a:spLocks/>
          </p:cNvSpPr>
          <p:nvPr/>
        </p:nvSpPr>
        <p:spPr>
          <a:xfrm>
            <a:off x="0" y="762000"/>
            <a:ext cx="91440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pic>
        <p:nvPicPr>
          <p:cNvPr id="32774" name="Picture 6" descr="http://ep.yimg.com/ay/candy-crate/candy-cigarettes-4.gif"/>
          <p:cNvPicPr>
            <a:picLocks noChangeAspect="1" noChangeArrowheads="1"/>
          </p:cNvPicPr>
          <p:nvPr/>
        </p:nvPicPr>
        <p:blipFill>
          <a:blip r:embed="rId2" cstate="print"/>
          <a:srcRect/>
          <a:stretch>
            <a:fillRect/>
          </a:stretch>
        </p:blipFill>
        <p:spPr bwMode="auto">
          <a:xfrm>
            <a:off x="152400" y="762000"/>
            <a:ext cx="5820833" cy="4610100"/>
          </a:xfrm>
          <a:prstGeom prst="rect">
            <a:avLst/>
          </a:prstGeom>
          <a:noFill/>
        </p:spPr>
      </p:pic>
      <p:pic>
        <p:nvPicPr>
          <p:cNvPr id="32772" name="Picture 4" descr="http://lgcdn.candyfavorites.com/media/catalog/product/cache/1/image/9df78eab33525d08d6e5fb8d27136e95/e/l/el-bubble-cigars-ii.jpg"/>
          <p:cNvPicPr>
            <a:picLocks noChangeAspect="1" noChangeArrowheads="1"/>
          </p:cNvPicPr>
          <p:nvPr/>
        </p:nvPicPr>
        <p:blipFill>
          <a:blip r:embed="rId3" cstate="print"/>
          <a:srcRect/>
          <a:stretch>
            <a:fillRect/>
          </a:stretch>
        </p:blipFill>
        <p:spPr bwMode="auto">
          <a:xfrm>
            <a:off x="3901314" y="2628900"/>
            <a:ext cx="5242686" cy="4229100"/>
          </a:xfrm>
          <a:prstGeom prst="rect">
            <a:avLst/>
          </a:prstGeom>
          <a:noFill/>
        </p:spPr>
      </p:pic>
    </p:spTree>
    <p:extLst>
      <p:ext uri="{BB962C8B-B14F-4D97-AF65-F5344CB8AC3E}">
        <p14:creationId xmlns:p14="http://schemas.microsoft.com/office/powerpoint/2010/main" val="280565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accent5">
                    <a:lumMod val="40000"/>
                    <a:lumOff val="60000"/>
                  </a:schemeClr>
                </a:solidFill>
              </a:rPr>
              <a:t>Smoking Ads – 2000’s</a:t>
            </a:r>
            <a:endParaRPr lang="en-US" dirty="0">
              <a:solidFill>
                <a:schemeClr val="accent5">
                  <a:lumMod val="40000"/>
                  <a:lumOff val="60000"/>
                </a:schemeClr>
              </a:solidFill>
            </a:endParaRPr>
          </a:p>
        </p:txBody>
      </p:sp>
      <p:sp>
        <p:nvSpPr>
          <p:cNvPr id="5" name="Title 1"/>
          <p:cNvSpPr txBox="1">
            <a:spLocks/>
          </p:cNvSpPr>
          <p:nvPr/>
        </p:nvSpPr>
        <p:spPr>
          <a:xfrm>
            <a:off x="0" y="762000"/>
            <a:ext cx="91440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pic>
        <p:nvPicPr>
          <p:cNvPr id="31748" name="Picture 4" descr="http://snusauthority.com/blog/wp-content/uploads/2010/08/new-camel-snus-cans.jpg"/>
          <p:cNvPicPr>
            <a:picLocks noChangeAspect="1" noChangeArrowheads="1"/>
          </p:cNvPicPr>
          <p:nvPr/>
        </p:nvPicPr>
        <p:blipFill>
          <a:blip r:embed="rId2" cstate="print"/>
          <a:srcRect/>
          <a:stretch>
            <a:fillRect/>
          </a:stretch>
        </p:blipFill>
        <p:spPr bwMode="auto">
          <a:xfrm>
            <a:off x="1981200" y="914400"/>
            <a:ext cx="5238750" cy="5457762"/>
          </a:xfrm>
          <a:prstGeom prst="rect">
            <a:avLst/>
          </a:prstGeom>
          <a:noFill/>
        </p:spPr>
      </p:pic>
      <p:pic>
        <p:nvPicPr>
          <p:cNvPr id="31750" name="Picture 6" descr="https://www.truthinadvertising.org/wp-content/uploads/2013/11/vapex-620x350.jpg"/>
          <p:cNvPicPr>
            <a:picLocks noChangeAspect="1" noChangeArrowheads="1"/>
          </p:cNvPicPr>
          <p:nvPr/>
        </p:nvPicPr>
        <p:blipFill>
          <a:blip r:embed="rId3" cstate="print"/>
          <a:srcRect/>
          <a:stretch>
            <a:fillRect/>
          </a:stretch>
        </p:blipFill>
        <p:spPr bwMode="auto">
          <a:xfrm>
            <a:off x="685800" y="1600200"/>
            <a:ext cx="7930242" cy="4476750"/>
          </a:xfrm>
          <a:prstGeom prst="rect">
            <a:avLst/>
          </a:prstGeom>
          <a:noFill/>
        </p:spPr>
      </p:pic>
    </p:spTree>
    <p:extLst>
      <p:ext uri="{BB962C8B-B14F-4D97-AF65-F5344CB8AC3E}">
        <p14:creationId xmlns:p14="http://schemas.microsoft.com/office/powerpoint/2010/main" val="280565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checkerboard(across)">
                                      <p:cBhvr>
                                        <p:cTn id="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754877" y="-16475"/>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chemeClr val="accent5">
                    <a:lumMod val="40000"/>
                    <a:lumOff val="60000"/>
                  </a:schemeClr>
                </a:solidFill>
              </a:rPr>
              <a:t>Guided Notes </a:t>
            </a:r>
            <a:endParaRPr lang="en-US" dirty="0">
              <a:solidFill>
                <a:schemeClr val="accent5">
                  <a:lumMod val="40000"/>
                  <a:lumOff val="60000"/>
                </a:schemeClr>
              </a:solidFill>
            </a:endParaRPr>
          </a:p>
        </p:txBody>
      </p:sp>
      <p:sp>
        <p:nvSpPr>
          <p:cNvPr id="7" name="Title 1"/>
          <p:cNvSpPr txBox="1">
            <a:spLocks/>
          </p:cNvSpPr>
          <p:nvPr/>
        </p:nvSpPr>
        <p:spPr>
          <a:xfrm>
            <a:off x="0" y="1219200"/>
            <a:ext cx="9144000" cy="2286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40000"/>
                    <a:lumOff val="60000"/>
                  </a:schemeClr>
                </a:solidFill>
              </a:rPr>
              <a:t>Tobacco mostly affects your circulatory (heart) and respiratory (lungs) systems.</a:t>
            </a:r>
          </a:p>
          <a:p>
            <a:endParaRPr lang="en-US" dirty="0">
              <a:solidFill>
                <a:schemeClr val="accent5">
                  <a:lumMod val="40000"/>
                  <a:lumOff val="60000"/>
                </a:schemeClr>
              </a:solidFill>
            </a:endParaRPr>
          </a:p>
          <a:p>
            <a:r>
              <a:rPr lang="en-US" dirty="0" smtClean="0">
                <a:solidFill>
                  <a:schemeClr val="accent5">
                    <a:lumMod val="40000"/>
                    <a:lumOff val="60000"/>
                  </a:schemeClr>
                </a:solidFill>
              </a:rPr>
              <a:t>Tobacco can also affect other systems due to indirect reasons (such as causing holes in your throat’s skin)</a:t>
            </a:r>
          </a:p>
        </p:txBody>
      </p:sp>
      <mc:AlternateContent xmlns:mc="http://schemas.openxmlformats.org/markup-compatibility/2006" xmlns:p14="http://schemas.microsoft.com/office/powerpoint/2010/main">
        <mc:Choice Requires="p14">
          <p:contentPart p14:bwMode="auto" r:id="rId2">
            <p14:nvContentPartPr>
              <p14:cNvPr id="39938" name="Ink 2"/>
              <p14:cNvContentPartPr>
                <a14:cpLocks xmlns:a14="http://schemas.microsoft.com/office/drawing/2010/main" noRot="1" noChangeAspect="1" noEditPoints="1" noChangeArrowheads="1" noChangeShapeType="1"/>
              </p14:cNvContentPartPr>
              <p14:nvPr/>
            </p14:nvContentPartPr>
            <p14:xfrm>
              <a:off x="657225" y="1557338"/>
              <a:ext cx="7566025" cy="128587"/>
            </p14:xfrm>
          </p:contentPart>
        </mc:Choice>
        <mc:Fallback xmlns="">
          <p:pic>
            <p:nvPicPr>
              <p:cNvPr id="39938" name="Ink 2"/>
              <p:cNvPicPr>
                <a:picLocks noRot="1" noChangeAspect="1" noEditPoints="1" noChangeArrowheads="1" noChangeShapeType="1"/>
              </p:cNvPicPr>
              <p:nvPr/>
            </p:nvPicPr>
            <p:blipFill>
              <a:blip r:embed="rId3"/>
              <a:stretch>
                <a:fillRect/>
              </a:stretch>
            </p:blipFill>
            <p:spPr>
              <a:xfrm>
                <a:off x="641385" y="1493945"/>
                <a:ext cx="7597705" cy="25573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9939" name="Ink 3"/>
              <p14:cNvContentPartPr>
                <a14:cpLocks xmlns:a14="http://schemas.microsoft.com/office/drawing/2010/main" noRot="1" noChangeAspect="1" noEditPoints="1" noChangeArrowheads="1" noChangeShapeType="1"/>
              </p14:cNvContentPartPr>
              <p14:nvPr/>
            </p14:nvContentPartPr>
            <p14:xfrm>
              <a:off x="2049463" y="1928813"/>
              <a:ext cx="4716462" cy="57150"/>
            </p14:xfrm>
          </p:contentPart>
        </mc:Choice>
        <mc:Fallback xmlns="">
          <p:pic>
            <p:nvPicPr>
              <p:cNvPr id="39939" name="Ink 3"/>
              <p:cNvPicPr>
                <a:picLocks noRot="1" noChangeAspect="1" noEditPoints="1" noChangeArrowheads="1" noChangeShapeType="1"/>
              </p:cNvPicPr>
              <p:nvPr/>
            </p:nvPicPr>
            <p:blipFill>
              <a:blip r:embed="rId5"/>
              <a:stretch>
                <a:fillRect/>
              </a:stretch>
            </p:blipFill>
            <p:spPr>
              <a:xfrm>
                <a:off x="2033623" y="1865193"/>
                <a:ext cx="4748143" cy="184030"/>
              </a:xfrm>
              <a:prstGeom prst="rect">
                <a:avLst/>
              </a:prstGeom>
            </p:spPr>
          </p:pic>
        </mc:Fallback>
      </mc:AlternateContent>
      <p:pic>
        <p:nvPicPr>
          <p:cNvPr id="39941" name="Picture 5" descr="http://paradoxoff.com/files/2010/11/09-cigarette-pack-warn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4602" y="3438525"/>
            <a:ext cx="4552950" cy="34194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562680" y="1562760"/>
              <a:ext cx="7804800" cy="89640"/>
            </p14:xfrm>
          </p:contentPart>
        </mc:Choice>
        <mc:Fallback xmlns="">
          <p:pic>
            <p:nvPicPr>
              <p:cNvPr id="2" name="Ink 1"/>
              <p:cNvPicPr/>
              <p:nvPr/>
            </p:nvPicPr>
            <p:blipFill>
              <a:blip r:embed="rId8"/>
              <a:stretch>
                <a:fillRect/>
              </a:stretch>
            </p:blipFill>
            <p:spPr>
              <a:xfrm>
                <a:off x="546840" y="1499040"/>
                <a:ext cx="78364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2437920" y="1982520"/>
              <a:ext cx="4322160" cy="107280"/>
            </p14:xfrm>
          </p:contentPart>
        </mc:Choice>
        <mc:Fallback xmlns="">
          <p:pic>
            <p:nvPicPr>
              <p:cNvPr id="3" name="Ink 2"/>
              <p:cNvPicPr/>
              <p:nvPr/>
            </p:nvPicPr>
            <p:blipFill>
              <a:blip r:embed="rId10"/>
              <a:stretch>
                <a:fillRect/>
              </a:stretch>
            </p:blipFill>
            <p:spPr>
              <a:xfrm>
                <a:off x="2422080" y="1918800"/>
                <a:ext cx="4353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8268840" y="1634040"/>
              <a:ext cx="330840" cy="54000"/>
            </p14:xfrm>
          </p:contentPart>
        </mc:Choice>
        <mc:Fallback xmlns="">
          <p:pic>
            <p:nvPicPr>
              <p:cNvPr id="9" name="Ink 8"/>
              <p:cNvPicPr/>
              <p:nvPr/>
            </p:nvPicPr>
            <p:blipFill>
              <a:blip r:embed="rId12"/>
              <a:stretch>
                <a:fillRect/>
              </a:stretch>
            </p:blipFill>
            <p:spPr>
              <a:xfrm>
                <a:off x="8253000" y="1570680"/>
                <a:ext cx="362520" cy="180720"/>
              </a:xfrm>
              <a:prstGeom prst="rect">
                <a:avLst/>
              </a:prstGeom>
            </p:spPr>
          </p:pic>
        </mc:Fallback>
      </mc:AlternateContent>
    </p:spTree>
    <p:extLst>
      <p:ext uri="{BB962C8B-B14F-4D97-AF65-F5344CB8AC3E}">
        <p14:creationId xmlns:p14="http://schemas.microsoft.com/office/powerpoint/2010/main" val="2120459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sbm.org/UserFiles/image/gph_childhood_obesity.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74" y="1295400"/>
            <a:ext cx="7769225" cy="530782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54877" y="-16475"/>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chemeClr val="accent5">
                    <a:lumMod val="40000"/>
                    <a:lumOff val="60000"/>
                  </a:schemeClr>
                </a:solidFill>
              </a:rPr>
              <a:t>Childhood Obesity</a:t>
            </a:r>
            <a:endParaRPr lang="en-US" dirty="0">
              <a:solidFill>
                <a:schemeClr val="accent5">
                  <a:lumMod val="40000"/>
                  <a:lumOff val="60000"/>
                </a:schemeClr>
              </a:solidFill>
            </a:endParaRPr>
          </a:p>
        </p:txBody>
      </p:sp>
    </p:spTree>
    <p:extLst>
      <p:ext uri="{BB962C8B-B14F-4D97-AF65-F5344CB8AC3E}">
        <p14:creationId xmlns:p14="http://schemas.microsoft.com/office/powerpoint/2010/main" val="1144536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754877" y="-16475"/>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chemeClr val="accent5">
                    <a:lumMod val="40000"/>
                    <a:lumOff val="60000"/>
                  </a:schemeClr>
                </a:solidFill>
              </a:rPr>
              <a:t>Childhood Obesity – by state</a:t>
            </a:r>
            <a:endParaRPr lang="en-US" dirty="0">
              <a:solidFill>
                <a:schemeClr val="accent5">
                  <a:lumMod val="40000"/>
                  <a:lumOff val="60000"/>
                </a:schemeClr>
              </a:solidFill>
            </a:endParaRPr>
          </a:p>
        </p:txBody>
      </p:sp>
      <p:pic>
        <p:nvPicPr>
          <p:cNvPr id="2052" name="Picture 4" descr="http://media2.policymic.com/87a2b9e9ca0553e53557727aa448d7d7.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524000"/>
            <a:ext cx="8437186" cy="488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985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754877" y="-16475"/>
            <a:ext cx="77724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chemeClr val="accent5">
                    <a:lumMod val="40000"/>
                    <a:lumOff val="60000"/>
                  </a:schemeClr>
                </a:solidFill>
              </a:rPr>
              <a:t>Childhood Obesity – our current rate by 2030</a:t>
            </a:r>
            <a:endParaRPr lang="en-US" dirty="0">
              <a:solidFill>
                <a:schemeClr val="accent5">
                  <a:lumMod val="40000"/>
                  <a:lumOff val="60000"/>
                </a:schemeClr>
              </a:solidFill>
            </a:endParaRPr>
          </a:p>
        </p:txBody>
      </p:sp>
      <p:pic>
        <p:nvPicPr>
          <p:cNvPr id="3074" name="Picture 2" descr="http://media2.policymic.com/aa7055632e65403bb6713c065566579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677" y="1299519"/>
            <a:ext cx="7848600" cy="494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101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401"/>
          </a:xfrm>
        </p:spPr>
        <p:txBody>
          <a:bodyPr>
            <a:normAutofit fontScale="90000"/>
          </a:bodyPr>
          <a:lstStyle/>
          <a:p>
            <a:pPr algn="l"/>
            <a:r>
              <a:rPr lang="en-US" dirty="0" smtClean="0">
                <a:solidFill>
                  <a:schemeClr val="bg1"/>
                </a:solidFill>
              </a:rPr>
              <a:t>Warm </a:t>
            </a:r>
            <a:r>
              <a:rPr lang="en-US" dirty="0" smtClean="0">
                <a:solidFill>
                  <a:schemeClr val="bg1"/>
                </a:solidFill>
              </a:rPr>
              <a:t>Up</a:t>
            </a:r>
            <a:r>
              <a:rPr lang="en-US" dirty="0">
                <a:solidFill>
                  <a:schemeClr val="bg1"/>
                </a:solidFill>
              </a:rPr>
              <a:t> </a:t>
            </a:r>
            <a:r>
              <a:rPr lang="en-US" dirty="0" smtClean="0">
                <a:solidFill>
                  <a:schemeClr val="bg1"/>
                </a:solidFill>
              </a:rPr>
              <a:t>  </a:t>
            </a:r>
            <a:r>
              <a:rPr lang="en-US" u="sng" dirty="0" smtClean="0">
                <a:solidFill>
                  <a:srgbClr val="FFC000"/>
                </a:solidFill>
              </a:rPr>
              <a:t>Warm Up Page 13</a:t>
            </a:r>
            <a:r>
              <a:rPr lang="en-US" dirty="0">
                <a:solidFill>
                  <a:srgbClr val="FFC000"/>
                </a:solidFill>
              </a:rPr>
              <a:t> </a:t>
            </a:r>
            <a:r>
              <a:rPr lang="en-US" dirty="0" smtClean="0">
                <a:solidFill>
                  <a:srgbClr val="FFC000"/>
                </a:solidFill>
              </a:rPr>
              <a:t>   </a:t>
            </a:r>
            <a:r>
              <a:rPr lang="en-US" dirty="0" smtClean="0">
                <a:solidFill>
                  <a:schemeClr val="bg1"/>
                </a:solidFill>
              </a:rPr>
              <a:t>2/24/2017</a:t>
            </a:r>
            <a:endParaRPr lang="en-US" dirty="0">
              <a:solidFill>
                <a:schemeClr val="bg1"/>
              </a:solidFill>
            </a:endParaRPr>
          </a:p>
        </p:txBody>
      </p:sp>
      <p:sp>
        <p:nvSpPr>
          <p:cNvPr id="6" name="Title 1"/>
          <p:cNvSpPr txBox="1">
            <a:spLocks/>
          </p:cNvSpPr>
          <p:nvPr/>
        </p:nvSpPr>
        <p:spPr>
          <a:xfrm>
            <a:off x="0" y="838200"/>
            <a:ext cx="9144000" cy="6019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buAutoNum type="arabicParenR"/>
            </a:pPr>
            <a:endParaRPr lang="en-US" sz="3600" dirty="0" smtClean="0">
              <a:solidFill>
                <a:schemeClr val="bg1"/>
              </a:solidFill>
            </a:endParaRPr>
          </a:p>
        </p:txBody>
      </p:sp>
      <p:sp>
        <p:nvSpPr>
          <p:cNvPr id="7" name="Title 1"/>
          <p:cNvSpPr txBox="1">
            <a:spLocks/>
          </p:cNvSpPr>
          <p:nvPr/>
        </p:nvSpPr>
        <p:spPr>
          <a:xfrm>
            <a:off x="0" y="838200"/>
            <a:ext cx="9144000" cy="6019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lgn="l">
              <a:buAutoNum type="arabicParenR"/>
            </a:pPr>
            <a:r>
              <a:rPr lang="en-US" sz="3500" dirty="0" smtClean="0">
                <a:solidFill>
                  <a:schemeClr val="accent5">
                    <a:lumMod val="40000"/>
                    <a:lumOff val="60000"/>
                  </a:schemeClr>
                </a:solidFill>
              </a:rPr>
              <a:t>What are the 3 main phases of cell division? </a:t>
            </a:r>
          </a:p>
          <a:p>
            <a:pPr marL="742950" indent="-742950" algn="l">
              <a:buAutoNum type="arabicParenR"/>
            </a:pPr>
            <a:r>
              <a:rPr lang="en-US" sz="3500" dirty="0" smtClean="0">
                <a:solidFill>
                  <a:schemeClr val="accent5">
                    <a:lumMod val="40000"/>
                    <a:lumOff val="60000"/>
                  </a:schemeClr>
                </a:solidFill>
              </a:rPr>
              <a:t>What is the shortest period during a cell’s life cycle? Explain the phase…</a:t>
            </a:r>
          </a:p>
          <a:p>
            <a:pPr marL="742950" indent="-742950" algn="l">
              <a:buAutoNum type="arabicParenR"/>
            </a:pPr>
            <a:r>
              <a:rPr lang="en-US" sz="3500" dirty="0" smtClean="0">
                <a:solidFill>
                  <a:schemeClr val="accent5">
                    <a:lumMod val="40000"/>
                    <a:lumOff val="60000"/>
                  </a:schemeClr>
                </a:solidFill>
              </a:rPr>
              <a:t>What is the longest phase during a cell’s life cycle. Explain the phase…</a:t>
            </a:r>
          </a:p>
          <a:p>
            <a:pPr marL="742950" indent="-742950" algn="l"/>
            <a:endParaRPr lang="en-US" sz="2200" dirty="0" smtClean="0">
              <a:solidFill>
                <a:schemeClr val="accent5">
                  <a:lumMod val="40000"/>
                  <a:lumOff val="60000"/>
                </a:schemeClr>
              </a:solidFill>
            </a:endParaRPr>
          </a:p>
          <a:p>
            <a:pPr marL="742950" indent="-742950" algn="l"/>
            <a:endParaRPr lang="en-US" sz="2200" dirty="0" smtClean="0">
              <a:solidFill>
                <a:schemeClr val="accent5">
                  <a:lumMod val="40000"/>
                  <a:lumOff val="60000"/>
                </a:schemeClr>
              </a:solidFill>
            </a:endParaRPr>
          </a:p>
          <a:p>
            <a:pPr marL="742950" indent="-742950" algn="l"/>
            <a:r>
              <a:rPr lang="en-US" sz="2200" dirty="0" smtClean="0">
                <a:solidFill>
                  <a:srgbClr val="FF0000"/>
                </a:solidFill>
              </a:rPr>
              <a:t>Objectives: 8.L.5.3</a:t>
            </a:r>
          </a:p>
          <a:p>
            <a:pPr marL="742950" indent="-742950" algn="l"/>
            <a:r>
              <a:rPr lang="en-US" sz="2200" dirty="0" smtClean="0">
                <a:solidFill>
                  <a:srgbClr val="FF0000"/>
                </a:solidFill>
              </a:rPr>
              <a:t>-TSWU the basic functions of several cell functions and identify how the choices we make can have a negative impact on human body systems.  </a:t>
            </a:r>
          </a:p>
          <a:p>
            <a:pPr marL="742950" indent="-742950" algn="l"/>
            <a:r>
              <a:rPr lang="en-US" sz="2200" dirty="0" smtClean="0">
                <a:solidFill>
                  <a:srgbClr val="FF0000"/>
                </a:solidFill>
              </a:rPr>
              <a:t>Essential Question: </a:t>
            </a:r>
          </a:p>
          <a:p>
            <a:pPr marL="742950" indent="-742950" algn="l"/>
            <a:r>
              <a:rPr lang="en-US" sz="2200" dirty="0" smtClean="0">
                <a:solidFill>
                  <a:srgbClr val="FF0000"/>
                </a:solidFill>
              </a:rPr>
              <a:t>-How can chemicals impact the health of the human body system?  </a:t>
            </a:r>
          </a:p>
        </p:txBody>
      </p:sp>
      <p:sp>
        <p:nvSpPr>
          <p:cNvPr id="8" name="Title 1"/>
          <p:cNvSpPr txBox="1">
            <a:spLocks/>
          </p:cNvSpPr>
          <p:nvPr/>
        </p:nvSpPr>
        <p:spPr>
          <a:xfrm>
            <a:off x="0" y="2057400"/>
            <a:ext cx="2438400" cy="480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spTree>
    <p:extLst>
      <p:ext uri="{BB962C8B-B14F-4D97-AF65-F5344CB8AC3E}">
        <p14:creationId xmlns:p14="http://schemas.microsoft.com/office/powerpoint/2010/main" val="732221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754877" y="-16475"/>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chemeClr val="accent5">
                    <a:lumMod val="40000"/>
                    <a:lumOff val="60000"/>
                  </a:schemeClr>
                </a:solidFill>
              </a:rPr>
              <a:t>Guided Notes </a:t>
            </a:r>
            <a:endParaRPr lang="en-US" dirty="0">
              <a:solidFill>
                <a:schemeClr val="accent5">
                  <a:lumMod val="40000"/>
                  <a:lumOff val="60000"/>
                </a:schemeClr>
              </a:solidFill>
            </a:endParaRPr>
          </a:p>
        </p:txBody>
      </p:sp>
      <p:sp>
        <p:nvSpPr>
          <p:cNvPr id="7" name="Title 1"/>
          <p:cNvSpPr txBox="1">
            <a:spLocks/>
          </p:cNvSpPr>
          <p:nvPr/>
        </p:nvSpPr>
        <p:spPr>
          <a:xfrm>
            <a:off x="0" y="1219200"/>
            <a:ext cx="9144000" cy="518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solidFill>
                  <a:schemeClr val="accent5">
                    <a:lumMod val="40000"/>
                    <a:lumOff val="60000"/>
                  </a:schemeClr>
                </a:solidFill>
              </a:rPr>
              <a:t>Alcohol mostly affects your liver and kidneys.</a:t>
            </a:r>
          </a:p>
          <a:p>
            <a:endParaRPr lang="en-US" sz="3500" dirty="0">
              <a:solidFill>
                <a:schemeClr val="accent5">
                  <a:lumMod val="40000"/>
                  <a:lumOff val="60000"/>
                </a:schemeClr>
              </a:solidFill>
            </a:endParaRPr>
          </a:p>
          <a:p>
            <a:r>
              <a:rPr lang="en-US" sz="3500" dirty="0" smtClean="0">
                <a:solidFill>
                  <a:schemeClr val="accent5">
                    <a:lumMod val="40000"/>
                    <a:lumOff val="60000"/>
                  </a:schemeClr>
                </a:solidFill>
              </a:rPr>
              <a:t>Excessive amounts of anything into your body (tobacco, alcohol just some examples) can lead to cellular problems. Sometimes, it can lead to mutations, which is when your cells send DNA to the wrong place, which can lead to organelle production problems, which in turn cause problems in mitosis.</a:t>
            </a:r>
          </a:p>
          <a:p>
            <a:endParaRPr lang="en-US" dirty="0">
              <a:solidFill>
                <a:schemeClr val="accent5">
                  <a:lumMod val="40000"/>
                  <a:lumOff val="60000"/>
                </a:schemeClr>
              </a:solidFill>
            </a:endParaRPr>
          </a:p>
        </p:txBody>
      </p:sp>
      <mc:AlternateContent xmlns:mc="http://schemas.openxmlformats.org/markup-compatibility/2006" xmlns:p14="http://schemas.microsoft.com/office/powerpoint/2010/main">
        <mc:Choice Requires="p14">
          <p:contentPart p14:bwMode="auto" r:id="rId2">
            <p14:nvContentPartPr>
              <p14:cNvPr id="37890" name="Ink 2"/>
              <p14:cNvContentPartPr>
                <a14:cpLocks xmlns:a14="http://schemas.microsoft.com/office/drawing/2010/main" noRot="1" noChangeAspect="1" noEditPoints="1" noChangeArrowheads="1" noChangeShapeType="1"/>
              </p14:cNvContentPartPr>
              <p14:nvPr/>
            </p14:nvContentPartPr>
            <p14:xfrm>
              <a:off x="814388" y="1314450"/>
              <a:ext cx="7643812" cy="157163"/>
            </p14:xfrm>
          </p:contentPart>
        </mc:Choice>
        <mc:Fallback xmlns="">
          <p:pic>
            <p:nvPicPr>
              <p:cNvPr id="37890" name="Ink 2"/>
              <p:cNvPicPr>
                <a:picLocks noRot="1" noChangeAspect="1" noEditPoints="1" noChangeArrowheads="1" noChangeShapeType="1"/>
              </p:cNvPicPr>
              <p:nvPr/>
            </p:nvPicPr>
            <p:blipFill>
              <a:blip r:embed="rId3"/>
              <a:stretch>
                <a:fillRect/>
              </a:stretch>
            </p:blipFill>
            <p:spPr>
              <a:xfrm>
                <a:off x="798548" y="1251153"/>
                <a:ext cx="7675492" cy="28375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7891" name="Ink 3"/>
              <p14:cNvContentPartPr>
                <a14:cpLocks xmlns:a14="http://schemas.microsoft.com/office/drawing/2010/main" noRot="1" noChangeAspect="1" noEditPoints="1" noChangeArrowheads="1" noChangeShapeType="1"/>
              </p14:cNvContentPartPr>
              <p14:nvPr/>
            </p14:nvContentPartPr>
            <p14:xfrm>
              <a:off x="357188" y="2393950"/>
              <a:ext cx="8166100" cy="114300"/>
            </p14:xfrm>
          </p:contentPart>
        </mc:Choice>
        <mc:Fallback xmlns="">
          <p:pic>
            <p:nvPicPr>
              <p:cNvPr id="37891" name="Ink 3"/>
              <p:cNvPicPr>
                <a:picLocks noRot="1" noChangeAspect="1" noEditPoints="1" noChangeArrowheads="1" noChangeShapeType="1"/>
              </p:cNvPicPr>
              <p:nvPr/>
            </p:nvPicPr>
            <p:blipFill>
              <a:blip r:embed="rId5"/>
              <a:stretch>
                <a:fillRect/>
              </a:stretch>
            </p:blipFill>
            <p:spPr>
              <a:xfrm>
                <a:off x="341348" y="2330690"/>
                <a:ext cx="8197779" cy="2411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892" name="Ink 4"/>
              <p14:cNvContentPartPr>
                <a14:cpLocks xmlns:a14="http://schemas.microsoft.com/office/drawing/2010/main" noRot="1" noChangeAspect="1" noEditPoints="1" noChangeArrowheads="1" noChangeShapeType="1"/>
              </p14:cNvContentPartPr>
              <p14:nvPr/>
            </p14:nvContentPartPr>
            <p14:xfrm>
              <a:off x="7094538" y="2943225"/>
              <a:ext cx="1657350" cy="65088"/>
            </p14:xfrm>
          </p:contentPart>
        </mc:Choice>
        <mc:Fallback xmlns="">
          <p:pic>
            <p:nvPicPr>
              <p:cNvPr id="37892" name="Ink 4"/>
              <p:cNvPicPr>
                <a:picLocks noRot="1" noChangeAspect="1" noEditPoints="1" noChangeArrowheads="1" noChangeShapeType="1"/>
              </p:cNvPicPr>
              <p:nvPr/>
            </p:nvPicPr>
            <p:blipFill>
              <a:blip r:embed="rId7"/>
              <a:stretch>
                <a:fillRect/>
              </a:stretch>
            </p:blipFill>
            <p:spPr>
              <a:xfrm>
                <a:off x="7078699" y="2879575"/>
                <a:ext cx="1689028" cy="19238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893" name="Ink 5"/>
              <p14:cNvContentPartPr>
                <a14:cpLocks xmlns:a14="http://schemas.microsoft.com/office/drawing/2010/main" noRot="1" noChangeAspect="1" noEditPoints="1" noChangeArrowheads="1" noChangeShapeType="1"/>
              </p14:cNvContentPartPr>
              <p14:nvPr/>
            </p14:nvContentPartPr>
            <p14:xfrm>
              <a:off x="1443038" y="3471863"/>
              <a:ext cx="2208212" cy="150812"/>
            </p14:xfrm>
          </p:contentPart>
        </mc:Choice>
        <mc:Fallback xmlns="">
          <p:pic>
            <p:nvPicPr>
              <p:cNvPr id="37893" name="Ink 5"/>
              <p:cNvPicPr>
                <a:picLocks noRot="1" noChangeAspect="1" noEditPoints="1" noChangeArrowheads="1" noChangeShapeType="1"/>
              </p:cNvPicPr>
              <p:nvPr/>
            </p:nvPicPr>
            <p:blipFill>
              <a:blip r:embed="rId9"/>
              <a:stretch>
                <a:fillRect/>
              </a:stretch>
            </p:blipFill>
            <p:spPr>
              <a:xfrm>
                <a:off x="1427196" y="3408363"/>
                <a:ext cx="2239897" cy="27781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894" name="Ink 6"/>
              <p14:cNvContentPartPr>
                <a14:cpLocks xmlns:a14="http://schemas.microsoft.com/office/drawing/2010/main" noRot="1" noChangeAspect="1" noEditPoints="1" noChangeArrowheads="1" noChangeShapeType="1"/>
              </p14:cNvContentPartPr>
              <p14:nvPr/>
            </p14:nvContentPartPr>
            <p14:xfrm>
              <a:off x="6186488" y="3506788"/>
              <a:ext cx="2200275" cy="65087"/>
            </p14:xfrm>
          </p:contentPart>
        </mc:Choice>
        <mc:Fallback xmlns="">
          <p:pic>
            <p:nvPicPr>
              <p:cNvPr id="37894" name="Ink 6"/>
              <p:cNvPicPr>
                <a:picLocks noRot="1" noChangeAspect="1" noEditPoints="1" noChangeArrowheads="1" noChangeShapeType="1"/>
              </p:cNvPicPr>
              <p:nvPr/>
            </p:nvPicPr>
            <p:blipFill>
              <a:blip r:embed="rId11"/>
              <a:stretch>
                <a:fillRect/>
              </a:stretch>
            </p:blipFill>
            <p:spPr>
              <a:xfrm>
                <a:off x="6170648" y="3443499"/>
                <a:ext cx="2231954" cy="19166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895" name="Ink 7"/>
              <p14:cNvContentPartPr>
                <a14:cpLocks xmlns:a14="http://schemas.microsoft.com/office/drawing/2010/main" noRot="1" noChangeAspect="1" noEditPoints="1" noChangeArrowheads="1" noChangeShapeType="1"/>
              </p14:cNvContentPartPr>
              <p14:nvPr/>
            </p14:nvContentPartPr>
            <p14:xfrm>
              <a:off x="177800" y="3994150"/>
              <a:ext cx="1722438" cy="20638"/>
            </p14:xfrm>
          </p:contentPart>
        </mc:Choice>
        <mc:Fallback xmlns="">
          <p:pic>
            <p:nvPicPr>
              <p:cNvPr id="37895" name="Ink 7"/>
              <p:cNvPicPr>
                <a:picLocks noRot="1" noChangeAspect="1" noEditPoints="1" noChangeArrowheads="1" noChangeShapeType="1"/>
              </p:cNvPicPr>
              <p:nvPr/>
            </p:nvPicPr>
            <p:blipFill>
              <a:blip r:embed="rId13"/>
              <a:stretch>
                <a:fillRect/>
              </a:stretch>
            </p:blipFill>
            <p:spPr>
              <a:xfrm>
                <a:off x="161961" y="3930064"/>
                <a:ext cx="1754475" cy="14881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 name="Ink 1"/>
              <p14:cNvContentPartPr/>
              <p14:nvPr/>
            </p14:nvContentPartPr>
            <p14:xfrm>
              <a:off x="500040" y="1339560"/>
              <a:ext cx="7983360" cy="36000"/>
            </p14:xfrm>
          </p:contentPart>
        </mc:Choice>
        <mc:Fallback xmlns="">
          <p:pic>
            <p:nvPicPr>
              <p:cNvPr id="2" name="Ink 1"/>
              <p:cNvPicPr/>
              <p:nvPr/>
            </p:nvPicPr>
            <p:blipFill>
              <a:blip r:embed="rId15"/>
              <a:stretch>
                <a:fillRect/>
              </a:stretch>
            </p:blipFill>
            <p:spPr>
              <a:xfrm>
                <a:off x="484200" y="1275840"/>
                <a:ext cx="8015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Ink 2"/>
              <p14:cNvContentPartPr/>
              <p14:nvPr/>
            </p14:nvContentPartPr>
            <p14:xfrm>
              <a:off x="6179400" y="3473640"/>
              <a:ext cx="2446920" cy="63000"/>
            </p14:xfrm>
          </p:contentPart>
        </mc:Choice>
        <mc:Fallback xmlns="">
          <p:pic>
            <p:nvPicPr>
              <p:cNvPr id="3" name="Ink 2"/>
              <p:cNvPicPr/>
              <p:nvPr/>
            </p:nvPicPr>
            <p:blipFill>
              <a:blip r:embed="rId17"/>
              <a:stretch>
                <a:fillRect/>
              </a:stretch>
            </p:blipFill>
            <p:spPr>
              <a:xfrm>
                <a:off x="6163560" y="3410280"/>
                <a:ext cx="2478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p14:cNvContentPartPr/>
              <p14:nvPr/>
            </p14:nvContentPartPr>
            <p14:xfrm>
              <a:off x="330480" y="4098600"/>
              <a:ext cx="1803960" cy="36360"/>
            </p14:xfrm>
          </p:contentPart>
        </mc:Choice>
        <mc:Fallback xmlns="">
          <p:pic>
            <p:nvPicPr>
              <p:cNvPr id="9" name="Ink 8"/>
              <p:cNvPicPr/>
              <p:nvPr/>
            </p:nvPicPr>
            <p:blipFill>
              <a:blip r:embed="rId19"/>
              <a:stretch>
                <a:fillRect/>
              </a:stretch>
            </p:blipFill>
            <p:spPr>
              <a:xfrm>
                <a:off x="314640" y="4035240"/>
                <a:ext cx="1835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p14:cNvContentPartPr/>
              <p14:nvPr/>
            </p14:nvContentPartPr>
            <p14:xfrm>
              <a:off x="2527200" y="4062960"/>
              <a:ext cx="6411600" cy="36000"/>
            </p14:xfrm>
          </p:contentPart>
        </mc:Choice>
        <mc:Fallback xmlns="">
          <p:pic>
            <p:nvPicPr>
              <p:cNvPr id="10" name="Ink 9"/>
              <p:cNvPicPr/>
              <p:nvPr/>
            </p:nvPicPr>
            <p:blipFill>
              <a:blip r:embed="rId21"/>
              <a:stretch>
                <a:fillRect/>
              </a:stretch>
            </p:blipFill>
            <p:spPr>
              <a:xfrm>
                <a:off x="2511360" y="3999600"/>
                <a:ext cx="6443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p14:cNvContentPartPr/>
              <p14:nvPr/>
            </p14:nvContentPartPr>
            <p14:xfrm>
              <a:off x="633960" y="4616640"/>
              <a:ext cx="2732760" cy="9360"/>
            </p14:xfrm>
          </p:contentPart>
        </mc:Choice>
        <mc:Fallback xmlns="">
          <p:pic>
            <p:nvPicPr>
              <p:cNvPr id="11" name="Ink 10"/>
              <p:cNvPicPr/>
              <p:nvPr/>
            </p:nvPicPr>
            <p:blipFill>
              <a:blip r:embed="rId23"/>
              <a:stretch>
                <a:fillRect/>
              </a:stretch>
            </p:blipFill>
            <p:spPr>
              <a:xfrm>
                <a:off x="618120" y="4553280"/>
                <a:ext cx="2764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p14:cNvContentPartPr/>
              <p14:nvPr/>
            </p14:nvContentPartPr>
            <p14:xfrm>
              <a:off x="3741480" y="4563000"/>
              <a:ext cx="4813560" cy="27360"/>
            </p14:xfrm>
          </p:contentPart>
        </mc:Choice>
        <mc:Fallback xmlns="">
          <p:pic>
            <p:nvPicPr>
              <p:cNvPr id="12" name="Ink 11"/>
              <p:cNvPicPr/>
              <p:nvPr/>
            </p:nvPicPr>
            <p:blipFill>
              <a:blip r:embed="rId25"/>
              <a:stretch>
                <a:fillRect/>
              </a:stretch>
            </p:blipFill>
            <p:spPr>
              <a:xfrm>
                <a:off x="3725640" y="4499640"/>
                <a:ext cx="4845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p14:cNvContentPartPr/>
              <p14:nvPr/>
            </p14:nvContentPartPr>
            <p14:xfrm>
              <a:off x="866160" y="5098680"/>
              <a:ext cx="3822120" cy="54000"/>
            </p14:xfrm>
          </p:contentPart>
        </mc:Choice>
        <mc:Fallback xmlns="">
          <p:pic>
            <p:nvPicPr>
              <p:cNvPr id="13" name="Ink 12"/>
              <p:cNvPicPr/>
              <p:nvPr/>
            </p:nvPicPr>
            <p:blipFill>
              <a:blip r:embed="rId27"/>
              <a:stretch>
                <a:fillRect/>
              </a:stretch>
            </p:blipFill>
            <p:spPr>
              <a:xfrm>
                <a:off x="850320" y="5035320"/>
                <a:ext cx="3854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p14:cNvContentPartPr/>
              <p14:nvPr/>
            </p14:nvContentPartPr>
            <p14:xfrm>
              <a:off x="4822200" y="5000760"/>
              <a:ext cx="3723840" cy="125280"/>
            </p14:xfrm>
          </p:contentPart>
        </mc:Choice>
        <mc:Fallback xmlns="">
          <p:pic>
            <p:nvPicPr>
              <p:cNvPr id="14" name="Ink 13"/>
              <p:cNvPicPr/>
              <p:nvPr/>
            </p:nvPicPr>
            <p:blipFill>
              <a:blip r:embed="rId29"/>
              <a:stretch>
                <a:fillRect/>
              </a:stretch>
            </p:blipFill>
            <p:spPr>
              <a:xfrm>
                <a:off x="4806000" y="4937040"/>
                <a:ext cx="37558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Ink 14"/>
              <p14:cNvContentPartPr/>
              <p14:nvPr/>
            </p14:nvContentPartPr>
            <p14:xfrm>
              <a:off x="2741400" y="5661360"/>
              <a:ext cx="3420360" cy="63000"/>
            </p14:xfrm>
          </p:contentPart>
        </mc:Choice>
        <mc:Fallback xmlns="">
          <p:pic>
            <p:nvPicPr>
              <p:cNvPr id="15" name="Ink 14"/>
              <p:cNvPicPr/>
              <p:nvPr/>
            </p:nvPicPr>
            <p:blipFill>
              <a:blip r:embed="rId31"/>
              <a:stretch>
                <a:fillRect/>
              </a:stretch>
            </p:blipFill>
            <p:spPr>
              <a:xfrm>
                <a:off x="2725560" y="5598000"/>
                <a:ext cx="3452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Ink 15"/>
              <p14:cNvContentPartPr/>
              <p14:nvPr/>
            </p14:nvContentPartPr>
            <p14:xfrm>
              <a:off x="4036320" y="3491640"/>
              <a:ext cx="2384640" cy="89640"/>
            </p14:xfrm>
          </p:contentPart>
        </mc:Choice>
        <mc:Fallback xmlns="">
          <p:pic>
            <p:nvPicPr>
              <p:cNvPr id="16" name="Ink 15"/>
              <p:cNvPicPr/>
              <p:nvPr/>
            </p:nvPicPr>
            <p:blipFill>
              <a:blip r:embed="rId33"/>
              <a:stretch>
                <a:fillRect/>
              </a:stretch>
            </p:blipFill>
            <p:spPr>
              <a:xfrm>
                <a:off x="4020480" y="3427920"/>
                <a:ext cx="2416320" cy="216720"/>
              </a:xfrm>
              <a:prstGeom prst="rect">
                <a:avLst/>
              </a:prstGeom>
            </p:spPr>
          </p:pic>
        </mc:Fallback>
      </mc:AlternateContent>
    </p:spTree>
    <p:extLst>
      <p:ext uri="{BB962C8B-B14F-4D97-AF65-F5344CB8AC3E}">
        <p14:creationId xmlns:p14="http://schemas.microsoft.com/office/powerpoint/2010/main" val="129641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Additional Health Notes </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Although our body and cells need nutrients excessive amounts can be harmful. </a:t>
            </a:r>
          </a:p>
          <a:p>
            <a:r>
              <a:rPr lang="en-US" dirty="0" smtClean="0">
                <a:solidFill>
                  <a:schemeClr val="bg1"/>
                </a:solidFill>
              </a:rPr>
              <a:t>If the amount of calories is greater than the amount of calories burned weight will increase </a:t>
            </a:r>
          </a:p>
          <a:p>
            <a:r>
              <a:rPr lang="en-US" dirty="0" smtClean="0">
                <a:solidFill>
                  <a:schemeClr val="bg1"/>
                </a:solidFill>
              </a:rPr>
              <a:t>We use most of our body’s energy to breath, blink, and circulate blood using our heart.</a:t>
            </a:r>
          </a:p>
          <a:p>
            <a:r>
              <a:rPr lang="en-US" smtClean="0">
                <a:solidFill>
                  <a:schemeClr val="bg1"/>
                </a:solidFill>
              </a:rPr>
              <a:t>10% </a:t>
            </a:r>
            <a:r>
              <a:rPr lang="en-US" dirty="0" smtClean="0">
                <a:solidFill>
                  <a:schemeClr val="bg1"/>
                </a:solidFill>
              </a:rPr>
              <a:t>of our energy is used for digesting </a:t>
            </a:r>
            <a:r>
              <a:rPr lang="en-US" smtClean="0">
                <a:solidFill>
                  <a:schemeClr val="bg1"/>
                </a:solidFill>
              </a:rPr>
              <a:t>food that we eat  </a:t>
            </a:r>
            <a:endParaRPr lang="en-US"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38914" name="Ink 2"/>
              <p14:cNvContentPartPr>
                <a14:cpLocks xmlns:a14="http://schemas.microsoft.com/office/drawing/2010/main" noRot="1" noChangeAspect="1" noEditPoints="1" noChangeArrowheads="1" noChangeShapeType="1"/>
              </p14:cNvContentPartPr>
              <p14:nvPr/>
            </p14:nvContentPartPr>
            <p14:xfrm>
              <a:off x="585788" y="1785938"/>
              <a:ext cx="7400925" cy="136525"/>
            </p14:xfrm>
          </p:contentPart>
        </mc:Choice>
        <mc:Fallback xmlns="">
          <p:pic>
            <p:nvPicPr>
              <p:cNvPr id="38914" name="Ink 2"/>
              <p:cNvPicPr>
                <a:picLocks noRot="1" noChangeAspect="1" noEditPoints="1" noChangeArrowheads="1" noChangeShapeType="1"/>
              </p:cNvPicPr>
              <p:nvPr/>
            </p:nvPicPr>
            <p:blipFill>
              <a:blip r:embed="rId3"/>
              <a:stretch>
                <a:fillRect/>
              </a:stretch>
            </p:blipFill>
            <p:spPr>
              <a:xfrm>
                <a:off x="569948" y="1722539"/>
                <a:ext cx="7432605"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8915" name="Ink 3"/>
              <p14:cNvContentPartPr>
                <a14:cpLocks xmlns:a14="http://schemas.microsoft.com/office/drawing/2010/main" noRot="1" noChangeAspect="1" noEditPoints="1" noChangeArrowheads="1" noChangeShapeType="1"/>
              </p14:cNvContentPartPr>
              <p14:nvPr/>
            </p14:nvContentPartPr>
            <p14:xfrm>
              <a:off x="1085850" y="2271713"/>
              <a:ext cx="5537200" cy="79375"/>
            </p14:xfrm>
          </p:contentPart>
        </mc:Choice>
        <mc:Fallback xmlns="">
          <p:pic>
            <p:nvPicPr>
              <p:cNvPr id="38915" name="Ink 3"/>
              <p:cNvPicPr>
                <a:picLocks noRot="1" noChangeAspect="1" noEditPoints="1" noChangeArrowheads="1" noChangeShapeType="1"/>
              </p:cNvPicPr>
              <p:nvPr/>
            </p:nvPicPr>
            <p:blipFill>
              <a:blip r:embed="rId5"/>
              <a:stretch>
                <a:fillRect/>
              </a:stretch>
            </p:blipFill>
            <p:spPr>
              <a:xfrm>
                <a:off x="1070010" y="2208213"/>
                <a:ext cx="5568880" cy="2063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916" name="Ink 4"/>
              <p14:cNvContentPartPr>
                <a14:cpLocks xmlns:a14="http://schemas.microsoft.com/office/drawing/2010/main" noRot="1" noChangeAspect="1" noEditPoints="1" noChangeArrowheads="1" noChangeShapeType="1"/>
              </p14:cNvContentPartPr>
              <p14:nvPr/>
            </p14:nvContentPartPr>
            <p14:xfrm>
              <a:off x="571500" y="2851150"/>
              <a:ext cx="7143750" cy="157163"/>
            </p14:xfrm>
          </p:contentPart>
        </mc:Choice>
        <mc:Fallback xmlns="">
          <p:pic>
            <p:nvPicPr>
              <p:cNvPr id="38916" name="Ink 4"/>
              <p:cNvPicPr>
                <a:picLocks noRot="1" noChangeAspect="1" noEditPoints="1" noChangeArrowheads="1" noChangeShapeType="1"/>
              </p:cNvPicPr>
              <p:nvPr/>
            </p:nvPicPr>
            <p:blipFill>
              <a:blip r:embed="rId7"/>
              <a:stretch>
                <a:fillRect/>
              </a:stretch>
            </p:blipFill>
            <p:spPr>
              <a:xfrm>
                <a:off x="555660" y="2787494"/>
                <a:ext cx="7175430" cy="28447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917" name="Ink 5"/>
              <p14:cNvContentPartPr>
                <a14:cpLocks xmlns:a14="http://schemas.microsoft.com/office/drawing/2010/main" noRot="1" noChangeAspect="1" noEditPoints="1" noChangeArrowheads="1" noChangeShapeType="1"/>
              </p14:cNvContentPartPr>
              <p14:nvPr/>
            </p14:nvContentPartPr>
            <p14:xfrm>
              <a:off x="936625" y="3149600"/>
              <a:ext cx="6257925" cy="236538"/>
            </p14:xfrm>
          </p:contentPart>
        </mc:Choice>
        <mc:Fallback xmlns="">
          <p:pic>
            <p:nvPicPr>
              <p:cNvPr id="38917" name="Ink 5"/>
              <p:cNvPicPr>
                <a:picLocks noRot="1" noChangeAspect="1" noEditPoints="1" noChangeArrowheads="1" noChangeShapeType="1"/>
              </p:cNvPicPr>
              <p:nvPr/>
            </p:nvPicPr>
            <p:blipFill>
              <a:blip r:embed="rId9"/>
              <a:stretch>
                <a:fillRect/>
              </a:stretch>
            </p:blipFill>
            <p:spPr>
              <a:xfrm>
                <a:off x="920425" y="3086235"/>
                <a:ext cx="6289965" cy="36326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918" name="Ink 6"/>
              <p14:cNvContentPartPr>
                <a14:cpLocks xmlns:a14="http://schemas.microsoft.com/office/drawing/2010/main" noRot="1" noChangeAspect="1" noEditPoints="1" noChangeArrowheads="1" noChangeShapeType="1"/>
              </p14:cNvContentPartPr>
              <p14:nvPr/>
            </p14:nvContentPartPr>
            <p14:xfrm>
              <a:off x="779463" y="3757613"/>
              <a:ext cx="2020887" cy="42862"/>
            </p14:xfrm>
          </p:contentPart>
        </mc:Choice>
        <mc:Fallback xmlns="">
          <p:pic>
            <p:nvPicPr>
              <p:cNvPr id="38918" name="Ink 6"/>
              <p:cNvPicPr>
                <a:picLocks noRot="1" noChangeAspect="1" noEditPoints="1" noChangeArrowheads="1" noChangeShapeType="1"/>
              </p:cNvPicPr>
              <p:nvPr/>
            </p:nvPicPr>
            <p:blipFill>
              <a:blip r:embed="rId11"/>
              <a:stretch>
                <a:fillRect/>
              </a:stretch>
            </p:blipFill>
            <p:spPr>
              <a:xfrm>
                <a:off x="763624" y="3693860"/>
                <a:ext cx="2052565" cy="17000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919" name="Ink 7"/>
              <p14:cNvContentPartPr>
                <a14:cpLocks xmlns:a14="http://schemas.microsoft.com/office/drawing/2010/main" noRot="1" noChangeAspect="1" noEditPoints="1" noChangeArrowheads="1" noChangeShapeType="1"/>
              </p14:cNvContentPartPr>
              <p14:nvPr/>
            </p14:nvContentPartPr>
            <p14:xfrm>
              <a:off x="522288" y="4137025"/>
              <a:ext cx="7435850" cy="271463"/>
            </p14:xfrm>
          </p:contentPart>
        </mc:Choice>
        <mc:Fallback xmlns="">
          <p:pic>
            <p:nvPicPr>
              <p:cNvPr id="38919" name="Ink 7"/>
              <p:cNvPicPr>
                <a:picLocks noRot="1" noChangeAspect="1" noEditPoints="1" noChangeArrowheads="1" noChangeShapeType="1"/>
              </p:cNvPicPr>
              <p:nvPr/>
            </p:nvPicPr>
            <p:blipFill>
              <a:blip r:embed="rId13"/>
              <a:stretch>
                <a:fillRect/>
              </a:stretch>
            </p:blipFill>
            <p:spPr>
              <a:xfrm>
                <a:off x="506088" y="4073660"/>
                <a:ext cx="7467890" cy="39819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8920" name="Ink 8"/>
              <p14:cNvContentPartPr>
                <a14:cpLocks xmlns:a14="http://schemas.microsoft.com/office/drawing/2010/main" noRot="1" noChangeAspect="1" noEditPoints="1" noChangeArrowheads="1" noChangeShapeType="1"/>
              </p14:cNvContentPartPr>
              <p14:nvPr/>
            </p14:nvContentPartPr>
            <p14:xfrm>
              <a:off x="820738" y="4649788"/>
              <a:ext cx="7488237" cy="101600"/>
            </p14:xfrm>
          </p:contentPart>
        </mc:Choice>
        <mc:Fallback xmlns="">
          <p:pic>
            <p:nvPicPr>
              <p:cNvPr id="38920" name="Ink 8"/>
              <p:cNvPicPr>
                <a:picLocks noRot="1" noChangeAspect="1" noEditPoints="1" noChangeArrowheads="1" noChangeShapeType="1"/>
              </p:cNvPicPr>
              <p:nvPr/>
            </p:nvPicPr>
            <p:blipFill>
              <a:blip r:embed="rId15"/>
              <a:stretch>
                <a:fillRect/>
              </a:stretch>
            </p:blipFill>
            <p:spPr>
              <a:xfrm>
                <a:off x="804898" y="4586018"/>
                <a:ext cx="7519916" cy="2291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921" name="Ink 9"/>
              <p14:cNvContentPartPr>
                <a14:cpLocks xmlns:a14="http://schemas.microsoft.com/office/drawing/2010/main" noRot="1" noChangeAspect="1" noEditPoints="1" noChangeArrowheads="1" noChangeShapeType="1"/>
              </p14:cNvContentPartPr>
              <p14:nvPr/>
            </p14:nvContentPartPr>
            <p14:xfrm>
              <a:off x="449263" y="5235575"/>
              <a:ext cx="7602537" cy="93663"/>
            </p14:xfrm>
          </p:contentPart>
        </mc:Choice>
        <mc:Fallback xmlns="">
          <p:pic>
            <p:nvPicPr>
              <p:cNvPr id="38921" name="Ink 9"/>
              <p:cNvPicPr>
                <a:picLocks noRot="1" noChangeAspect="1" noEditPoints="1" noChangeArrowheads="1" noChangeShapeType="1"/>
              </p:cNvPicPr>
              <p:nvPr/>
            </p:nvPicPr>
            <p:blipFill>
              <a:blip r:embed="rId17"/>
              <a:stretch>
                <a:fillRect/>
              </a:stretch>
            </p:blipFill>
            <p:spPr>
              <a:xfrm>
                <a:off x="433423" y="5172172"/>
                <a:ext cx="7634217" cy="22082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922" name="Ink 10"/>
              <p14:cNvContentPartPr>
                <a14:cpLocks xmlns:a14="http://schemas.microsoft.com/office/drawing/2010/main" noRot="1" noChangeAspect="1" noEditPoints="1" noChangeArrowheads="1" noChangeShapeType="1"/>
              </p14:cNvContentPartPr>
              <p14:nvPr/>
            </p14:nvContentPartPr>
            <p14:xfrm>
              <a:off x="571500" y="5564188"/>
              <a:ext cx="2428875" cy="187325"/>
            </p14:xfrm>
          </p:contentPart>
        </mc:Choice>
        <mc:Fallback xmlns="">
          <p:pic>
            <p:nvPicPr>
              <p:cNvPr id="38922" name="Ink 10"/>
              <p:cNvPicPr>
                <a:picLocks noRot="1" noChangeAspect="1" noEditPoints="1" noChangeArrowheads="1" noChangeShapeType="1"/>
              </p:cNvPicPr>
              <p:nvPr/>
            </p:nvPicPr>
            <p:blipFill>
              <a:blip r:embed="rId19"/>
              <a:stretch>
                <a:fillRect/>
              </a:stretch>
            </p:blipFill>
            <p:spPr>
              <a:xfrm>
                <a:off x="555660" y="5500786"/>
                <a:ext cx="2460554" cy="31449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923" name="Ink 11"/>
              <p14:cNvContentPartPr>
                <a14:cpLocks xmlns:a14="http://schemas.microsoft.com/office/drawing/2010/main" noRot="1" noChangeAspect="1" noEditPoints="1" noChangeArrowheads="1" noChangeShapeType="1"/>
              </p14:cNvContentPartPr>
              <p14:nvPr/>
            </p14:nvContentPartPr>
            <p14:xfrm>
              <a:off x="3178175" y="5664200"/>
              <a:ext cx="30163" cy="7938"/>
            </p14:xfrm>
          </p:contentPart>
        </mc:Choice>
        <mc:Fallback xmlns="">
          <p:pic>
            <p:nvPicPr>
              <p:cNvPr id="38923" name="Ink 11"/>
              <p:cNvPicPr>
                <a:picLocks noRot="1" noChangeAspect="1" noEditPoints="1" noChangeArrowheads="1" noChangeShapeType="1"/>
              </p:cNvPicPr>
              <p:nvPr/>
            </p:nvPicPr>
            <p:blipFill>
              <a:blip r:embed="rId21"/>
              <a:stretch>
                <a:fillRect/>
              </a:stretch>
            </p:blipFill>
            <p:spPr>
              <a:xfrm>
                <a:off x="3162375" y="5600696"/>
                <a:ext cx="6176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 name="Ink 3"/>
              <p14:cNvContentPartPr/>
              <p14:nvPr/>
            </p14:nvContentPartPr>
            <p14:xfrm>
              <a:off x="884160" y="1848600"/>
              <a:ext cx="7233120" cy="89640"/>
            </p14:xfrm>
          </p:contentPart>
        </mc:Choice>
        <mc:Fallback xmlns="">
          <p:pic>
            <p:nvPicPr>
              <p:cNvPr id="4" name="Ink 3"/>
              <p:cNvPicPr/>
              <p:nvPr/>
            </p:nvPicPr>
            <p:blipFill>
              <a:blip r:embed="rId23"/>
              <a:stretch>
                <a:fillRect/>
              </a:stretch>
            </p:blipFill>
            <p:spPr>
              <a:xfrm>
                <a:off x="868320" y="1784880"/>
                <a:ext cx="7265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 name="Ink 4"/>
              <p14:cNvContentPartPr/>
              <p14:nvPr/>
            </p14:nvContentPartPr>
            <p14:xfrm>
              <a:off x="964440" y="2312640"/>
              <a:ext cx="5715360" cy="72000"/>
            </p14:xfrm>
          </p:contentPart>
        </mc:Choice>
        <mc:Fallback xmlns="">
          <p:pic>
            <p:nvPicPr>
              <p:cNvPr id="5" name="Ink 4"/>
              <p:cNvPicPr/>
              <p:nvPr/>
            </p:nvPicPr>
            <p:blipFill>
              <a:blip r:embed="rId25"/>
              <a:stretch>
                <a:fillRect/>
              </a:stretch>
            </p:blipFill>
            <p:spPr>
              <a:xfrm>
                <a:off x="948600" y="2249280"/>
                <a:ext cx="57470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 name="Ink 5"/>
              <p14:cNvContentPartPr/>
              <p14:nvPr/>
            </p14:nvContentPartPr>
            <p14:xfrm>
              <a:off x="973440" y="2866320"/>
              <a:ext cx="7108200" cy="45000"/>
            </p14:xfrm>
          </p:contentPart>
        </mc:Choice>
        <mc:Fallback xmlns="">
          <p:pic>
            <p:nvPicPr>
              <p:cNvPr id="6" name="Ink 5"/>
              <p:cNvPicPr/>
              <p:nvPr/>
            </p:nvPicPr>
            <p:blipFill>
              <a:blip r:embed="rId27"/>
              <a:stretch>
                <a:fillRect/>
              </a:stretch>
            </p:blipFill>
            <p:spPr>
              <a:xfrm>
                <a:off x="957600" y="2802960"/>
                <a:ext cx="7139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Ink 6"/>
              <p14:cNvContentPartPr/>
              <p14:nvPr/>
            </p14:nvContentPartPr>
            <p14:xfrm>
              <a:off x="830520" y="3330720"/>
              <a:ext cx="6170760" cy="27360"/>
            </p14:xfrm>
          </p:contentPart>
        </mc:Choice>
        <mc:Fallback xmlns="">
          <p:pic>
            <p:nvPicPr>
              <p:cNvPr id="7" name="Ink 6"/>
              <p:cNvPicPr/>
              <p:nvPr/>
            </p:nvPicPr>
            <p:blipFill>
              <a:blip r:embed="rId29"/>
              <a:stretch>
                <a:fillRect/>
              </a:stretch>
            </p:blipFill>
            <p:spPr>
              <a:xfrm>
                <a:off x="814680" y="3267360"/>
                <a:ext cx="6202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 name="Ink 7"/>
              <p14:cNvContentPartPr/>
              <p14:nvPr/>
            </p14:nvContentPartPr>
            <p14:xfrm>
              <a:off x="1044720" y="3661200"/>
              <a:ext cx="1241640" cy="18360"/>
            </p14:xfrm>
          </p:contentPart>
        </mc:Choice>
        <mc:Fallback xmlns="">
          <p:pic>
            <p:nvPicPr>
              <p:cNvPr id="8" name="Ink 7"/>
              <p:cNvPicPr/>
              <p:nvPr/>
            </p:nvPicPr>
            <p:blipFill>
              <a:blip r:embed="rId31"/>
              <a:stretch>
                <a:fillRect/>
              </a:stretch>
            </p:blipFill>
            <p:spPr>
              <a:xfrm>
                <a:off x="1028880" y="3597840"/>
                <a:ext cx="1273320" cy="14508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Additional Health Notes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To much sugar can lead to diabetes </a:t>
            </a:r>
          </a:p>
          <a:p>
            <a:r>
              <a:rPr lang="en-US" dirty="0" smtClean="0">
                <a:solidFill>
                  <a:schemeClr val="bg1"/>
                </a:solidFill>
              </a:rPr>
              <a:t>To much fat/lipids can lead to heart disease</a:t>
            </a:r>
          </a:p>
          <a:p>
            <a:endParaRPr lang="en-US"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38914" name="Ink 2"/>
              <p14:cNvContentPartPr>
                <a14:cpLocks xmlns:a14="http://schemas.microsoft.com/office/drawing/2010/main" noRot="1" noChangeAspect="1" noEditPoints="1" noChangeArrowheads="1" noChangeShapeType="1"/>
              </p14:cNvContentPartPr>
              <p14:nvPr/>
            </p14:nvContentPartPr>
            <p14:xfrm>
              <a:off x="585788" y="1785938"/>
              <a:ext cx="7400925" cy="136525"/>
            </p14:xfrm>
          </p:contentPart>
        </mc:Choice>
        <mc:Fallback xmlns="">
          <p:pic>
            <p:nvPicPr>
              <p:cNvPr id="38914" name="Ink 2"/>
              <p:cNvPicPr>
                <a:picLocks noRot="1" noChangeAspect="1" noEditPoints="1" noChangeArrowheads="1" noChangeShapeType="1"/>
              </p:cNvPicPr>
              <p:nvPr/>
            </p:nvPicPr>
            <p:blipFill>
              <a:blip r:embed="rId3"/>
              <a:stretch>
                <a:fillRect/>
              </a:stretch>
            </p:blipFill>
            <p:spPr>
              <a:xfrm>
                <a:off x="569948" y="1722539"/>
                <a:ext cx="7432605"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8915" name="Ink 3"/>
              <p14:cNvContentPartPr>
                <a14:cpLocks xmlns:a14="http://schemas.microsoft.com/office/drawing/2010/main" noRot="1" noChangeAspect="1" noEditPoints="1" noChangeArrowheads="1" noChangeShapeType="1"/>
              </p14:cNvContentPartPr>
              <p14:nvPr/>
            </p14:nvContentPartPr>
            <p14:xfrm>
              <a:off x="1085850" y="2271713"/>
              <a:ext cx="5537200" cy="79375"/>
            </p14:xfrm>
          </p:contentPart>
        </mc:Choice>
        <mc:Fallback xmlns="">
          <p:pic>
            <p:nvPicPr>
              <p:cNvPr id="38915" name="Ink 3"/>
              <p:cNvPicPr>
                <a:picLocks noRot="1" noChangeAspect="1" noEditPoints="1" noChangeArrowheads="1" noChangeShapeType="1"/>
              </p:cNvPicPr>
              <p:nvPr/>
            </p:nvPicPr>
            <p:blipFill>
              <a:blip r:embed="rId5"/>
              <a:stretch>
                <a:fillRect/>
              </a:stretch>
            </p:blipFill>
            <p:spPr>
              <a:xfrm>
                <a:off x="1070010" y="2208213"/>
                <a:ext cx="5568880" cy="2063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916" name="Ink 4"/>
              <p14:cNvContentPartPr>
                <a14:cpLocks xmlns:a14="http://schemas.microsoft.com/office/drawing/2010/main" noRot="1" noChangeAspect="1" noEditPoints="1" noChangeArrowheads="1" noChangeShapeType="1"/>
              </p14:cNvContentPartPr>
              <p14:nvPr/>
            </p14:nvContentPartPr>
            <p14:xfrm>
              <a:off x="571500" y="2851150"/>
              <a:ext cx="7143750" cy="157163"/>
            </p14:xfrm>
          </p:contentPart>
        </mc:Choice>
        <mc:Fallback xmlns="">
          <p:pic>
            <p:nvPicPr>
              <p:cNvPr id="38916" name="Ink 4"/>
              <p:cNvPicPr>
                <a:picLocks noRot="1" noChangeAspect="1" noEditPoints="1" noChangeArrowheads="1" noChangeShapeType="1"/>
              </p:cNvPicPr>
              <p:nvPr/>
            </p:nvPicPr>
            <p:blipFill>
              <a:blip r:embed="rId7"/>
              <a:stretch>
                <a:fillRect/>
              </a:stretch>
            </p:blipFill>
            <p:spPr>
              <a:xfrm>
                <a:off x="555660" y="2787494"/>
                <a:ext cx="7175430" cy="28447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917" name="Ink 5"/>
              <p14:cNvContentPartPr>
                <a14:cpLocks xmlns:a14="http://schemas.microsoft.com/office/drawing/2010/main" noRot="1" noChangeAspect="1" noEditPoints="1" noChangeArrowheads="1" noChangeShapeType="1"/>
              </p14:cNvContentPartPr>
              <p14:nvPr/>
            </p14:nvContentPartPr>
            <p14:xfrm>
              <a:off x="936625" y="3149600"/>
              <a:ext cx="6257925" cy="236538"/>
            </p14:xfrm>
          </p:contentPart>
        </mc:Choice>
        <mc:Fallback xmlns="">
          <p:pic>
            <p:nvPicPr>
              <p:cNvPr id="38917" name="Ink 5"/>
              <p:cNvPicPr>
                <a:picLocks noRot="1" noChangeAspect="1" noEditPoints="1" noChangeArrowheads="1" noChangeShapeType="1"/>
              </p:cNvPicPr>
              <p:nvPr/>
            </p:nvPicPr>
            <p:blipFill>
              <a:blip r:embed="rId9"/>
              <a:stretch>
                <a:fillRect/>
              </a:stretch>
            </p:blipFill>
            <p:spPr>
              <a:xfrm>
                <a:off x="920425" y="3086235"/>
                <a:ext cx="6289965" cy="36326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918" name="Ink 6"/>
              <p14:cNvContentPartPr>
                <a14:cpLocks xmlns:a14="http://schemas.microsoft.com/office/drawing/2010/main" noRot="1" noChangeAspect="1" noEditPoints="1" noChangeArrowheads="1" noChangeShapeType="1"/>
              </p14:cNvContentPartPr>
              <p14:nvPr/>
            </p14:nvContentPartPr>
            <p14:xfrm>
              <a:off x="779463" y="3757613"/>
              <a:ext cx="2020887" cy="42862"/>
            </p14:xfrm>
          </p:contentPart>
        </mc:Choice>
        <mc:Fallback xmlns="">
          <p:pic>
            <p:nvPicPr>
              <p:cNvPr id="38918" name="Ink 6"/>
              <p:cNvPicPr>
                <a:picLocks noRot="1" noChangeAspect="1" noEditPoints="1" noChangeArrowheads="1" noChangeShapeType="1"/>
              </p:cNvPicPr>
              <p:nvPr/>
            </p:nvPicPr>
            <p:blipFill>
              <a:blip r:embed="rId11"/>
              <a:stretch>
                <a:fillRect/>
              </a:stretch>
            </p:blipFill>
            <p:spPr>
              <a:xfrm>
                <a:off x="763624" y="3693860"/>
                <a:ext cx="2052565" cy="17000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919" name="Ink 7"/>
              <p14:cNvContentPartPr>
                <a14:cpLocks xmlns:a14="http://schemas.microsoft.com/office/drawing/2010/main" noRot="1" noChangeAspect="1" noEditPoints="1" noChangeArrowheads="1" noChangeShapeType="1"/>
              </p14:cNvContentPartPr>
              <p14:nvPr/>
            </p14:nvContentPartPr>
            <p14:xfrm>
              <a:off x="522288" y="4137025"/>
              <a:ext cx="7435850" cy="271463"/>
            </p14:xfrm>
          </p:contentPart>
        </mc:Choice>
        <mc:Fallback xmlns="">
          <p:pic>
            <p:nvPicPr>
              <p:cNvPr id="38919" name="Ink 7"/>
              <p:cNvPicPr>
                <a:picLocks noRot="1" noChangeAspect="1" noEditPoints="1" noChangeArrowheads="1" noChangeShapeType="1"/>
              </p:cNvPicPr>
              <p:nvPr/>
            </p:nvPicPr>
            <p:blipFill>
              <a:blip r:embed="rId13"/>
              <a:stretch>
                <a:fillRect/>
              </a:stretch>
            </p:blipFill>
            <p:spPr>
              <a:xfrm>
                <a:off x="506088" y="4073660"/>
                <a:ext cx="7467890" cy="39819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8920" name="Ink 8"/>
              <p14:cNvContentPartPr>
                <a14:cpLocks xmlns:a14="http://schemas.microsoft.com/office/drawing/2010/main" noRot="1" noChangeAspect="1" noEditPoints="1" noChangeArrowheads="1" noChangeShapeType="1"/>
              </p14:cNvContentPartPr>
              <p14:nvPr/>
            </p14:nvContentPartPr>
            <p14:xfrm>
              <a:off x="820738" y="4649788"/>
              <a:ext cx="7488237" cy="101600"/>
            </p14:xfrm>
          </p:contentPart>
        </mc:Choice>
        <mc:Fallback xmlns="">
          <p:pic>
            <p:nvPicPr>
              <p:cNvPr id="38920" name="Ink 8"/>
              <p:cNvPicPr>
                <a:picLocks noRot="1" noChangeAspect="1" noEditPoints="1" noChangeArrowheads="1" noChangeShapeType="1"/>
              </p:cNvPicPr>
              <p:nvPr/>
            </p:nvPicPr>
            <p:blipFill>
              <a:blip r:embed="rId15"/>
              <a:stretch>
                <a:fillRect/>
              </a:stretch>
            </p:blipFill>
            <p:spPr>
              <a:xfrm>
                <a:off x="804898" y="4586018"/>
                <a:ext cx="7519916" cy="2291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921" name="Ink 9"/>
              <p14:cNvContentPartPr>
                <a14:cpLocks xmlns:a14="http://schemas.microsoft.com/office/drawing/2010/main" noRot="1" noChangeAspect="1" noEditPoints="1" noChangeArrowheads="1" noChangeShapeType="1"/>
              </p14:cNvContentPartPr>
              <p14:nvPr/>
            </p14:nvContentPartPr>
            <p14:xfrm>
              <a:off x="449263" y="5235575"/>
              <a:ext cx="7602537" cy="93663"/>
            </p14:xfrm>
          </p:contentPart>
        </mc:Choice>
        <mc:Fallback xmlns="">
          <p:pic>
            <p:nvPicPr>
              <p:cNvPr id="38921" name="Ink 9"/>
              <p:cNvPicPr>
                <a:picLocks noRot="1" noChangeAspect="1" noEditPoints="1" noChangeArrowheads="1" noChangeShapeType="1"/>
              </p:cNvPicPr>
              <p:nvPr/>
            </p:nvPicPr>
            <p:blipFill>
              <a:blip r:embed="rId17"/>
              <a:stretch>
                <a:fillRect/>
              </a:stretch>
            </p:blipFill>
            <p:spPr>
              <a:xfrm>
                <a:off x="433423" y="5172172"/>
                <a:ext cx="7634217" cy="22082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922" name="Ink 10"/>
              <p14:cNvContentPartPr>
                <a14:cpLocks xmlns:a14="http://schemas.microsoft.com/office/drawing/2010/main" noRot="1" noChangeAspect="1" noEditPoints="1" noChangeArrowheads="1" noChangeShapeType="1"/>
              </p14:cNvContentPartPr>
              <p14:nvPr/>
            </p14:nvContentPartPr>
            <p14:xfrm>
              <a:off x="571500" y="5564188"/>
              <a:ext cx="2428875" cy="187325"/>
            </p14:xfrm>
          </p:contentPart>
        </mc:Choice>
        <mc:Fallback xmlns="">
          <p:pic>
            <p:nvPicPr>
              <p:cNvPr id="38922" name="Ink 10"/>
              <p:cNvPicPr>
                <a:picLocks noRot="1" noChangeAspect="1" noEditPoints="1" noChangeArrowheads="1" noChangeShapeType="1"/>
              </p:cNvPicPr>
              <p:nvPr/>
            </p:nvPicPr>
            <p:blipFill>
              <a:blip r:embed="rId19"/>
              <a:stretch>
                <a:fillRect/>
              </a:stretch>
            </p:blipFill>
            <p:spPr>
              <a:xfrm>
                <a:off x="555660" y="5500786"/>
                <a:ext cx="2460554" cy="31449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923" name="Ink 11"/>
              <p14:cNvContentPartPr>
                <a14:cpLocks xmlns:a14="http://schemas.microsoft.com/office/drawing/2010/main" noRot="1" noChangeAspect="1" noEditPoints="1" noChangeArrowheads="1" noChangeShapeType="1"/>
              </p14:cNvContentPartPr>
              <p14:nvPr/>
            </p14:nvContentPartPr>
            <p14:xfrm>
              <a:off x="3178175" y="5664200"/>
              <a:ext cx="30163" cy="7938"/>
            </p14:xfrm>
          </p:contentPart>
        </mc:Choice>
        <mc:Fallback xmlns="">
          <p:pic>
            <p:nvPicPr>
              <p:cNvPr id="38923" name="Ink 11"/>
              <p:cNvPicPr>
                <a:picLocks noRot="1" noChangeAspect="1" noEditPoints="1" noChangeArrowheads="1" noChangeShapeType="1"/>
              </p:cNvPicPr>
              <p:nvPr/>
            </p:nvPicPr>
            <p:blipFill>
              <a:blip r:embed="rId21"/>
              <a:stretch>
                <a:fillRect/>
              </a:stretch>
            </p:blipFill>
            <p:spPr>
              <a:xfrm>
                <a:off x="3162375" y="5600696"/>
                <a:ext cx="61762" cy="134946"/>
              </a:xfrm>
              <a:prstGeom prst="rect">
                <a:avLst/>
              </a:prstGeom>
            </p:spPr>
          </p:pic>
        </mc:Fallback>
      </mc:AlternateContent>
      <p:pic>
        <p:nvPicPr>
          <p:cNvPr id="40962" name="Picture 2" descr="http://www.top10homeremedies.com/wp-content/uploads/2013/05/diabetes-blood-sugar.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71463" y="2925762"/>
            <a:ext cx="4552950" cy="26384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23">
            <p14:nvContentPartPr>
              <p14:cNvPr id="4" name="Ink 3"/>
              <p14:cNvContentPartPr/>
              <p14:nvPr/>
            </p14:nvContentPartPr>
            <p14:xfrm>
              <a:off x="892800" y="1884240"/>
              <a:ext cx="5885280" cy="18000"/>
            </p14:xfrm>
          </p:contentPart>
        </mc:Choice>
        <mc:Fallback xmlns="">
          <p:pic>
            <p:nvPicPr>
              <p:cNvPr id="4" name="Ink 3"/>
              <p:cNvPicPr/>
              <p:nvPr/>
            </p:nvPicPr>
            <p:blipFill>
              <a:blip r:embed="rId24"/>
              <a:stretch>
                <a:fillRect/>
              </a:stretch>
            </p:blipFill>
            <p:spPr>
              <a:xfrm>
                <a:off x="876960" y="1820520"/>
                <a:ext cx="5916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 name="Ink 4"/>
              <p14:cNvContentPartPr/>
              <p14:nvPr/>
            </p14:nvContentPartPr>
            <p14:xfrm>
              <a:off x="946440" y="2437920"/>
              <a:ext cx="7028280" cy="116280"/>
            </p14:xfrm>
          </p:contentPart>
        </mc:Choice>
        <mc:Fallback xmlns="">
          <p:pic>
            <p:nvPicPr>
              <p:cNvPr id="5" name="Ink 4"/>
              <p:cNvPicPr/>
              <p:nvPr/>
            </p:nvPicPr>
            <p:blipFill>
              <a:blip r:embed="rId26"/>
              <a:stretch>
                <a:fillRect/>
              </a:stretch>
            </p:blipFill>
            <p:spPr>
              <a:xfrm>
                <a:off x="930600" y="2374200"/>
                <a:ext cx="7059960" cy="243720"/>
              </a:xfrm>
              <a:prstGeom prst="rect">
                <a:avLst/>
              </a:prstGeom>
            </p:spPr>
          </p:pic>
        </mc:Fallback>
      </mc:AlternateContent>
    </p:spTree>
    <p:extLst>
      <p:ext uri="{BB962C8B-B14F-4D97-AF65-F5344CB8AC3E}">
        <p14:creationId xmlns:p14="http://schemas.microsoft.com/office/powerpoint/2010/main" val="549765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10steps.sg/wp-content/uploads/article125/1.jpg"/>
          <p:cNvPicPr>
            <a:picLocks noChangeAspect="1" noChangeArrowheads="1"/>
          </p:cNvPicPr>
          <p:nvPr/>
        </p:nvPicPr>
        <p:blipFill>
          <a:blip r:embed="rId2" cstate="print"/>
          <a:srcRect/>
          <a:stretch>
            <a:fillRect/>
          </a:stretch>
        </p:blipFill>
        <p:spPr bwMode="auto">
          <a:xfrm>
            <a:off x="0" y="1986742"/>
            <a:ext cx="9144000" cy="4871258"/>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solidFill>
                  <a:schemeClr val="bg1"/>
                </a:solidFill>
              </a:rPr>
              <a:t>Anti Smoking Ad </a:t>
            </a:r>
            <a:endParaRPr lang="en-US" dirty="0">
              <a:solidFill>
                <a:schemeClr val="bg1"/>
              </a:solidFill>
            </a:endParaRPr>
          </a:p>
        </p:txBody>
      </p:sp>
      <p:sp>
        <p:nvSpPr>
          <p:cNvPr id="3" name="Content Placeholder 2"/>
          <p:cNvSpPr>
            <a:spLocks noGrp="1"/>
          </p:cNvSpPr>
          <p:nvPr>
            <p:ph idx="1"/>
          </p:nvPr>
        </p:nvSpPr>
        <p:spPr>
          <a:xfrm>
            <a:off x="0" y="914400"/>
            <a:ext cx="9144000" cy="5715000"/>
          </a:xfrm>
        </p:spPr>
        <p:txBody>
          <a:bodyPr>
            <a:normAutofit/>
          </a:bodyPr>
          <a:lstStyle/>
          <a:p>
            <a:pPr marL="514350" indent="-514350">
              <a:buFont typeface="+mj-lt"/>
              <a:buAutoNum type="arabicPeriod"/>
            </a:pPr>
            <a:r>
              <a:rPr lang="en-US" u="sng" dirty="0" smtClean="0">
                <a:solidFill>
                  <a:srgbClr val="FF0000"/>
                </a:solidFill>
              </a:rPr>
              <a:t>Create an anti smoking ad </a:t>
            </a:r>
            <a:r>
              <a:rPr lang="en-US" dirty="0" smtClean="0">
                <a:solidFill>
                  <a:srgbClr val="FF0000"/>
                </a:solidFill>
              </a:rPr>
              <a:t>that you may find in a popular teen magazine.  </a:t>
            </a:r>
          </a:p>
          <a:p>
            <a:pPr marL="514350" indent="-514350">
              <a:buFont typeface="+mj-lt"/>
              <a:buAutoNum type="arabicPeriod"/>
            </a:pPr>
            <a:r>
              <a:rPr lang="en-US" dirty="0" smtClean="0">
                <a:solidFill>
                  <a:srgbClr val="FF0000"/>
                </a:solidFill>
              </a:rPr>
              <a:t>Include a </a:t>
            </a:r>
            <a:r>
              <a:rPr lang="en-US" u="sng" dirty="0" smtClean="0">
                <a:solidFill>
                  <a:srgbClr val="FF0000"/>
                </a:solidFill>
              </a:rPr>
              <a:t>title</a:t>
            </a:r>
            <a:r>
              <a:rPr lang="en-US" dirty="0" smtClean="0">
                <a:solidFill>
                  <a:srgbClr val="FF0000"/>
                </a:solidFill>
              </a:rPr>
              <a:t> for your anti smoking </a:t>
            </a:r>
            <a:r>
              <a:rPr lang="en-US" dirty="0" err="1" smtClean="0">
                <a:solidFill>
                  <a:srgbClr val="FF0000"/>
                </a:solidFill>
              </a:rPr>
              <a:t>ad.</a:t>
            </a:r>
            <a:r>
              <a:rPr lang="en-US" dirty="0" smtClean="0">
                <a:solidFill>
                  <a:srgbClr val="FF0000"/>
                </a:solidFill>
              </a:rPr>
              <a:t> </a:t>
            </a:r>
          </a:p>
          <a:p>
            <a:pPr marL="514350" indent="-514350">
              <a:buFont typeface="+mj-lt"/>
              <a:buAutoNum type="arabicPeriod"/>
            </a:pPr>
            <a:r>
              <a:rPr lang="en-US" dirty="0" smtClean="0">
                <a:solidFill>
                  <a:srgbClr val="FF0000"/>
                </a:solidFill>
              </a:rPr>
              <a:t>Include </a:t>
            </a:r>
            <a:r>
              <a:rPr lang="en-US" u="sng" dirty="0" smtClean="0">
                <a:solidFill>
                  <a:srgbClr val="FF0000"/>
                </a:solidFill>
              </a:rPr>
              <a:t>pictures</a:t>
            </a:r>
            <a:r>
              <a:rPr lang="en-US" dirty="0" smtClean="0">
                <a:solidFill>
                  <a:srgbClr val="FF0000"/>
                </a:solidFill>
              </a:rPr>
              <a:t>, </a:t>
            </a:r>
            <a:r>
              <a:rPr lang="en-US" u="sng" dirty="0" smtClean="0">
                <a:solidFill>
                  <a:srgbClr val="FF0000"/>
                </a:solidFill>
              </a:rPr>
              <a:t>statistics</a:t>
            </a:r>
            <a:r>
              <a:rPr lang="en-US" dirty="0" smtClean="0">
                <a:solidFill>
                  <a:srgbClr val="FF0000"/>
                </a:solidFill>
              </a:rPr>
              <a:t>, and/or </a:t>
            </a:r>
            <a:r>
              <a:rPr lang="en-US" u="sng" dirty="0" smtClean="0">
                <a:solidFill>
                  <a:srgbClr val="FF0000"/>
                </a:solidFill>
              </a:rPr>
              <a:t>sayings</a:t>
            </a:r>
            <a:r>
              <a:rPr lang="en-US" dirty="0" smtClean="0">
                <a:solidFill>
                  <a:srgbClr val="FF0000"/>
                </a:solidFill>
              </a:rPr>
              <a:t> to help others make a smarter life decision.  </a:t>
            </a:r>
          </a:p>
          <a:p>
            <a:pPr marL="514350" indent="-514350">
              <a:buFont typeface="+mj-lt"/>
              <a:buAutoNum type="arabicPeriod"/>
            </a:pPr>
            <a:r>
              <a:rPr lang="en-US" dirty="0" smtClean="0">
                <a:solidFill>
                  <a:srgbClr val="FF0000"/>
                </a:solidFill>
              </a:rPr>
              <a:t>Be Smart, Don’t Start!  </a:t>
            </a:r>
          </a:p>
          <a:p>
            <a:pPr marL="514350" indent="-514350">
              <a:buFont typeface="+mj-lt"/>
              <a:buAutoNum type="arabicPeriod"/>
            </a:pPr>
            <a:endParaRPr lang="en-US" dirty="0">
              <a:solidFill>
                <a:srgbClr val="FF0000"/>
              </a:solidFill>
            </a:endParaRP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Identify </a:t>
            </a:r>
            <a:r>
              <a:rPr lang="en-US" u="sng" dirty="0" smtClean="0">
                <a:solidFill>
                  <a:srgbClr val="FF0000"/>
                </a:solidFill>
              </a:rPr>
              <a:t>6 ways</a:t>
            </a:r>
            <a:r>
              <a:rPr lang="en-US" dirty="0" smtClean="0">
                <a:solidFill>
                  <a:srgbClr val="FF0000"/>
                </a:solidFill>
              </a:rPr>
              <a:t> smoking can negatively impact the human body.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Cell Division and Mutagens </a:t>
            </a:r>
            <a:endParaRPr lang="en-US" dirty="0">
              <a:solidFill>
                <a:schemeClr val="bg1"/>
              </a:solidFill>
            </a:endParaRPr>
          </a:p>
        </p:txBody>
      </p:sp>
      <p:pic>
        <p:nvPicPr>
          <p:cNvPr id="4" name="Picture 2" descr="em21"/>
          <p:cNvPicPr>
            <a:picLocks noGrp="1" noChangeAspect="1" noChangeArrowheads="1"/>
          </p:cNvPicPr>
          <p:nvPr>
            <p:ph idx="1"/>
          </p:nvPr>
        </p:nvPicPr>
        <p:blipFill>
          <a:blip r:embed="rId2" cstate="print"/>
          <a:srcRect/>
          <a:stretch>
            <a:fillRect/>
          </a:stretch>
        </p:blipFill>
        <p:spPr bwMode="auto">
          <a:xfrm>
            <a:off x="3962400" y="1600200"/>
            <a:ext cx="4876800" cy="3657600"/>
          </a:xfrm>
          <a:prstGeom prst="rect">
            <a:avLst/>
          </a:prstGeom>
          <a:noFill/>
          <a:ln w="9525">
            <a:noFill/>
            <a:miter lim="800000"/>
            <a:headEnd/>
            <a:tailEnd/>
          </a:ln>
        </p:spPr>
      </p:pic>
      <p:sp>
        <p:nvSpPr>
          <p:cNvPr id="5" name="TextBox 4"/>
          <p:cNvSpPr txBox="1"/>
          <p:nvPr/>
        </p:nvSpPr>
        <p:spPr>
          <a:xfrm>
            <a:off x="228600" y="1600200"/>
            <a:ext cx="3733800" cy="3170099"/>
          </a:xfrm>
          <a:prstGeom prst="rect">
            <a:avLst/>
          </a:prstGeom>
          <a:noFill/>
        </p:spPr>
        <p:txBody>
          <a:bodyPr wrap="square" rtlCol="0">
            <a:spAutoFit/>
          </a:bodyPr>
          <a:lstStyle/>
          <a:p>
            <a:r>
              <a:rPr lang="en-US" sz="2500" dirty="0" smtClean="0">
                <a:solidFill>
                  <a:schemeClr val="bg1"/>
                </a:solidFill>
              </a:rPr>
              <a:t>Complete the notes on cell division and mutagens </a:t>
            </a:r>
          </a:p>
          <a:p>
            <a:endParaRPr lang="en-US" sz="2500" dirty="0" smtClean="0">
              <a:solidFill>
                <a:schemeClr val="bg1"/>
              </a:solidFill>
            </a:endParaRPr>
          </a:p>
          <a:p>
            <a:r>
              <a:rPr lang="en-US" sz="2500" dirty="0" smtClean="0">
                <a:solidFill>
                  <a:schemeClr val="bg1"/>
                </a:solidFill>
              </a:rPr>
              <a:t>Introduce Macromolecules/ Macronutrients</a:t>
            </a:r>
          </a:p>
          <a:p>
            <a:endParaRPr lang="en-US" sz="2500" dirty="0" smtClean="0">
              <a:solidFill>
                <a:schemeClr val="bg1"/>
              </a:solidFill>
            </a:endParaRPr>
          </a:p>
          <a:p>
            <a:r>
              <a:rPr lang="en-US" sz="2500" dirty="0" smtClean="0">
                <a:solidFill>
                  <a:schemeClr val="bg1"/>
                </a:solidFill>
              </a:rPr>
              <a:t>Health Activity </a:t>
            </a:r>
            <a:endParaRPr lang="en-US" sz="25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solidFill>
                  <a:schemeClr val="bg1"/>
                </a:solidFill>
              </a:rPr>
              <a:t>Carbon based molecules are the building blocks of all life.  </a:t>
            </a:r>
            <a:endParaRPr lang="en-US" dirty="0">
              <a:solidFill>
                <a:schemeClr val="bg1"/>
              </a:solidFill>
            </a:endParaRPr>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r>
              <a:rPr lang="en-US" u="sng" dirty="0" smtClean="0">
                <a:solidFill>
                  <a:schemeClr val="bg1"/>
                </a:solidFill>
              </a:rPr>
              <a:t>Macromolecule</a:t>
            </a:r>
            <a:r>
              <a:rPr lang="en-US" dirty="0" smtClean="0">
                <a:solidFill>
                  <a:schemeClr val="bg1"/>
                </a:solidFill>
              </a:rPr>
              <a:t>: otherwise know as a macronutrient is a molecule containing a very large number of atoms.</a:t>
            </a:r>
          </a:p>
          <a:p>
            <a:r>
              <a:rPr lang="en-US" dirty="0" smtClean="0">
                <a:solidFill>
                  <a:schemeClr val="bg1"/>
                </a:solidFill>
              </a:rPr>
              <a:t>Living things contain 4 major types of macromolecules including:  </a:t>
            </a:r>
          </a:p>
          <a:p>
            <a:pPr lvl="1"/>
            <a:r>
              <a:rPr lang="en-US" sz="3000" dirty="0" smtClean="0">
                <a:solidFill>
                  <a:schemeClr val="bg1"/>
                </a:solidFill>
              </a:rPr>
              <a:t>Carbohydrates – include sugars and are essential for energy in the cell</a:t>
            </a:r>
          </a:p>
          <a:p>
            <a:pPr lvl="1"/>
            <a:r>
              <a:rPr lang="en-US" sz="3000" dirty="0" smtClean="0">
                <a:solidFill>
                  <a:schemeClr val="bg1"/>
                </a:solidFill>
              </a:rPr>
              <a:t>Lipids – include fats and oils and are important for cell structure </a:t>
            </a:r>
          </a:p>
          <a:p>
            <a:pPr lvl="1"/>
            <a:r>
              <a:rPr lang="en-US" sz="3000" dirty="0" smtClean="0">
                <a:solidFill>
                  <a:schemeClr val="bg1"/>
                </a:solidFill>
              </a:rPr>
              <a:t>Proteins – are made from amino acids </a:t>
            </a:r>
          </a:p>
          <a:p>
            <a:pPr lvl="1"/>
            <a:r>
              <a:rPr lang="en-US" sz="3000" dirty="0" smtClean="0">
                <a:solidFill>
                  <a:schemeClr val="bg1"/>
                </a:solidFill>
              </a:rPr>
              <a:t>Nucleic acids – contain information used to make proteins and are found in the nucleus. These include DNA  </a:t>
            </a:r>
            <a:endParaRPr lang="en-US" sz="30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19457" name="Ink 1"/>
              <p14:cNvContentPartPr>
                <a14:cpLocks xmlns:a14="http://schemas.microsoft.com/office/drawing/2010/main" noRot="1" noChangeAspect="1" noEditPoints="1" noChangeArrowheads="1" noChangeShapeType="1"/>
              </p14:cNvContentPartPr>
              <p14:nvPr/>
            </p14:nvContentPartPr>
            <p14:xfrm>
              <a:off x="379413" y="285750"/>
              <a:ext cx="8172450" cy="157163"/>
            </p14:xfrm>
          </p:contentPart>
        </mc:Choice>
        <mc:Fallback xmlns="">
          <p:pic>
            <p:nvPicPr>
              <p:cNvPr id="19457" name="Ink 1"/>
              <p:cNvPicPr>
                <a:picLocks noRot="1" noChangeAspect="1" noEditPoints="1" noChangeArrowheads="1" noChangeShapeType="1"/>
              </p:cNvPicPr>
              <p:nvPr/>
            </p:nvPicPr>
            <p:blipFill>
              <a:blip r:embed="rId3"/>
              <a:stretch>
                <a:fillRect/>
              </a:stretch>
            </p:blipFill>
            <p:spPr>
              <a:xfrm>
                <a:off x="363573" y="222094"/>
                <a:ext cx="8204130" cy="28447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458" name="Ink 2"/>
              <p14:cNvContentPartPr>
                <a14:cpLocks xmlns:a14="http://schemas.microsoft.com/office/drawing/2010/main" noRot="1" noChangeAspect="1" noEditPoints="1" noChangeArrowheads="1" noChangeShapeType="1"/>
              </p14:cNvContentPartPr>
              <p14:nvPr/>
            </p14:nvContentPartPr>
            <p14:xfrm>
              <a:off x="6343650" y="1008063"/>
              <a:ext cx="79375" cy="6350"/>
            </p14:xfrm>
          </p:contentPart>
        </mc:Choice>
        <mc:Fallback xmlns="">
          <p:pic>
            <p:nvPicPr>
              <p:cNvPr id="19458" name="Ink 2"/>
              <p:cNvPicPr>
                <a:picLocks noRot="1" noChangeAspect="1" noEditPoints="1" noChangeArrowheads="1" noChangeShapeType="1"/>
              </p:cNvPicPr>
              <p:nvPr/>
            </p:nvPicPr>
            <p:blipFill>
              <a:blip r:embed="rId5"/>
              <a:stretch>
                <a:fillRect/>
              </a:stretch>
            </p:blipFill>
            <p:spPr>
              <a:xfrm>
                <a:off x="6327775" y="945974"/>
                <a:ext cx="111125"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459" name="Ink 3"/>
              <p14:cNvContentPartPr>
                <a14:cpLocks xmlns:a14="http://schemas.microsoft.com/office/drawing/2010/main" noRot="1" noChangeAspect="1" noEditPoints="1" noChangeArrowheads="1" noChangeShapeType="1"/>
              </p14:cNvContentPartPr>
              <p14:nvPr/>
            </p14:nvContentPartPr>
            <p14:xfrm>
              <a:off x="2943225" y="992188"/>
              <a:ext cx="3343275" cy="93662"/>
            </p14:xfrm>
          </p:contentPart>
        </mc:Choice>
        <mc:Fallback xmlns="">
          <p:pic>
            <p:nvPicPr>
              <p:cNvPr id="19459" name="Ink 3"/>
              <p:cNvPicPr>
                <a:picLocks noRot="1" noChangeAspect="1" noEditPoints="1" noChangeArrowheads="1" noChangeShapeType="1"/>
              </p:cNvPicPr>
              <p:nvPr/>
            </p:nvPicPr>
            <p:blipFill>
              <a:blip r:embed="rId7"/>
              <a:stretch>
                <a:fillRect/>
              </a:stretch>
            </p:blipFill>
            <p:spPr>
              <a:xfrm>
                <a:off x="2927385" y="928786"/>
                <a:ext cx="3374955" cy="2208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460" name="Ink 4"/>
              <p14:cNvContentPartPr>
                <a14:cpLocks xmlns:a14="http://schemas.microsoft.com/office/drawing/2010/main" noRot="1" noChangeAspect="1" noEditPoints="1" noChangeArrowheads="1" noChangeShapeType="1"/>
              </p14:cNvContentPartPr>
              <p14:nvPr/>
            </p14:nvContentPartPr>
            <p14:xfrm>
              <a:off x="2720975" y="1557338"/>
              <a:ext cx="5730875" cy="79375"/>
            </p14:xfrm>
          </p:contentPart>
        </mc:Choice>
        <mc:Fallback xmlns="">
          <p:pic>
            <p:nvPicPr>
              <p:cNvPr id="19460" name="Ink 4"/>
              <p:cNvPicPr>
                <a:picLocks noRot="1" noChangeAspect="1" noEditPoints="1" noChangeArrowheads="1" noChangeShapeType="1"/>
              </p:cNvPicPr>
              <p:nvPr/>
            </p:nvPicPr>
            <p:blipFill>
              <a:blip r:embed="rId9"/>
              <a:stretch>
                <a:fillRect/>
              </a:stretch>
            </p:blipFill>
            <p:spPr>
              <a:xfrm>
                <a:off x="2705135" y="1493838"/>
                <a:ext cx="5762555" cy="20673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461" name="Ink 5"/>
              <p14:cNvContentPartPr>
                <a14:cpLocks xmlns:a14="http://schemas.microsoft.com/office/drawing/2010/main" noRot="1" noChangeAspect="1" noEditPoints="1" noChangeArrowheads="1" noChangeShapeType="1"/>
              </p14:cNvContentPartPr>
              <p14:nvPr/>
            </p14:nvContentPartPr>
            <p14:xfrm>
              <a:off x="457200" y="1863725"/>
              <a:ext cx="8101013" cy="107950"/>
            </p14:xfrm>
          </p:contentPart>
        </mc:Choice>
        <mc:Fallback xmlns="">
          <p:pic>
            <p:nvPicPr>
              <p:cNvPr id="19461" name="Ink 5"/>
              <p:cNvPicPr>
                <a:picLocks noRot="1" noChangeAspect="1" noEditPoints="1" noChangeArrowheads="1" noChangeShapeType="1"/>
              </p:cNvPicPr>
              <p:nvPr/>
            </p:nvPicPr>
            <p:blipFill>
              <a:blip r:embed="rId11"/>
              <a:stretch>
                <a:fillRect/>
              </a:stretch>
            </p:blipFill>
            <p:spPr>
              <a:xfrm>
                <a:off x="441360" y="1800183"/>
                <a:ext cx="8132693" cy="23503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462" name="Ink 6"/>
              <p14:cNvContentPartPr>
                <a14:cpLocks xmlns:a14="http://schemas.microsoft.com/office/drawing/2010/main" noRot="1" noChangeAspect="1" noEditPoints="1" noChangeArrowheads="1" noChangeShapeType="1"/>
              </p14:cNvContentPartPr>
              <p14:nvPr/>
            </p14:nvContentPartPr>
            <p14:xfrm>
              <a:off x="449263" y="2271713"/>
              <a:ext cx="8251825" cy="122237"/>
            </p14:xfrm>
          </p:contentPart>
        </mc:Choice>
        <mc:Fallback xmlns="">
          <p:pic>
            <p:nvPicPr>
              <p:cNvPr id="19462" name="Ink 6"/>
              <p:cNvPicPr>
                <a:picLocks noRot="1" noChangeAspect="1" noEditPoints="1" noChangeArrowheads="1" noChangeShapeType="1"/>
              </p:cNvPicPr>
              <p:nvPr/>
            </p:nvPicPr>
            <p:blipFill>
              <a:blip r:embed="rId13"/>
              <a:stretch>
                <a:fillRect/>
              </a:stretch>
            </p:blipFill>
            <p:spPr>
              <a:xfrm>
                <a:off x="433423" y="2208437"/>
                <a:ext cx="8283505" cy="24878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463" name="Ink 7"/>
              <p14:cNvContentPartPr>
                <a14:cpLocks xmlns:a14="http://schemas.microsoft.com/office/drawing/2010/main" noRot="1" noChangeAspect="1" noEditPoints="1" noChangeArrowheads="1" noChangeShapeType="1"/>
              </p14:cNvContentPartPr>
              <p14:nvPr/>
            </p14:nvContentPartPr>
            <p14:xfrm>
              <a:off x="522288" y="2863850"/>
              <a:ext cx="1249362" cy="58738"/>
            </p14:xfrm>
          </p:contentPart>
        </mc:Choice>
        <mc:Fallback xmlns="">
          <p:pic>
            <p:nvPicPr>
              <p:cNvPr id="19463" name="Ink 7"/>
              <p:cNvPicPr>
                <a:picLocks noRot="1" noChangeAspect="1" noEditPoints="1" noChangeArrowheads="1" noChangeShapeType="1"/>
              </p:cNvPicPr>
              <p:nvPr/>
            </p:nvPicPr>
            <p:blipFill>
              <a:blip r:embed="rId15"/>
              <a:stretch>
                <a:fillRect/>
              </a:stretch>
            </p:blipFill>
            <p:spPr>
              <a:xfrm>
                <a:off x="506086" y="2800427"/>
                <a:ext cx="1281406" cy="18558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464" name="Ink 8"/>
              <p14:cNvContentPartPr>
                <a14:cpLocks xmlns:a14="http://schemas.microsoft.com/office/drawing/2010/main" noRot="1" noChangeAspect="1" noEditPoints="1" noChangeArrowheads="1" noChangeShapeType="1"/>
              </p14:cNvContentPartPr>
              <p14:nvPr/>
            </p14:nvContentPartPr>
            <p14:xfrm>
              <a:off x="642938" y="3286125"/>
              <a:ext cx="2151062" cy="50800"/>
            </p14:xfrm>
          </p:contentPart>
        </mc:Choice>
        <mc:Fallback xmlns="">
          <p:pic>
            <p:nvPicPr>
              <p:cNvPr id="19464" name="Ink 8"/>
              <p:cNvPicPr>
                <a:picLocks noRot="1" noChangeAspect="1" noEditPoints="1" noChangeArrowheads="1" noChangeShapeType="1"/>
              </p:cNvPicPr>
              <p:nvPr/>
            </p:nvPicPr>
            <p:blipFill>
              <a:blip r:embed="rId17"/>
              <a:stretch>
                <a:fillRect/>
              </a:stretch>
            </p:blipFill>
            <p:spPr>
              <a:xfrm>
                <a:off x="627098" y="3222715"/>
                <a:ext cx="2182743" cy="1776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465" name="Ink 9"/>
              <p14:cNvContentPartPr>
                <a14:cpLocks xmlns:a14="http://schemas.microsoft.com/office/drawing/2010/main" noRot="1" noChangeAspect="1" noEditPoints="1" noChangeArrowheads="1" noChangeShapeType="1"/>
              </p14:cNvContentPartPr>
              <p14:nvPr/>
            </p14:nvContentPartPr>
            <p14:xfrm>
              <a:off x="614363" y="4086225"/>
              <a:ext cx="979487" cy="57150"/>
            </p14:xfrm>
          </p:contentPart>
        </mc:Choice>
        <mc:Fallback xmlns="">
          <p:pic>
            <p:nvPicPr>
              <p:cNvPr id="19465" name="Ink 9"/>
              <p:cNvPicPr>
                <a:picLocks noRot="1" noChangeAspect="1" noEditPoints="1" noChangeArrowheads="1" noChangeShapeType="1"/>
              </p:cNvPicPr>
              <p:nvPr/>
            </p:nvPicPr>
            <p:blipFill>
              <a:blip r:embed="rId19"/>
              <a:stretch>
                <a:fillRect/>
              </a:stretch>
            </p:blipFill>
            <p:spPr>
              <a:xfrm>
                <a:off x="598164" y="4022605"/>
                <a:ext cx="1011525" cy="18439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466" name="Ink 10"/>
              <p14:cNvContentPartPr>
                <a14:cpLocks xmlns:a14="http://schemas.microsoft.com/office/drawing/2010/main" noRot="1" noChangeAspect="1" noEditPoints="1" noChangeArrowheads="1" noChangeShapeType="1"/>
              </p14:cNvContentPartPr>
              <p14:nvPr/>
            </p14:nvContentPartPr>
            <p14:xfrm>
              <a:off x="800100" y="4935538"/>
              <a:ext cx="1100138" cy="50800"/>
            </p14:xfrm>
          </p:contentPart>
        </mc:Choice>
        <mc:Fallback xmlns="">
          <p:pic>
            <p:nvPicPr>
              <p:cNvPr id="19466" name="Ink 10"/>
              <p:cNvPicPr>
                <a:picLocks noRot="1" noChangeAspect="1" noEditPoints="1" noChangeArrowheads="1" noChangeShapeType="1"/>
              </p:cNvPicPr>
              <p:nvPr/>
            </p:nvPicPr>
            <p:blipFill>
              <a:blip r:embed="rId21"/>
              <a:stretch>
                <a:fillRect/>
              </a:stretch>
            </p:blipFill>
            <p:spPr>
              <a:xfrm>
                <a:off x="784260" y="4872128"/>
                <a:ext cx="1132177" cy="1776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467" name="Ink 11"/>
              <p14:cNvContentPartPr>
                <a14:cpLocks xmlns:a14="http://schemas.microsoft.com/office/drawing/2010/main" noRot="1" noChangeAspect="1" noEditPoints="1" noChangeArrowheads="1" noChangeShapeType="1"/>
              </p14:cNvContentPartPr>
              <p14:nvPr/>
            </p14:nvContentPartPr>
            <p14:xfrm>
              <a:off x="714375" y="5414963"/>
              <a:ext cx="1208088" cy="50800"/>
            </p14:xfrm>
          </p:contentPart>
        </mc:Choice>
        <mc:Fallback xmlns="">
          <p:pic>
            <p:nvPicPr>
              <p:cNvPr id="19467" name="Ink 11"/>
              <p:cNvPicPr>
                <a:picLocks noRot="1" noChangeAspect="1" noEditPoints="1" noChangeArrowheads="1" noChangeShapeType="1"/>
              </p:cNvPicPr>
              <p:nvPr/>
            </p:nvPicPr>
            <p:blipFill>
              <a:blip r:embed="rId23"/>
              <a:stretch>
                <a:fillRect/>
              </a:stretch>
            </p:blipFill>
            <p:spPr>
              <a:xfrm>
                <a:off x="698536" y="5351193"/>
                <a:ext cx="1239766" cy="1783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468" name="Ink 12"/>
              <p14:cNvContentPartPr>
                <a14:cpLocks xmlns:a14="http://schemas.microsoft.com/office/drawing/2010/main" noRot="1" noChangeAspect="1" noEditPoints="1" noChangeArrowheads="1" noChangeShapeType="1"/>
              </p14:cNvContentPartPr>
              <p14:nvPr/>
            </p14:nvContentPartPr>
            <p14:xfrm>
              <a:off x="1793875" y="5429250"/>
              <a:ext cx="814388" cy="50800"/>
            </p14:xfrm>
          </p:contentPart>
        </mc:Choice>
        <mc:Fallback xmlns="">
          <p:pic>
            <p:nvPicPr>
              <p:cNvPr id="19468" name="Ink 12"/>
              <p:cNvPicPr>
                <a:picLocks noRot="1" noChangeAspect="1" noEditPoints="1" noChangeArrowheads="1" noChangeShapeType="1"/>
              </p:cNvPicPr>
              <p:nvPr/>
            </p:nvPicPr>
            <p:blipFill>
              <a:blip r:embed="rId25"/>
              <a:stretch>
                <a:fillRect/>
              </a:stretch>
            </p:blipFill>
            <p:spPr>
              <a:xfrm>
                <a:off x="1778034" y="5366287"/>
                <a:ext cx="846071" cy="17672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469" name="Ink 13"/>
              <p14:cNvContentPartPr>
                <a14:cpLocks xmlns:a14="http://schemas.microsoft.com/office/drawing/2010/main" noRot="1" noChangeAspect="1" noEditPoints="1" noChangeArrowheads="1" noChangeShapeType="1"/>
              </p14:cNvContentPartPr>
              <p14:nvPr/>
            </p14:nvContentPartPr>
            <p14:xfrm>
              <a:off x="2949575" y="3278188"/>
              <a:ext cx="2373313" cy="87312"/>
            </p14:xfrm>
          </p:contentPart>
        </mc:Choice>
        <mc:Fallback xmlns="">
          <p:pic>
            <p:nvPicPr>
              <p:cNvPr id="19469" name="Ink 13"/>
              <p:cNvPicPr>
                <a:picLocks noRot="1" noChangeAspect="1" noEditPoints="1" noChangeArrowheads="1" noChangeShapeType="1"/>
              </p:cNvPicPr>
              <p:nvPr/>
            </p:nvPicPr>
            <p:blipFill>
              <a:blip r:embed="rId27"/>
              <a:stretch>
                <a:fillRect/>
              </a:stretch>
            </p:blipFill>
            <p:spPr>
              <a:xfrm>
                <a:off x="2933736" y="3214950"/>
                <a:ext cx="2404991" cy="21414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470" name="Ink 14"/>
              <p14:cNvContentPartPr>
                <a14:cpLocks xmlns:a14="http://schemas.microsoft.com/office/drawing/2010/main" noRot="1" noChangeAspect="1" noEditPoints="1" noChangeArrowheads="1" noChangeShapeType="1"/>
              </p14:cNvContentPartPr>
              <p14:nvPr/>
            </p14:nvContentPartPr>
            <p14:xfrm>
              <a:off x="1914525" y="4122738"/>
              <a:ext cx="1785938" cy="28575"/>
            </p14:xfrm>
          </p:contentPart>
        </mc:Choice>
        <mc:Fallback xmlns="">
          <p:pic>
            <p:nvPicPr>
              <p:cNvPr id="19470" name="Ink 14"/>
              <p:cNvPicPr>
                <a:picLocks noRot="1" noChangeAspect="1" noEditPoints="1" noChangeArrowheads="1" noChangeShapeType="1"/>
              </p:cNvPicPr>
              <p:nvPr/>
            </p:nvPicPr>
            <p:blipFill>
              <a:blip r:embed="rId29"/>
              <a:stretch>
                <a:fillRect/>
              </a:stretch>
            </p:blipFill>
            <p:spPr>
              <a:xfrm>
                <a:off x="1898685" y="4059873"/>
                <a:ext cx="1817618" cy="15466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471" name="Ink 15"/>
              <p14:cNvContentPartPr>
                <a14:cpLocks xmlns:a14="http://schemas.microsoft.com/office/drawing/2010/main" noRot="1" noChangeAspect="1" noEditPoints="1" noChangeArrowheads="1" noChangeShapeType="1"/>
              </p14:cNvContentPartPr>
              <p14:nvPr/>
            </p14:nvContentPartPr>
            <p14:xfrm>
              <a:off x="3271838" y="4143375"/>
              <a:ext cx="1250950" cy="28575"/>
            </p14:xfrm>
          </p:contentPart>
        </mc:Choice>
        <mc:Fallback xmlns="">
          <p:pic>
            <p:nvPicPr>
              <p:cNvPr id="19471" name="Ink 15"/>
              <p:cNvPicPr>
                <a:picLocks noRot="1" noChangeAspect="1" noEditPoints="1" noChangeArrowheads="1" noChangeShapeType="1"/>
              </p:cNvPicPr>
              <p:nvPr/>
            </p:nvPicPr>
            <p:blipFill>
              <a:blip r:embed="rId31"/>
              <a:stretch>
                <a:fillRect/>
              </a:stretch>
            </p:blipFill>
            <p:spPr>
              <a:xfrm>
                <a:off x="3255999" y="4079714"/>
                <a:ext cx="1282629" cy="1562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472" name="Ink 16"/>
              <p14:cNvContentPartPr>
                <a14:cpLocks xmlns:a14="http://schemas.microsoft.com/office/drawing/2010/main" noRot="1" noChangeAspect="1" noEditPoints="1" noChangeArrowheads="1" noChangeShapeType="1"/>
              </p14:cNvContentPartPr>
              <p14:nvPr/>
            </p14:nvContentPartPr>
            <p14:xfrm>
              <a:off x="1971675" y="4978400"/>
              <a:ext cx="4071938" cy="79375"/>
            </p14:xfrm>
          </p:contentPart>
        </mc:Choice>
        <mc:Fallback xmlns="">
          <p:pic>
            <p:nvPicPr>
              <p:cNvPr id="19472" name="Ink 16"/>
              <p:cNvPicPr>
                <a:picLocks noRot="1" noChangeAspect="1" noEditPoints="1" noChangeArrowheads="1" noChangeShapeType="1"/>
              </p:cNvPicPr>
              <p:nvPr/>
            </p:nvPicPr>
            <p:blipFill>
              <a:blip r:embed="rId33"/>
              <a:stretch>
                <a:fillRect/>
              </a:stretch>
            </p:blipFill>
            <p:spPr>
              <a:xfrm>
                <a:off x="1955835" y="4914900"/>
                <a:ext cx="4103618" cy="20673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473" name="Ink 17"/>
              <p14:cNvContentPartPr>
                <a14:cpLocks xmlns:a14="http://schemas.microsoft.com/office/drawing/2010/main" noRot="1" noChangeAspect="1" noEditPoints="1" noChangeArrowheads="1" noChangeShapeType="1"/>
              </p14:cNvContentPartPr>
              <p14:nvPr/>
            </p14:nvContentPartPr>
            <p14:xfrm>
              <a:off x="6451600" y="5822950"/>
              <a:ext cx="1749425" cy="63500"/>
            </p14:xfrm>
          </p:contentPart>
        </mc:Choice>
        <mc:Fallback xmlns="">
          <p:pic>
            <p:nvPicPr>
              <p:cNvPr id="19473" name="Ink 17"/>
              <p:cNvPicPr>
                <a:picLocks noRot="1" noChangeAspect="1" noEditPoints="1" noChangeArrowheads="1" noChangeShapeType="1"/>
              </p:cNvPicPr>
              <p:nvPr/>
            </p:nvPicPr>
            <p:blipFill>
              <a:blip r:embed="rId35"/>
              <a:stretch>
                <a:fillRect/>
              </a:stretch>
            </p:blipFill>
            <p:spPr>
              <a:xfrm>
                <a:off x="6435762" y="5759089"/>
                <a:ext cx="1781102" cy="19122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474" name="Ink 18"/>
              <p14:cNvContentPartPr>
                <a14:cpLocks xmlns:a14="http://schemas.microsoft.com/office/drawing/2010/main" noRot="1" noChangeAspect="1" noEditPoints="1" noChangeArrowheads="1" noChangeShapeType="1"/>
              </p14:cNvContentPartPr>
              <p14:nvPr/>
            </p14:nvContentPartPr>
            <p14:xfrm>
              <a:off x="700088" y="6215063"/>
              <a:ext cx="1042987" cy="50800"/>
            </p14:xfrm>
          </p:contentPart>
        </mc:Choice>
        <mc:Fallback xmlns="">
          <p:pic>
            <p:nvPicPr>
              <p:cNvPr id="19474" name="Ink 18"/>
              <p:cNvPicPr>
                <a:picLocks noRot="1" noChangeAspect="1" noEditPoints="1" noChangeArrowheads="1" noChangeShapeType="1"/>
              </p:cNvPicPr>
              <p:nvPr/>
            </p:nvPicPr>
            <p:blipFill>
              <a:blip r:embed="rId37"/>
              <a:stretch>
                <a:fillRect/>
              </a:stretch>
            </p:blipFill>
            <p:spPr>
              <a:xfrm>
                <a:off x="684247" y="6151293"/>
                <a:ext cx="1074669" cy="1779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475" name="Ink 19"/>
              <p14:cNvContentPartPr>
                <a14:cpLocks xmlns:a14="http://schemas.microsoft.com/office/drawing/2010/main" noRot="1" noChangeAspect="1" noEditPoints="1" noChangeArrowheads="1" noChangeShapeType="1"/>
              </p14:cNvContentPartPr>
              <p14:nvPr/>
            </p14:nvContentPartPr>
            <p14:xfrm>
              <a:off x="385763" y="1485900"/>
              <a:ext cx="2214562" cy="107950"/>
            </p14:xfrm>
          </p:contentPart>
        </mc:Choice>
        <mc:Fallback xmlns="">
          <p:pic>
            <p:nvPicPr>
              <p:cNvPr id="19475" name="Ink 19"/>
              <p:cNvPicPr>
                <a:picLocks noRot="1" noChangeAspect="1" noEditPoints="1" noChangeArrowheads="1" noChangeShapeType="1"/>
              </p:cNvPicPr>
              <p:nvPr/>
            </p:nvPicPr>
            <p:blipFill>
              <a:blip r:embed="rId39"/>
              <a:stretch>
                <a:fillRect/>
              </a:stretch>
            </p:blipFill>
            <p:spPr>
              <a:xfrm>
                <a:off x="369562" y="1422569"/>
                <a:ext cx="2246605" cy="23497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 name="Ink 3"/>
              <p14:cNvContentPartPr/>
              <p14:nvPr/>
            </p14:nvContentPartPr>
            <p14:xfrm>
              <a:off x="509040" y="5366880"/>
              <a:ext cx="2295360" cy="53640"/>
            </p14:xfrm>
          </p:contentPart>
        </mc:Choice>
        <mc:Fallback xmlns="">
          <p:pic>
            <p:nvPicPr>
              <p:cNvPr id="4" name="Ink 3"/>
              <p:cNvPicPr/>
              <p:nvPr/>
            </p:nvPicPr>
            <p:blipFill>
              <a:blip r:embed="rId41"/>
              <a:stretch>
                <a:fillRect/>
              </a:stretch>
            </p:blipFill>
            <p:spPr>
              <a:xfrm>
                <a:off x="493200" y="5303160"/>
                <a:ext cx="2327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 name="Ink 4"/>
              <p14:cNvContentPartPr/>
              <p14:nvPr/>
            </p14:nvContentPartPr>
            <p14:xfrm>
              <a:off x="6456240" y="5866920"/>
              <a:ext cx="2116440" cy="36000"/>
            </p14:xfrm>
          </p:contentPart>
        </mc:Choice>
        <mc:Fallback xmlns="">
          <p:pic>
            <p:nvPicPr>
              <p:cNvPr id="5" name="Ink 4"/>
              <p:cNvPicPr/>
              <p:nvPr/>
            </p:nvPicPr>
            <p:blipFill>
              <a:blip r:embed="rId43"/>
              <a:stretch>
                <a:fillRect/>
              </a:stretch>
            </p:blipFill>
            <p:spPr>
              <a:xfrm>
                <a:off x="6440400" y="5803200"/>
                <a:ext cx="2148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 name="Ink 5"/>
              <p14:cNvContentPartPr/>
              <p14:nvPr/>
            </p14:nvContentPartPr>
            <p14:xfrm>
              <a:off x="785880" y="6233040"/>
              <a:ext cx="625320" cy="360"/>
            </p14:xfrm>
          </p:contentPart>
        </mc:Choice>
        <mc:Fallback xmlns="">
          <p:pic>
            <p:nvPicPr>
              <p:cNvPr id="6" name="Ink 5"/>
              <p:cNvPicPr/>
              <p:nvPr/>
            </p:nvPicPr>
            <p:blipFill>
              <a:blip r:embed="rId45"/>
              <a:stretch>
                <a:fillRect/>
              </a:stretch>
            </p:blipFill>
            <p:spPr>
              <a:xfrm>
                <a:off x="770040" y="6169320"/>
                <a:ext cx="657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 name="Ink 6"/>
              <p14:cNvContentPartPr/>
              <p14:nvPr/>
            </p14:nvContentPartPr>
            <p14:xfrm>
              <a:off x="580320" y="4991760"/>
              <a:ext cx="1393560" cy="54000"/>
            </p14:xfrm>
          </p:contentPart>
        </mc:Choice>
        <mc:Fallback xmlns="">
          <p:pic>
            <p:nvPicPr>
              <p:cNvPr id="7" name="Ink 6"/>
              <p:cNvPicPr/>
              <p:nvPr/>
            </p:nvPicPr>
            <p:blipFill>
              <a:blip r:embed="rId47"/>
              <a:stretch>
                <a:fillRect/>
              </a:stretch>
            </p:blipFill>
            <p:spPr>
              <a:xfrm>
                <a:off x="564480" y="4928040"/>
                <a:ext cx="1425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 name="Ink 7"/>
              <p14:cNvContentPartPr/>
              <p14:nvPr/>
            </p14:nvContentPartPr>
            <p14:xfrm>
              <a:off x="2375280" y="4973760"/>
              <a:ext cx="4072320" cy="54000"/>
            </p14:xfrm>
          </p:contentPart>
        </mc:Choice>
        <mc:Fallback xmlns="">
          <p:pic>
            <p:nvPicPr>
              <p:cNvPr id="8" name="Ink 7"/>
              <p:cNvPicPr/>
              <p:nvPr/>
            </p:nvPicPr>
            <p:blipFill>
              <a:blip r:embed="rId49"/>
              <a:stretch>
                <a:fillRect/>
              </a:stretch>
            </p:blipFill>
            <p:spPr>
              <a:xfrm>
                <a:off x="2359440" y="4910400"/>
                <a:ext cx="4104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 name="Ink 8"/>
              <p14:cNvContentPartPr/>
              <p14:nvPr/>
            </p14:nvContentPartPr>
            <p14:xfrm>
              <a:off x="526680" y="4152240"/>
              <a:ext cx="4304520" cy="54000"/>
            </p14:xfrm>
          </p:contentPart>
        </mc:Choice>
        <mc:Fallback xmlns="">
          <p:pic>
            <p:nvPicPr>
              <p:cNvPr id="9" name="Ink 8"/>
              <p:cNvPicPr/>
              <p:nvPr/>
            </p:nvPicPr>
            <p:blipFill>
              <a:blip r:embed="rId51"/>
              <a:stretch>
                <a:fillRect/>
              </a:stretch>
            </p:blipFill>
            <p:spPr>
              <a:xfrm>
                <a:off x="510840" y="4088880"/>
                <a:ext cx="4336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 name="Ink 9"/>
              <p14:cNvContentPartPr/>
              <p14:nvPr/>
            </p14:nvContentPartPr>
            <p14:xfrm>
              <a:off x="633960" y="3232440"/>
              <a:ext cx="4858200" cy="54000"/>
            </p14:xfrm>
          </p:contentPart>
        </mc:Choice>
        <mc:Fallback xmlns="">
          <p:pic>
            <p:nvPicPr>
              <p:cNvPr id="10" name="Ink 9"/>
              <p:cNvPicPr/>
              <p:nvPr/>
            </p:nvPicPr>
            <p:blipFill>
              <a:blip r:embed="rId53"/>
              <a:stretch>
                <a:fillRect/>
              </a:stretch>
            </p:blipFill>
            <p:spPr>
              <a:xfrm>
                <a:off x="618120" y="3169080"/>
                <a:ext cx="4889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 name="Ink 10"/>
              <p14:cNvContentPartPr/>
              <p14:nvPr/>
            </p14:nvContentPartPr>
            <p14:xfrm>
              <a:off x="419760" y="357120"/>
              <a:ext cx="8599680" cy="63000"/>
            </p14:xfrm>
          </p:contentPart>
        </mc:Choice>
        <mc:Fallback xmlns="">
          <p:pic>
            <p:nvPicPr>
              <p:cNvPr id="11" name="Ink 10"/>
              <p:cNvPicPr/>
              <p:nvPr/>
            </p:nvPicPr>
            <p:blipFill>
              <a:blip r:embed="rId55"/>
              <a:stretch>
                <a:fillRect/>
              </a:stretch>
            </p:blipFill>
            <p:spPr>
              <a:xfrm>
                <a:off x="403920" y="293760"/>
                <a:ext cx="8631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 name="Ink 11"/>
              <p14:cNvContentPartPr/>
              <p14:nvPr/>
            </p14:nvContentPartPr>
            <p14:xfrm>
              <a:off x="2946960" y="937440"/>
              <a:ext cx="3161160" cy="18360"/>
            </p14:xfrm>
          </p:contentPart>
        </mc:Choice>
        <mc:Fallback xmlns="">
          <p:pic>
            <p:nvPicPr>
              <p:cNvPr id="12" name="Ink 11"/>
              <p:cNvPicPr/>
              <p:nvPr/>
            </p:nvPicPr>
            <p:blipFill>
              <a:blip r:embed="rId57"/>
              <a:stretch>
                <a:fillRect/>
              </a:stretch>
            </p:blipFill>
            <p:spPr>
              <a:xfrm>
                <a:off x="2930760" y="874080"/>
                <a:ext cx="3193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 name="Ink 12"/>
              <p14:cNvContentPartPr/>
              <p14:nvPr/>
            </p14:nvContentPartPr>
            <p14:xfrm>
              <a:off x="276840" y="1428840"/>
              <a:ext cx="2625840" cy="36000"/>
            </p14:xfrm>
          </p:contentPart>
        </mc:Choice>
        <mc:Fallback xmlns="">
          <p:pic>
            <p:nvPicPr>
              <p:cNvPr id="13" name="Ink 12"/>
              <p:cNvPicPr/>
              <p:nvPr/>
            </p:nvPicPr>
            <p:blipFill>
              <a:blip r:embed="rId59"/>
              <a:stretch>
                <a:fillRect/>
              </a:stretch>
            </p:blipFill>
            <p:spPr>
              <a:xfrm>
                <a:off x="261000" y="1365120"/>
                <a:ext cx="2657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 name="Ink 13"/>
              <p14:cNvContentPartPr/>
              <p14:nvPr/>
            </p14:nvContentPartPr>
            <p14:xfrm>
              <a:off x="3125520" y="1428840"/>
              <a:ext cx="5751000" cy="107280"/>
            </p14:xfrm>
          </p:contentPart>
        </mc:Choice>
        <mc:Fallback xmlns="">
          <p:pic>
            <p:nvPicPr>
              <p:cNvPr id="14" name="Ink 13"/>
              <p:cNvPicPr/>
              <p:nvPr/>
            </p:nvPicPr>
            <p:blipFill>
              <a:blip r:embed="rId61"/>
              <a:stretch>
                <a:fillRect/>
              </a:stretch>
            </p:blipFill>
            <p:spPr>
              <a:xfrm>
                <a:off x="3109680" y="1365120"/>
                <a:ext cx="57826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 name="Ink 14"/>
              <p14:cNvContentPartPr/>
              <p14:nvPr/>
            </p14:nvContentPartPr>
            <p14:xfrm>
              <a:off x="392760" y="1937880"/>
              <a:ext cx="8296200" cy="53640"/>
            </p14:xfrm>
          </p:contentPart>
        </mc:Choice>
        <mc:Fallback xmlns="">
          <p:pic>
            <p:nvPicPr>
              <p:cNvPr id="15" name="Ink 14"/>
              <p:cNvPicPr/>
              <p:nvPr/>
            </p:nvPicPr>
            <p:blipFill>
              <a:blip r:embed="rId63"/>
              <a:stretch>
                <a:fillRect/>
              </a:stretch>
            </p:blipFill>
            <p:spPr>
              <a:xfrm>
                <a:off x="376920" y="1874160"/>
                <a:ext cx="8327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 name="Ink 15"/>
              <p14:cNvContentPartPr/>
              <p14:nvPr/>
            </p14:nvContentPartPr>
            <p14:xfrm>
              <a:off x="232200" y="2375280"/>
              <a:ext cx="8599680" cy="187920"/>
            </p14:xfrm>
          </p:contentPart>
        </mc:Choice>
        <mc:Fallback xmlns="">
          <p:pic>
            <p:nvPicPr>
              <p:cNvPr id="16" name="Ink 15"/>
              <p:cNvPicPr/>
              <p:nvPr/>
            </p:nvPicPr>
            <p:blipFill>
              <a:blip r:embed="rId65"/>
              <a:stretch>
                <a:fillRect/>
              </a:stretch>
            </p:blipFill>
            <p:spPr>
              <a:xfrm>
                <a:off x="216360" y="2311920"/>
                <a:ext cx="86313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 name="Ink 16"/>
              <p14:cNvContentPartPr/>
              <p14:nvPr/>
            </p14:nvContentPartPr>
            <p14:xfrm>
              <a:off x="410760" y="2857320"/>
              <a:ext cx="1509480" cy="18360"/>
            </p14:xfrm>
          </p:contentPart>
        </mc:Choice>
        <mc:Fallback xmlns="">
          <p:pic>
            <p:nvPicPr>
              <p:cNvPr id="17" name="Ink 16"/>
              <p:cNvPicPr/>
              <p:nvPr/>
            </p:nvPicPr>
            <p:blipFill>
              <a:blip r:embed="rId67"/>
              <a:stretch>
                <a:fillRect/>
              </a:stretch>
            </p:blipFill>
            <p:spPr>
              <a:xfrm>
                <a:off x="394920" y="2793960"/>
                <a:ext cx="1541160" cy="14508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dirty="0" smtClean="0">
                <a:solidFill>
                  <a:schemeClr val="bg1"/>
                </a:solidFill>
              </a:rPr>
              <a:t>Can you match the following cell processes with their correct macromolecule? </a:t>
            </a:r>
            <a:endParaRPr lang="en-US" dirty="0">
              <a:solidFill>
                <a:schemeClr val="bg1"/>
              </a:solidFill>
            </a:endParaRPr>
          </a:p>
        </p:txBody>
      </p:sp>
      <p:sp>
        <p:nvSpPr>
          <p:cNvPr id="3" name="Content Placeholder 2"/>
          <p:cNvSpPr>
            <a:spLocks noGrp="1"/>
          </p:cNvSpPr>
          <p:nvPr>
            <p:ph idx="1"/>
          </p:nvPr>
        </p:nvSpPr>
        <p:spPr>
          <a:xfrm>
            <a:off x="0" y="1524000"/>
            <a:ext cx="9144000" cy="5105400"/>
          </a:xfrm>
        </p:spPr>
        <p:txBody>
          <a:bodyPr>
            <a:normAutofit/>
          </a:bodyPr>
          <a:lstStyle/>
          <a:p>
            <a:pPr>
              <a:buNone/>
            </a:pPr>
            <a:r>
              <a:rPr lang="en-US" u="sng" dirty="0" smtClean="0">
                <a:solidFill>
                  <a:schemeClr val="bg1"/>
                </a:solidFill>
              </a:rPr>
              <a:t>CELL PROCESSES </a:t>
            </a:r>
            <a:r>
              <a:rPr lang="en-US" dirty="0" smtClean="0">
                <a:solidFill>
                  <a:schemeClr val="bg1"/>
                </a:solidFill>
              </a:rPr>
              <a:t>  			</a:t>
            </a:r>
            <a:r>
              <a:rPr lang="en-US" u="sng" dirty="0" smtClean="0">
                <a:solidFill>
                  <a:schemeClr val="bg1"/>
                </a:solidFill>
              </a:rPr>
              <a:t>MACROMOLECULES</a:t>
            </a:r>
          </a:p>
          <a:p>
            <a:r>
              <a:rPr lang="en-US" dirty="0" smtClean="0">
                <a:solidFill>
                  <a:schemeClr val="bg1"/>
                </a:solidFill>
              </a:rPr>
              <a:t>Cell Respiration 			 Lipids</a:t>
            </a:r>
          </a:p>
          <a:p>
            <a:pPr>
              <a:buNone/>
            </a:pPr>
            <a:endParaRPr lang="en-US" dirty="0" smtClean="0">
              <a:solidFill>
                <a:schemeClr val="bg1"/>
              </a:solidFill>
            </a:endParaRPr>
          </a:p>
          <a:p>
            <a:r>
              <a:rPr lang="en-US" dirty="0" smtClean="0">
                <a:solidFill>
                  <a:schemeClr val="bg1"/>
                </a:solidFill>
              </a:rPr>
              <a:t>Protein Synthesis 			Nucleic acids </a:t>
            </a:r>
          </a:p>
          <a:p>
            <a:pPr>
              <a:buNone/>
            </a:pPr>
            <a:endParaRPr lang="en-US" dirty="0" smtClean="0">
              <a:solidFill>
                <a:schemeClr val="bg1"/>
              </a:solidFill>
            </a:endParaRPr>
          </a:p>
          <a:p>
            <a:r>
              <a:rPr lang="en-US" dirty="0" smtClean="0">
                <a:solidFill>
                  <a:schemeClr val="bg1"/>
                </a:solidFill>
              </a:rPr>
              <a:t>Osmosis and Diffusion 		Carbohydrates </a:t>
            </a:r>
          </a:p>
          <a:p>
            <a:pPr>
              <a:buNone/>
            </a:pPr>
            <a:endParaRPr lang="en-US" dirty="0" smtClean="0">
              <a:solidFill>
                <a:schemeClr val="bg1"/>
              </a:solidFill>
            </a:endParaRPr>
          </a:p>
          <a:p>
            <a:r>
              <a:rPr lang="en-US" dirty="0" smtClean="0">
                <a:solidFill>
                  <a:schemeClr val="bg1"/>
                </a:solidFill>
              </a:rPr>
              <a:t>Mitosis 					 Proteins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kIAAAFRCAIAAAAXb1X/AAAgAElEQVR4nO2dUZKrIBBFsyf2xJ7YE3vifXTsR0CNiRm96DmVohzGGESlaS6Nj5RSjJGUlJSUlHTE9PF4PFJKGQAAYDRSSk8zVgAAAEYjxvgwv+zskgAAAHzG0xtLKWHGAABgRP5rY2eXBAAA4DPQxgAAYGzQxgAAYFRyzjFGtDEAABgVtDEAABgVtDEAABgbtDEAABgV4sYAAGBs0MYAAGBU0MYAAGBs0MYAAGBUiBsDAICxQRsDAIBRQRsDAICxQRsDAIBRIW4MAADGBm3sS6wLcHYp1sg555zPLsUi4sUrI5SQOxAAbexLbIqneKWllMQbkRjj2UVYQ3yUwp5e5UssXjy4DGhjn2Fthz2f4pVGK7wT8Qos8nZC/xmBC0Dc2Ge4DSuDtMLKxSsjjIkpl5A7EMBAG9uKO2H2p3gbV+SdCSpwP+J2Qv8SwwVAG9tKY8PKCI+oeBtX5LUx8UuMNwZgoI29oR5IbPLFW2FxZ2KIVli5Aou8nRDvB8A1IG7sDWarZluKIVph5eIVtLF9cAcCGGhj89QzEld2OLhUHyHeO6EC9yNuJ/QvMVwAtLF5lgYS+30OK9IXiLdxBW1sH3hjAAbaWEuaWN8NbWwnQ7TCyhVY5O2EeD8ArgFxYy3rA4k1Q7TCysUraGP74A4EMNDGnrwVw2b3/+tS7UG8d0IF7kfcTuhfYrgAaGNPVmYkrnxFvNLE27iCNrYPvDEA4+7a2KdOWP1F8VZY3JkYohVWrsAibyfE+wFwDe4eN7ZlRuL6d5UbEfHiFbSxfXAHAhj30sbcbtXsOdRvi/dbxHsnVOB+xO2E/iWGC3BHbSxN71jZ2UjpP6LibVxBG9sH3hiAcV9tbGcjhTa2kyFaYeUKLPJ2QrwfANfg1nFj+82YeCMiXryCNrYP7kAA417aWM0dBhWVS0gF7kfcTuhfYrgAd9TGnJ94Yz8sz88Rb+MK2tg+8MYADLSx778etStN3JkYohVWrsAibyfE+wFwDW4dN/b1M2YNR98Kn7W9hHgbV9DG9jFEP0C5eHAZ0MY2kVNKMdonTxspBM98yf/77bRhOE68dyJuJIp8BRZ5O6F/ieECoI1tOOucc0rx8UghxBCeaay2T8p/W3DxNq6gje0DbwzAuK82tqWvnXPO5nUpfcyS/eQET2SIVli5Aou8nRDvB8A1IG5s9f3OKT29nxjNE0qnb4dLeWPid514KzxEP0C5eHAZ0MbmUXPCutFFtLE/R7wCi7yd0L/EcAHQxubPOlXWIp66PeuHXcYbQxvbA94YgHFfbWy2kco5p8YPq/88Y9vtVny1ZG9PUNyZGKIVVq7AIm8nxPsBcA2IG+vMWEo5hhyCDSo26Sn5/y3Z62zJtyco3sYVtLF9DNEPUC4eXAa0sTY3Vxbl9LT3wyLa2FGIV2CRtxP6lxguANrYrDc24yedmM7M77iKN4Y2tge8MQDjvtrYbF87N95YXPCTjspHGzsR8Qos8nZCvB8A14C4sffe2Ok6WWXJ0MYORbwVHqIfoFw8uAxoY23u6XrYujaW0MaOQrwCi7yd0L/EcAHQxtDGzgRtbA+je2P9GxvyxNv97c8QQozR81NK4ncU/BH31cYWzdh/fyi8aFfxhHy0sRMRr8Ai31NZ6gdY39lNjmkbTt+rdotlWObj8bAvhulZqE0a3AfixobyxogbOxa8sZ3MFs8Mj5ml/is558fj0WTWhi2EYB6bGy0zY2bVfn8OMAJoY23u6XrYujZG3NhhiFdgke+pzF5iy1kyY32+GTY/TXe/LLP25P7kHEAetLGhvDG0sWMRN7SDemPGrBmzwcP+K403Zl9MKdm2K2Ti1wv+jvtqY8SNncsQrbByBRb5nsqKXam1MWfJqXJtzExXeL35zfK5PQsbHg24EsSNETd2JuJ3nXjvfoh+wEfe2PqwkB2qMXX1GGNZ9ufg2qCNtbmn62Hr2hhxY4chXoFFvqeycolDCM2/tjhSjZWyP/2Abuf2lhuGAm0MbexMxFsccUM7qDf2HAJ6PMySecRY3wq5YbPhRPuz3qc2e/WMfOU6gb/gvtoYcWPnMkQrrFyBRb6nMv+I5Zwqateq39ONXLNz/V9H/3rBX0Dc2FDeGHFjx4I3thPx4sFlQBtrc0/Xw9a1MY8be3ZUSymlWFvRbPsJruxz6vb/VlijPO325AGolKfZzvJ2QrwfANcAbWwob6yarxhCjCmHmGJKIabX7S3p0v4H50ex8rzmx34fmXLGFGM7zqaGePHgMtxXGxs0biw+k8Tn1p9nGJX0Y4s3BgdA3NhQcWOPR4wxmJfwtGQxTi0a+TfKn/4r7u6IFw8uA9pYm3u6HtZrY09vLOKE8TEbFt0bU7YTeGNwAGhjw2hj//vj8aWf/n+b/Gvn134Y3hhARbytNrYpbuzs7Wff+6PeOp+rfswPi09LFtHGAIgb6886pZSmOWAxRoXtaZYa6V3T3g/DGwOo2KqNedR9//3UvTv82RZ3S8vM5v/8+Osn0vxim5lLiDmmTEoqkv73w/7bMLQxgCdbtTG3Mc1bEvztCTFGtx8xRlums17E2tZMizH2S8isH99WUXt7/LokG98Du+CN5aP72qSkb1K8MYA1PtPGzOj5Qmf1atP+cvHaivgOTf5vj2/f8oNsnLGy4I15LzjFlOOLVSOf/OPzs1msgDYGMMfHcWNmRWy7Nx5217o7Va9aXXtjPz9+ffC4+b15eGOkY6SVB/bAGwPo2KqNGfU4XmMw7CArjpEPG67IV18f31y3EMLGEcWypo299IVJSc9Nez8MbQzA+SxuzIyQPzZvvaUy93I837N/+cKe49tGr669PfnuHPHGSNVStDGANbZqY/177frxvd7MzBpIz6xnJ359/EYb8wHGt2c+b8ZetbG6XxzndAvyyf/r/IA2BrDM1rgxMx79Pj7toh4AdKNYO0b+3dm5HjuPXx9z41ySgjdGOkp6g7ixT8/CHt5aa9d/+xr8HZu0Mde0jFrusvxmMLDPNFPUZL49vs+q33L8PnOd5ZmKbb+YlPTENFwrbqx+zK3wZpCsI7t0Oo3i4Pt7nzV9EjMKV+Izbczdndn8jb934vH7nfHGSEdIr+ONWV/TMm00JVcsyQH2rVopd5PmoagbFXG4JPddU5G4MfJHyM/hKtpYo3/3sTGz05h9tLAJGLU9rRa2j8HA9fg4buxK4I2RjpFeKG7MBwObuVrGejRObcZqGWJWVodb8Vnc2JUgbox0iLT3w0bXxiy+s18otR427A/VTN3yoB0bV3Srplwh8Bd8po1dDLwx0kHSS2ljltkMMObXJVJ7crW+T53py9GZb7d99QO4EvfVxogbI3+I/HAtbayebWiWyazR+rnMBtL4iuHegt1TH7k5W+PGLgneGOkY6YXixh6PR7/Gdz9lsbzOsK+9N8+pWy2feY83dk/Qxl4ziRsjFUvDteLG0vTepdot88z61U718qp9UGkjg6XldxnCtUEbwxsj1U9nvbE4ojcG8BfcVxsjboz8EfJzaLSxEEOMMabZfpgU+iWEC0DcGN4YqXzaxY3FmEoVF3zG07MJ8eLBZUAbe80kboxULH31w1J6FYSU7QTeGBwA2hjeGKl++vTDbCCxuYGVzZh48eAy3Fcb+zRujPwf5y/ES8mV8+z8EFMI0YKG29tV207gjcEBEDeGN0Yqn4aY5mwV3hiAgTbW5eecs0VcLm7nnFPOplNs2f+U7ZSsmVMpT7ud8nPCuEh5uu0pLuvMMqzbAXE7kfHG4O/JaGNnff0AxNu4Uor4ew7FL3HGGwMopdxZG9s5lJqrVQY0ER8rHqIVVq7AIm8nxPsBcA0ycWM7v67ciIgXr5QifteJt8LcgQAG2tiXiLdxRd6ZoAL3I24n9C8xXAC0sYubMeU2rqCN7QNvDMC4rza234yJt8LizsQQrbByBRZ5OyHeD4BrkIkb2/l15UZEvHgFbWwf3IEABtrYl4i3cUXemaAC9yNuJ/QvMVwAtLGLmzHlNq6gje0DbwzAuK82RtzYuQzRCitXYJG3E+L9ALgGxI2hjZ2J+F0n3gpzBwIYaGNfIt7GFXlnggrcj7id0L/EcAHQxi5uxpTbuII2tg+8MQDjvtoYcWPnMkQrrFyBRd5OiPcD4BoQN4Y2dibid514K8wdCGCgjX2JeBtX5J0JKnA/4nZC/xLDBUAbu7gZU27jCtrYPvDGAIz7amPEjZ3LEK2wcgUWeTsh3g+Aa0DcGNrYmYjfdeKtMHcggIE29iXibVyRdyaowP2I2wn9SwwXAG3s4mZMuY0raGP7wBsDMO6rjRE3di5DtMLKFVjk7YR4PwCuwR3jxuzJTxNfH2eIVli5eAVtbB/cgQDGvbQxN2C+sfNQPyzbzxHvnVCB+xG3E/qXGC4A2tjFzZhyG1fQxvaBNwZg3FcbI27sXIZohZUrsMjbCfF+AFwD4sbQxs5E/K4Tb4W5AwGMe2ljNWhj50IF7kfcTuhfYrgAaGMXN2PKbVxBG9sH3hiAcV9tjLixcxmiFVauwCJvJ8T7AXAN7hg35nz0jKUYc4zPNARLk29P+SnGLFOT4m1cQRvbxxD9AOXiwWVAG9uwp5moDZ/4eEiZMeXLKm4kinwFFnk7oX+J4QKgjb0765yf9imEFGN0izVtx2Y7BCkzptzGFbSxfeCNARj31cbe9rXzZMM2+WHTR+e5FXcmhmiFlSuwyNsJ8X7ARg6u4bc/l3NWvujHQ9zY/FnnnHOK8fF48b3iwvbkh8XwwBv7CPG7TrwVHqIfIFK8l2IsFMmaQevT19f94MGqEEIIYWWHY8oTYxS5dltAG2sxE7bRA6v9MLNkOtdevHcibiSKfAUWJTsxi8olzjnH2H5eC5ZSCiGkabXVUA2rhBCOHP1++3PHlGcgo4A21p51Tqmei7iSvvphaGPfgDa2B7yxreTcP7+5uvdyzmbDPKe2ZNY8xhgbB8W+Un8rTvhBzLdrKsEGwdxwNpkxxtobM6NVPyl1c+1fqUte7++H9TI0O/hB/JTdKrjYZDmz5yLCfbWxRTNmd/nzXl/YnvHD0MY+Y4hWWLkCi46dWECkH5BzziHY85ts47W7aa12863H4zmyYqN8Zg/cwLjr5qbIrEuecKvQ2z/fzYbCbLs+oNmYOrP5advBNuqv+P7+cPnxrZB+nNqSPR4PL6rvb2asKYbm/Ubc2H5v7PHfG3ugjX2G+F0n0govIdusOCrFe+eNNQ5QKcXa8do+Wb618rWv5kauGdOqrZpbxB77V12A2tJ4Zl+eOsfMT+nGG90UrZfKLfHKWatcygXQxtrcF29sIUUb24+4kSjyFVh07MQCKpfYvLHmKf7EG6sdl3rMzXAbYI2p/WnmzffpxxVtmM5+d9bZaoxrY3XcYapHMr0MtbvWnFRfKi9zbdtqo9CcmhpoY2hjZ4I2tge8sa2888asEayLag1336D3zlP3U0+HZskDq8fufLfajs56Y3UxbGPW9DZlmDVjvUF9a8a8lhoFUYf7amOzfe01bew1RRvbyRCtsHIFFh07sYBIPyC33lirjZXJZlhl5tcZHz4Dvp4EUbfytlHv7zM4/hegukz+XTdj9ou9KOVGJb1OObEd1stgp1CfVOkGKte9MS+GF17T4cnEjbWZnTeW172xR6WNETf2IeJ3nUgrvMQQ/QCR4tVN+bNIXcHiK55v9qAZG8zTxArL9EHC2iUwm9Ecrf6ufcUNVf/rvmczd7ExmV6GPM0oqc2bzwQpU4vf/Eo9LupmL1UTGuvTF7mgDRFtrMlFGzsGcSNR5CuwKNmJWfQvMVwAtDG0sTNBG9sD3hiAcV9tbNGM1WPoC3FjCW1sN0O0wsoVWOTthHg/AK5BJm6szSRu7EDE7zrxVniIfoBy8eAyoI21uWhjxyBuJIp8BRZ5O/H2EvvEBPuzn14Ru4grgAa0MbSxM0Eb28PQ3liuonfr2efldf63+B0CItxXGyNu7FyGaIWVK7DI91RW+gG5W6IpTUvcWrXbDgcVFEaGuDHixs5E/K7DG9vJW2+sMWO+MlOqYocB3oI21uaijR2DuJEo8hVY5Hsq696YB/b2kbn1Ku/KJwgKoI2hjZ2JuPIhbmiH9sbqfcLrUHya1rZwO6d8FUCB+2pjxI2dy7P+ZaqrR7wCy3NUVrcCN/YDmsXUfXXB/s1YAD3Ejf0+bswnWZVp2bazttPzxUJnlmFlO+cco0pdzW6n6Q4RKU+/7e7OX//Wd2zxxnK3zK5P9DAzxnxFeAvaWJu7TxsLIabmE7ucY/KXPmeVh/zf5i99fv676VtTtuKNpYn6ZSJuw0pl3hhUhHXQxn6ljT3S8yV5KYQYYnrZjuQPm7+0rVbOv8gPMcT0CN8HIK97Y/bf+hns9xcX/0CE+2pjP4wbiyFMLQIfPtf4xOmTUvq9NwbwK4gb+0HcWJye9mdP1kZjXvu55JM/Uv7kh9n2H3ljAL8ioo01uR9pYzHihPG52CeGGEP4n/6FNgbwK9DG1ryxWevl2zGEGJOcnkE++Xvy51K8MRAn3lYbmzdjOceYUkxx+ixtx/i/AxtTZpvtsbefduv/CHlAG4MR+DhurF8bxubI1tGLqaLZ3/O/Pv7KcfynN3YAZ5+xlHJIOcRsT3jcuk1KOnwaKj0soI3BOGzVxp6zQV73jNNSMfUaaLUZq9+5YNtLd/bG45cpqt/Mmy9jM7vnOrMGNeXGSpGS3iINMb+oYpVPhjYGymzVxmxhmCYUMU0rUhv9itRmWkoXqD/LxuOn16Wv7ZVFtuHWcePa2EveWKz6p6Sk90knu9XOV8QbA3G2amN2O9bWyK2U0RiqXL2IwQ1SP2b46fFri+g7NAZv44yVZW/svyWLL1aNfPIvnY82BgPyWdyY+2T+pxkqo3l7UJ5W9iyVNxarVzB8ffw8LX3tpus7M4Y3RkpapwFtDMbks7ix3uV6LsFUyWBGPzzoN7TvmbrVaLYc37Wxx+Mx641tXIRtwRsr01MtoViQkh6UPrWxyQ8jbgwG4eO4sRULUQ8ANnZr1luy347xpa/39vi1NuZOXn593zneGCnpF2mY08bwxkCfz+LGlixEY34aWau2auvTPd4evz+UbddTFmuTtsK8GXvVxuoea5zRFcgn/wr5UVgb88nP/x9SrCNUfBA35sqWWRTTq8z+9XJXb0h8tyV/a+PxrcS2T+PwffquWLwxUtI6DcdqY/7A1o9knPBuazOH2fbBjEHNB3Fj/fbKzMPZI7ydqbj9+H3++vF7iBsjJfU0HBg35pO53G55vs/q8oe0eQe0j7sAGB9rY1cCb4yUtE7DUXFjjRNWe1rNhOc0vUizdtS+KwxcmPuuqUjcGPnkv+QfpY0tRciYGWsWt/N3QDfG72DeCnJDNKHWG+jzN8ZczR7w6xNf+tFPtc/P4sYuBt4YKWmdhqO0MWt3bHiw0bN9AnMzR8wdNXPI/sKeNSOcDetDVusz136FDcbuGVOtZ3o3DvF3bm7TI/kIn47nPrfhazN9eqg7DioSN0ZK+j89PG7M421m259+edU6tMbmgm0tRikp55fPnHl96isLjfLbRrIZDn1fqs9rtR90/e44/aG+7hns6VLsXIbJQRvDGyMl/e+NHR83tjTzsG6UzIewqR++TOv2Jiv/75umMKWxGyl177AujDuLzTp5Th9H5N5kXf40vanDA4Tqr5e5eZv1ykd2qBCCrfng09kavTBXEbS5WkfJnTAvhrkvPn7r5Zk1S/W/Gj/Ja8Y6Fl4bTf3YLzbHd4/czsuPXC95YUeox5mXSnhTbYy4MfLJt/x4rDZWqnnFTXNvmW63yquda4YWtxfD3M26HpqTcgPQt7Pl1Up549vsbAWrA4H81OpQ1zytTFTXg++59ItunJqo2fog5XXUsXZx6gAGX9521htzebKpHN+tcQfrHHeR/QTr/kddzz7pdMkb86/75a7HQpubKn/6vrErgTdGSlqn4ShtrO6b189g34sv3eB/r5y9JZfSn298NWP1lMja/HiD7kalMUKNVfCW1x2UMrW8fhbN6Jc7NO4k+W6zv+LTYawkTQ177bkbV/cDaoPRvBWkP9OZmnxdL6l0xtLO109nVjmbXdt9feaq/26zZ33WNx1UXNDG/F7PpKT3ScN13zeWcwnt+bYuppuE2lTMNu69GcvT2zlytTiDURvjR/VWqcZ41+1+04KXZduT597RmKe5iO7QlGo2x1tvrCxM9/DxwN4bq51XP0HroDQ1YDt4PcR32lhdSK/VvmwZbazJxBsjvW0auoixEHeN0yx5Ywfz1hvL1RLk3tSWZW+sWda1dN7YUklmVxrKCxM3lryxvkp72xYnHa5xeWtvpi7nujfmGtV2b6wppC/PVOa8sdoWNh5nozguzaO5rza27I3l+l6v7n7yyb90/qsfFuNeIyTjjeWnu/m01jm8emPNKGUzluWDY/VonhmJ2iD5V9yx8xYmTZqfuxSuGHmD7nbirTeWKgXRD7uiVzWTZfrxyfJqmxttzPd056//reYgzQnmKr6i9kobbcwPO+uN2fbsiGImbqzJxBsjvW0aJg/sEWL8hSMl4o2VUqwgnqZc0mtb3O2fvPV0qamR6+JrmHb9lfQ6L7EfDetz3BesB/r6EubXCS9LHkizv+fXjV496FebgF5v8zPKXfR0ndMc3McV+yPUFVXvXxesqdWyOrkfbew1k7gx0numro3tEMMaRLwxuABLA6oFbQxvjJTU0/Ccl/izR0zHG4PRaQYeG+6rjc2bsXltLMdXXeHd9tL+R+fXPW6F8szlL22rlVMy/6fXN6ZfuWFrjxjAdyzZsEzcWJ+Zp/pa305pkli37X/8dpwkYJHytNs5x5iyTnm67WQtu0x5mu30nETwy2P+FrwxOAa0sS/J8j1Na+XOLsUi+hWYUsr6JRS2E/qXGC5ARhs76+sHIN7GlbkZYlKIX+L8Oo9LEPHiwWW4rza23xsTb4XFx4qHaIWVK7DI2wnxfsAe1mv+qmetSSZubOfXlRsR8eIV+addvBXmDjwRX3ipZ2lO3V+8Iw0MtLEvEW/jirwzQQXuR9xO6F/ivyAvLy6lfLHGBW3s4mZM/LERH5UVv8R4Y79i6e0nzWqB9ZpPtTeWUrIFqJr1qOqc+Pp+L/gt99XG9psx8VZY3JkYohVWrsAibyfE+wFOfH0d1zOeYVoeqVmI3f7bvxMrzS1X6EsO4o39HZm4sZ1fV74vxYtX0Mb2wR34K3zh2ji94DhXyxW6F5Xn3uFSvyKyt1hp4R0r8FvQxr5EvI0r8s4EFbgfcTuhf4kNGwYs0yi32yf7r79kxLAKd+vltq1/2WNZfr8X/BC0sYubMfHHRnxUVvwS4439kDiRu3d0zTaPjTfWrHZfmzEzh7l7Uxf8kPtqY/u9MfFWWNyZGKIVVq7AIm8nxPsBNal6o1is3lBc5t6eVao3SdpLsGoruOKNjVIbY0HcGNrYmYjfdeKtMHfgb5l9v5fhUpnfD77tr9AslW3znP4rA1XIQKCNfYl4G1fknQkqcD/izaL+Jd5Jeo109pFGOBK0sYubMeU2rqCN7QNvTAGbAOKDimcX56bcVxsjbuxchmiFlSuwyNsJ8X7Ar8gTZxfkphA3hjZ2JuJ3nXgrzB0IYKCNfYl4G1fknQkqcD/idkL/EsMFQBu7uBlTbuMK2tg+8MYAjPtqY8SNncsQrbByBRZ5OyHeD4BrQNwY2tiZiN914q0wdyCAgTb2JeJtXJF3JqjA/YjbCf1LDBcAbeziZky5jStoY/vAGwMwbqeN+cO/8xlDG9vJEK2wcgUWeTsh3g+Aa3DHuDG3YT8ZVFRuRMSLV9DG9sEdCGCgjX2JeBtX5J0JKnA/4nZC/xLDBUAbu7gZU27jCtrYPvDGAIzbaWMOcWPnMkQrrFyBRd5OiPcD4BoQN4Y2dibid514K8wdCGCgjX2JeBtX5J0JKnA/4nZC/xLDBUAbu7gZU27jCtrYPvDGAIz7amMfNVI5pRRjijGF8NyY25Z6aMWdiSFaYeUKLPJ2QrwfANfgjnFjzsZnLOecU4ohpBCm9PHcjuEl//EoSm2KeBtX0Mb2MUQ/QLl4cBnQxtbIOT89rXcfs2RSD61470TcSBT5CizydkL/EsMFQBtbO+uUYorxv781badqu0nxxj4CbWwPeGMAxn21sfW+9hYnLE4f35Z6aMWdiSFaYeUKLPJ2QrwfANeAuLH2rLPl//fAOt8rvqpij0dCG/sW8btOvBUeoh+gXDy4DGhjr0w2rP3EN34Y2tiniBuJIl+BRd5O6F9iuABoY503llKOMYXQpPk1p1fF0Ma+AG1sD3hjAMZ9tbFFM/bfbtnnacN8O835YWhjnzJEK6xcgUXeToj3A+AaEDe21RtLi94Y2tj3iN914q3wEP0A5eLBZUAba3Mrb2wujSHHiDa2H3EjUeQrsMjbCf1LDBcAbWy/N4Y29j1oY3vAGwMw7quNzfa1c+ONxRmfDG3sJwzRCitXYJG3E+L9ALgGxI2998byujdG3NgOxO868VZ4iH6AcvHgMqCNtblvtLEQcmzHEtHGvkDcSBT5CizydkL/EsMFQBtDGzsTtLE94I0BGPfVxogbO5chWmHlCizydkK8HwDXgLgx4sbORPyuE2+Fh+gHKBcPLgPaWJtL3NgxiBuJIl+BRd5O6F9iuABoY2hjZ4I2toc7e2P9YZXrAf6a+2pjxI2dyxCtsHIFFvmeysZ+wPqdkCZsh5xzCCHGGELwr/s23BDixogbOxPxuw5vbCcbi2fCxqxrnlIKIdhx7FBmw2zDrg42DNDG2lzixo5B3EgU+Qos8j2VLZc4pRRjrL2r+l+he6Z86Miujls1uC1oY2hjZyLeAIkb2mt4Y2aoZq1RCMFsW30cM3hu/MRvITiG+2pjfxI3lp7D96WUPP1KrraPzHdnQqQ8bf7UCquUp8t/SjIy5WnzvQJzOYsUJXIAAAp4SURBVOB3v+BtP8Dt0IoZs6tQd7VdLfP/3rMFAyMTN9Zm7ogbCyHEmEJMMTVpJH8mP4qVp8+PKcQoVJ7z6uG79mHdGzM7ZNuzZqyZx/F4PJr/2vEfj4enXxQSLgDaWJv7XdxYiDHExIfP9T6PECen9DPWvTGf2WHmyqdsOLVtawyVm0D353DIbgva2C+0MTNqMT17r2yzfY3t4NtfWoh1b8zHll0bq3O8bfJD1d6Ym7fant2wEQMj3lYb+1HcGE4Yn0t+4vT5K2+sJsYYXx0vz/coMbeItd+WqzAyBhXvSSZurM38JG4sdn7Yf02FfPLHzQ9P6+Xbf+GNNQ/j7PaWHKwXRLSxJndj3NjZnWU+fP7mE2J49s/+p+krU7HdGwP4GrSx9qxTSimmGOMzTb6dqu0YUw4xkZJeLa08sHCgNwawh8+0sf6mfMbWvMuvYlzWbuuvj19eI2k2nsuMGcs5xBxTDjGHlEN6sx3T88M22+Nvm0Pm1iv69l9rYwBf81ncWAih8dviRBP24WH2PvXILOXj8VhRYr8+fplkYfuV7SZ5zht7Ps+kpHdMT9LGAPawVRszy9HE0vuEIpsvlKe1O5eOthKluP/4n8Y/zhq8lP2pzqSkd0tD54ehjYE4H2hjvQlpIjnMitSR+bMjgUvGZufxzUB+9MzgjZGStum8NvYncWMAv+IzbazxltxDciviHlWcVvD0ndO0BtpfHL9MI5Bvf8JZ9sb+W7L4YtXIJ//i+a0fdlTcGMDXfBY3ZiN79Z5pelGCu1mN7fH9rV+WqkU8+xkZe45fs3F0EW+MlLRN0cZgQD6LG1vZ06xLPxLY7B+n5T7NhDaO4P7jW2bc8PqGBW+sTE+1hFZBSnpkGogbg9H4OG5sacjODFLpRgJ9f++UuRn7o+MXvDFS0q9T4sZgQLZqYzYe6CtSl8kMuCJV7+mrnLmNqafO//z4/vUt8pvzLm6s9cnijK5APvlXyiduDMbjg7gxvyN9/elS6Vv9zk2kc5/z2+Nv+YmlX6zBGyO9dXqsNpbnVkVwHX3lcW4UdO/U2v6W80WBYVBYU/E1k7gx0hun4cC4MR878QEYo37p8+wXfdjG90/T+zPLNPbDYOZ9+FgbuxJ4Y6SkbXpU3Fh+XQmhXtxnvTly36s2Y/ZdlxVwxe7GZ3FjV4K4MfLJb/IPixvL1UvFyuSB2bZ5Wkv2zxfs9v39lZu2gQ27G5/FjV0MvDFS0jY9UBurva56kHB2GVU/oFmv+r916I6ZRmvQGFe8D2hjr5nEjZHeOA3Hxo354ga1N9b8t8mxjdk5zza66NM9Pl1kFQYFbQxvjJR03hs7Jm4sL6/33dgqd9HS9K6MZmKI/ekSycrLNOBi3FcbI26MfPJf8+fjxv56TcW0sN53M3JYqggc8958Z3PC/Fv2o8xXvAkfxI1dD7wxUtI2PVAbqydrNAbJJxz6FMRmCLGxcPUR6uURvigzjAja2GsmcWOkN07DTNxY+k4YK++8saX1CpYWN+h3W/rvR8sgwOigjeGNkZIuemMxpu+GE6eniemCcAT31caIGyOf/CZ/8sNiCDHubhM2amMAeyBuDG+MlPS/VXM9zFY03PmI4Y3BMaCNvWauaWPk/zZ/KVUr533yn9MUf2V78MbgANDG8MZISf+nMf6yHcAbg2O4rza21FXMueTnZKfV7ZxjTG/2OXX7uSKPTHletktJ/1/GIVCeue1pTSOV8nTbOdYV+INjHvSIAfyQTNzY7q/rdjb1+8Lid514K5ynfsDZBVlEvHhwGdDGvkS8jSu7T/CvoQL3I24n9C8xXICMNnbW1w9AvI0rpYi/U0P8EuONARj31cb2e2PirbC4MzFEK6xcgUXeToj3A+AaZOLGdn5duRERL15BG9sHdyCAgTb2JeJtXJEvoXjxCt7YbvQvMVwAtLHvz1q/jRN/UYX4qGx+RizoXuIpHkD3EosXDy7DfbWxPWZMvAXRb4LF++n6FTjEHWjBbWeXBS4OcWPfnLV5OZrPpxVM+WqOYiHESyh7B5bJz5YtHlwPtLEP0H8+R+mkn12QRYaoQOWnVf8Sw8VAG9t61s+1f4RtmH4DJ24hinYJ/Q48uyCL6N+BcFXuq41tf+T0n0/9EipbiDKCD0EFAsxC3Nj7sx5CKVFuQdyL1S/h2QWZhzsQYB20sff7KD+f4g2ceCdd34sVr8AywjMC1wZtbPGsvYGTfT7FfYhRLIRyCbkDAbZwX21sxYzpP5/i7S8WYj/iJdR3E+EmEDfWnrXHXck+n1iI/STirnagfwfC3UAb+4/+8zmKiVUuobKFKPKdAP1nBO4G2lhq/lSuB/EGrmiv4sj6JvvRvwPhntxXG6ubDP3nU7yBG8VNPLsgi4hXYBnhGYF7QtxYKtrPp/7qIYW16nejfAca9+zpwijcXRsTfz7FbRgWYj/iJdR3E+Hm3FEbM7tVpz06+Ut7nlWePn9pW6ec22v1rOurU54+X9nPBjDuqI1Z19K7mbJYO3J2KRYRL14epIRnF2GNhB8G8mTixs4uxRriJdS/bfRbYXFfR78CAcqdtTFxI1Hk7cQQFSjeCouXULx4AOWe2pij3wqLl1C/jdMvId4YwH7uqI0BAMA1yHeOGwMAgAtwX20MAABG59baGAAAXAC0MQAAGJVbx40BAMAFQBsDAIBRQRsDAICxuak2ZmueSp24F6kJOFUral/IOKEQKttXl4WVGOeWrVR15Tl18c6qwNy9SGGpVDo1CWDcNG4s5/x4PEopKaUQgkLj68uwmnfsl8P+tHVarcznYjVmRbKcGKPVof1LoXhWXZ75eDysLT69/Q0h1FfZCmkVWCYLcXyprADNkEwIoS9VCMFqUuFaAzh31MasNbHt05u2Hmt2bdsaDttWKKpVnTfBZlzdZtQVezxWsD6z7qmc2GuxJ83/tIeur8Dji2eWqb529SX2UkldawDnjtqYPY21GVPwcmrq4vV+z3nlKt4Hb8yY71Ab4OMxk+8vyrLM3nicOHDX+4WNW1P3Wg6meSi8VP689Nf6Po0GiHNHbWzpiVWg93VEilp3xle8sRPNmFkss2FektkW+awSmtNTj8o2HuSJxeuHsut/9QOJmDEQ4Y5xY01bNjsSdRbWzNWWQMcbc13HTVev2J1uxhqL5aMNvs+53pjVoeuLpbv9BL0x/5eOxQVouKk2VtuG0wUno7dhRamoVjbj8Xi4XlJbjnP1kr7xbXyIxnc8vniz2piIi9P07WY7BDp+LYBzR22sVE9pI2WfiA832bbn2/RxnZmKRuMj+uy1c0tol9Xu5HqmeG1xT3RnfQ5qP1PReidnFc8Hiuu3i7nQUHet3CNXG4qHm3NHbaxU4S86J167O7XXpVbUPsbIS356h2A2REwhMMtL4nWlUzyPtKvLMFuquvynX2sA46ZxYwAAcBnuqI0BAMA1uKk2BgAAl+Gm2hgAAFyAO8aNAQDAlUAbAwCAUUEbAwCAsUEbAwCAUSFuDAAAxgZtDAAARgVtDAAAxgZtDAAARoW4MQAAGBu0MQAAGBW0MQAAGBu0MQAAGJX/cWP+Al9SUlJSUtKB0hjjPyFw+++4Gyt+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754877" y="-16475"/>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chemeClr val="accent5">
                    <a:lumMod val="40000"/>
                    <a:lumOff val="60000"/>
                  </a:schemeClr>
                </a:solidFill>
              </a:rPr>
              <a:t>CDC: Tips From Former Smokers</a:t>
            </a:r>
            <a:endParaRPr lang="en-US" dirty="0">
              <a:solidFill>
                <a:schemeClr val="accent5">
                  <a:lumMod val="40000"/>
                  <a:lumOff val="60000"/>
                </a:schemeClr>
              </a:solidFill>
            </a:endParaRPr>
          </a:p>
        </p:txBody>
      </p:sp>
      <p:pic>
        <p:nvPicPr>
          <p:cNvPr id="1034" name="Picture 10" descr="http://www.stuboutthehabit.com/wp-content/uploads/2011/04/bigstockphoto_smoking_kills_151269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447800"/>
            <a:ext cx="2767048" cy="1845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www.stuboutthehabit.com/wp-content/uploads/2011/04/bigstockphoto_smoking_kills_1512696.jpg">
            <a:hlinkClick r:id="rId4"/>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419600"/>
            <a:ext cx="2767048" cy="18452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www.stuboutthehabit.com/wp-content/uploads/2011/04/bigstockphoto_smoking_kills_1512696.jpg">
            <a:hlinkClick r:id="rId5"/>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419600"/>
            <a:ext cx="2767048" cy="18452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www.stuboutthehabit.com/wp-content/uploads/2011/04/bigstockphoto_smoking_kills_1512696.jpg">
            <a:hlinkClick r:id="rId6"/>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800"/>
            <a:ext cx="2767048" cy="18452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hlinkClick r:id="rId7"/>
          </p:cNvPr>
          <p:cNvSpPr/>
          <p:nvPr/>
        </p:nvSpPr>
        <p:spPr>
          <a:xfrm>
            <a:off x="3124200" y="3124200"/>
            <a:ext cx="2895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641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accent5">
                    <a:lumMod val="40000"/>
                    <a:lumOff val="60000"/>
                  </a:schemeClr>
                </a:solidFill>
              </a:rPr>
              <a:t>Smoking Ads – 1920’s</a:t>
            </a:r>
            <a:endParaRPr lang="en-US" dirty="0">
              <a:solidFill>
                <a:schemeClr val="accent5">
                  <a:lumMod val="40000"/>
                  <a:lumOff val="60000"/>
                </a:schemeClr>
              </a:solidFill>
            </a:endParaRPr>
          </a:p>
        </p:txBody>
      </p:sp>
      <p:sp>
        <p:nvSpPr>
          <p:cNvPr id="4" name="Title 1"/>
          <p:cNvSpPr txBox="1">
            <a:spLocks/>
          </p:cNvSpPr>
          <p:nvPr/>
        </p:nvSpPr>
        <p:spPr>
          <a:xfrm>
            <a:off x="0" y="1066800"/>
            <a:ext cx="9144000" cy="3733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b="1" dirty="0">
              <a:solidFill>
                <a:schemeClr val="bg1"/>
              </a:solidFill>
            </a:endParaRPr>
          </a:p>
        </p:txBody>
      </p:sp>
      <p:sp>
        <p:nvSpPr>
          <p:cNvPr id="5" name="Title 1"/>
          <p:cNvSpPr txBox="1">
            <a:spLocks/>
          </p:cNvSpPr>
          <p:nvPr/>
        </p:nvSpPr>
        <p:spPr>
          <a:xfrm>
            <a:off x="0" y="762000"/>
            <a:ext cx="91440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sp>
        <p:nvSpPr>
          <p:cNvPr id="6" name="Title 1"/>
          <p:cNvSpPr txBox="1">
            <a:spLocks/>
          </p:cNvSpPr>
          <p:nvPr/>
        </p:nvSpPr>
        <p:spPr>
          <a:xfrm>
            <a:off x="0" y="1676400"/>
            <a:ext cx="9144000" cy="518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smtClean="0">
              <a:solidFill>
                <a:schemeClr val="bg1"/>
              </a:solidFill>
            </a:endParaRPr>
          </a:p>
        </p:txBody>
      </p:sp>
      <p:pic>
        <p:nvPicPr>
          <p:cNvPr id="5122" name="Picture 2" descr="http://171.67.24.121/tobacco_web/images/tobacco_ads/doctors_smoking/20679_physicians/large/lucky_20679.jpg"/>
          <p:cNvPicPr>
            <a:picLocks noChangeAspect="1" noChangeArrowheads="1"/>
          </p:cNvPicPr>
          <p:nvPr/>
        </p:nvPicPr>
        <p:blipFill>
          <a:blip r:embed="rId2" cstate="print"/>
          <a:srcRect/>
          <a:stretch>
            <a:fillRect/>
          </a:stretch>
        </p:blipFill>
        <p:spPr bwMode="auto">
          <a:xfrm>
            <a:off x="0" y="773684"/>
            <a:ext cx="4419600" cy="6084316"/>
          </a:xfrm>
          <a:prstGeom prst="rect">
            <a:avLst/>
          </a:prstGeom>
          <a:noFill/>
        </p:spPr>
      </p:pic>
      <p:pic>
        <p:nvPicPr>
          <p:cNvPr id="5124" name="Picture 4" descr="http://3.bp.blogspot.com/-jpG-lNkny2A/UXpnSLkfSMI/AAAAAAAAAHk/Vkc8-A5im1c/s640/Bizarre%2BTobacco%2BAdvertising%2B(5).jpg"/>
          <p:cNvPicPr>
            <a:picLocks noChangeAspect="1" noChangeArrowheads="1"/>
          </p:cNvPicPr>
          <p:nvPr/>
        </p:nvPicPr>
        <p:blipFill>
          <a:blip r:embed="rId3" cstate="print"/>
          <a:srcRect/>
          <a:stretch>
            <a:fillRect/>
          </a:stretch>
        </p:blipFill>
        <p:spPr bwMode="auto">
          <a:xfrm>
            <a:off x="4495800" y="761999"/>
            <a:ext cx="4648200" cy="6096001"/>
          </a:xfrm>
          <a:prstGeom prst="rect">
            <a:avLst/>
          </a:prstGeom>
          <a:noFill/>
        </p:spPr>
      </p:pic>
    </p:spTree>
    <p:extLst>
      <p:ext uri="{BB962C8B-B14F-4D97-AF65-F5344CB8AC3E}">
        <p14:creationId xmlns:p14="http://schemas.microsoft.com/office/powerpoint/2010/main" val="280565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accent5">
                    <a:lumMod val="40000"/>
                    <a:lumOff val="60000"/>
                  </a:schemeClr>
                </a:solidFill>
              </a:rPr>
              <a:t>Smoking Ads – 1930’s</a:t>
            </a:r>
            <a:endParaRPr lang="en-US" dirty="0">
              <a:solidFill>
                <a:schemeClr val="accent5">
                  <a:lumMod val="40000"/>
                  <a:lumOff val="60000"/>
                </a:schemeClr>
              </a:solidFill>
            </a:endParaRPr>
          </a:p>
        </p:txBody>
      </p:sp>
      <p:sp>
        <p:nvSpPr>
          <p:cNvPr id="4" name="Title 1"/>
          <p:cNvSpPr txBox="1">
            <a:spLocks/>
          </p:cNvSpPr>
          <p:nvPr/>
        </p:nvSpPr>
        <p:spPr>
          <a:xfrm>
            <a:off x="0" y="1066800"/>
            <a:ext cx="9144000" cy="3733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b="1" dirty="0">
              <a:solidFill>
                <a:schemeClr val="bg1"/>
              </a:solidFill>
            </a:endParaRPr>
          </a:p>
        </p:txBody>
      </p:sp>
      <p:sp>
        <p:nvSpPr>
          <p:cNvPr id="5" name="Title 1"/>
          <p:cNvSpPr txBox="1">
            <a:spLocks/>
          </p:cNvSpPr>
          <p:nvPr/>
        </p:nvSpPr>
        <p:spPr>
          <a:xfrm>
            <a:off x="0" y="762000"/>
            <a:ext cx="91440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pic>
        <p:nvPicPr>
          <p:cNvPr id="28674" name="Picture 2" descr="http://img0.etsystatic.com/000/0/5436622/il_fullxfull.336506896.jpg%3Fref%3Dl2"/>
          <p:cNvPicPr>
            <a:picLocks noChangeAspect="1" noChangeArrowheads="1"/>
          </p:cNvPicPr>
          <p:nvPr/>
        </p:nvPicPr>
        <p:blipFill>
          <a:blip r:embed="rId2" cstate="print"/>
          <a:srcRect/>
          <a:stretch>
            <a:fillRect/>
          </a:stretch>
        </p:blipFill>
        <p:spPr bwMode="auto">
          <a:xfrm>
            <a:off x="304800" y="685800"/>
            <a:ext cx="8507061" cy="5943600"/>
          </a:xfrm>
          <a:prstGeom prst="rect">
            <a:avLst/>
          </a:prstGeom>
          <a:noFill/>
        </p:spPr>
      </p:pic>
    </p:spTree>
    <p:extLst>
      <p:ext uri="{BB962C8B-B14F-4D97-AF65-F5344CB8AC3E}">
        <p14:creationId xmlns:p14="http://schemas.microsoft.com/office/powerpoint/2010/main" val="2805657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1143000"/>
          </a:xfrm>
        </p:spPr>
        <p:txBody>
          <a:bodyPr>
            <a:normAutofit/>
          </a:bodyPr>
          <a:lstStyle/>
          <a:p>
            <a:r>
              <a:rPr lang="en-US" u="sng" dirty="0" smtClean="0">
                <a:solidFill>
                  <a:schemeClr val="accent5">
                    <a:lumMod val="40000"/>
                    <a:lumOff val="60000"/>
                  </a:schemeClr>
                </a:solidFill>
              </a:rPr>
              <a:t>Smoking Ads – 1940’s</a:t>
            </a:r>
            <a:endParaRPr lang="en-US" dirty="0">
              <a:solidFill>
                <a:schemeClr val="accent5">
                  <a:lumMod val="40000"/>
                  <a:lumOff val="60000"/>
                </a:schemeClr>
              </a:solidFill>
            </a:endParaRPr>
          </a:p>
        </p:txBody>
      </p:sp>
      <p:sp>
        <p:nvSpPr>
          <p:cNvPr id="4" name="Title 1"/>
          <p:cNvSpPr txBox="1">
            <a:spLocks/>
          </p:cNvSpPr>
          <p:nvPr/>
        </p:nvSpPr>
        <p:spPr>
          <a:xfrm>
            <a:off x="0" y="1066800"/>
            <a:ext cx="9144000" cy="3733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b="1" dirty="0">
              <a:solidFill>
                <a:schemeClr val="bg1"/>
              </a:solidFill>
            </a:endParaRPr>
          </a:p>
        </p:txBody>
      </p:sp>
      <p:sp>
        <p:nvSpPr>
          <p:cNvPr id="5" name="Title 1"/>
          <p:cNvSpPr txBox="1">
            <a:spLocks/>
          </p:cNvSpPr>
          <p:nvPr/>
        </p:nvSpPr>
        <p:spPr>
          <a:xfrm>
            <a:off x="0" y="762000"/>
            <a:ext cx="91440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chemeClr val="accent5">
                  <a:lumMod val="40000"/>
                  <a:lumOff val="60000"/>
                </a:schemeClr>
              </a:solidFill>
            </a:endParaRPr>
          </a:p>
        </p:txBody>
      </p:sp>
      <p:sp>
        <p:nvSpPr>
          <p:cNvPr id="6" name="Title 1"/>
          <p:cNvSpPr txBox="1">
            <a:spLocks/>
          </p:cNvSpPr>
          <p:nvPr/>
        </p:nvSpPr>
        <p:spPr>
          <a:xfrm>
            <a:off x="0" y="1676400"/>
            <a:ext cx="9144000" cy="518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smtClean="0">
              <a:solidFill>
                <a:schemeClr val="bg1"/>
              </a:solidFill>
            </a:endParaRPr>
          </a:p>
        </p:txBody>
      </p:sp>
      <p:pic>
        <p:nvPicPr>
          <p:cNvPr id="29698" name="Picture 2" descr="http://www.euro-cig.com/gal_images/20060404092606.jpg"/>
          <p:cNvPicPr>
            <a:picLocks noChangeAspect="1" noChangeArrowheads="1"/>
          </p:cNvPicPr>
          <p:nvPr/>
        </p:nvPicPr>
        <p:blipFill>
          <a:blip r:embed="rId2" cstate="print"/>
          <a:srcRect/>
          <a:stretch>
            <a:fillRect/>
          </a:stretch>
        </p:blipFill>
        <p:spPr bwMode="auto">
          <a:xfrm>
            <a:off x="0" y="685800"/>
            <a:ext cx="2857500" cy="6172200"/>
          </a:xfrm>
          <a:prstGeom prst="rect">
            <a:avLst/>
          </a:prstGeom>
          <a:noFill/>
        </p:spPr>
      </p:pic>
      <p:pic>
        <p:nvPicPr>
          <p:cNvPr id="29700" name="Picture 4" descr="http://www.ukgraphicsdesigners.com/wp-content/uploads/marlboro-cigarettes-baby-advert-4.jpg"/>
          <p:cNvPicPr>
            <a:picLocks noChangeAspect="1" noChangeArrowheads="1"/>
          </p:cNvPicPr>
          <p:nvPr/>
        </p:nvPicPr>
        <p:blipFill>
          <a:blip r:embed="rId3" cstate="print"/>
          <a:srcRect/>
          <a:stretch>
            <a:fillRect/>
          </a:stretch>
        </p:blipFill>
        <p:spPr bwMode="auto">
          <a:xfrm>
            <a:off x="2819400" y="685800"/>
            <a:ext cx="3200400" cy="6172200"/>
          </a:xfrm>
          <a:prstGeom prst="rect">
            <a:avLst/>
          </a:prstGeom>
          <a:noFill/>
        </p:spPr>
      </p:pic>
      <p:pic>
        <p:nvPicPr>
          <p:cNvPr id="29702" name="Picture 6" descr="http://i.crackedcdn.com/phpimages/article/8/7/3/140873_v1.jpg"/>
          <p:cNvPicPr>
            <a:picLocks noChangeAspect="1" noChangeArrowheads="1"/>
          </p:cNvPicPr>
          <p:nvPr/>
        </p:nvPicPr>
        <p:blipFill>
          <a:blip r:embed="rId4" cstate="print"/>
          <a:srcRect/>
          <a:stretch>
            <a:fillRect/>
          </a:stretch>
        </p:blipFill>
        <p:spPr bwMode="auto">
          <a:xfrm>
            <a:off x="6019800" y="685801"/>
            <a:ext cx="3124200" cy="6172200"/>
          </a:xfrm>
          <a:prstGeom prst="rect">
            <a:avLst/>
          </a:prstGeom>
          <a:noFill/>
        </p:spPr>
      </p:pic>
    </p:spTree>
    <p:extLst>
      <p:ext uri="{BB962C8B-B14F-4D97-AF65-F5344CB8AC3E}">
        <p14:creationId xmlns:p14="http://schemas.microsoft.com/office/powerpoint/2010/main" val="2805657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5900</TotalTime>
  <Words>523</Words>
  <Application>Microsoft Office PowerPoint</Application>
  <PresentationFormat>On-screen Show (4:3)</PresentationFormat>
  <Paragraphs>72</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Health and Macromolecules </vt:lpstr>
      <vt:lpstr>Warm Up   Warm Up Page 13    2/24/2017</vt:lpstr>
      <vt:lpstr>Cell Division and Mutagens </vt:lpstr>
      <vt:lpstr>Carbon based molecules are the building blocks of all life.  </vt:lpstr>
      <vt:lpstr>Can you match the following cell processes with their correct macromolecule? </vt:lpstr>
      <vt:lpstr>PowerPoint Presentation</vt:lpstr>
      <vt:lpstr>Smoking Ads – 1920’s</vt:lpstr>
      <vt:lpstr>Smoking Ads – 1930’s</vt:lpstr>
      <vt:lpstr>Smoking Ads – 1940’s</vt:lpstr>
      <vt:lpstr>Smoking Ads – 1950’s</vt:lpstr>
      <vt:lpstr>Smoking Ads – 1960’s</vt:lpstr>
      <vt:lpstr>Smoking Ads – 1970’s</vt:lpstr>
      <vt:lpstr>Smoking Ads – 1980’s</vt:lpstr>
      <vt:lpstr>Smoking Ads – 1990’s</vt:lpstr>
      <vt:lpstr>Smoking Ads – 2000’s</vt:lpstr>
      <vt:lpstr>PowerPoint Presentation</vt:lpstr>
      <vt:lpstr>PowerPoint Presentation</vt:lpstr>
      <vt:lpstr>PowerPoint Presentation</vt:lpstr>
      <vt:lpstr>PowerPoint Presentation</vt:lpstr>
      <vt:lpstr>PowerPoint Presentation</vt:lpstr>
      <vt:lpstr>Additional Health Notes </vt:lpstr>
      <vt:lpstr>Additional Health Notes </vt:lpstr>
      <vt:lpstr>Anti Smoking 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December 17th, 2013</dc:title>
  <dc:creator>KoryT</dc:creator>
  <cp:lastModifiedBy>Black, Edward E.</cp:lastModifiedBy>
  <cp:revision>404</cp:revision>
  <cp:lastPrinted>2016-03-22T18:21:33Z</cp:lastPrinted>
  <dcterms:created xsi:type="dcterms:W3CDTF">2013-12-17T02:49:04Z</dcterms:created>
  <dcterms:modified xsi:type="dcterms:W3CDTF">2017-02-24T13:59:21Z</dcterms:modified>
</cp:coreProperties>
</file>