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B28FAB6-B0EB-4A04-8C59-C11B66E1E161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D4C692-74E0-48FC-B795-D07DC57376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13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AB6-B0EB-4A04-8C59-C11B66E1E161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692-74E0-48FC-B795-D07DC573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6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AB6-B0EB-4A04-8C59-C11B66E1E161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692-74E0-48FC-B795-D07DC57376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775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AB6-B0EB-4A04-8C59-C11B66E1E161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692-74E0-48FC-B795-D07DC573766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438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AB6-B0EB-4A04-8C59-C11B66E1E161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692-74E0-48FC-B795-D07DC573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8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AB6-B0EB-4A04-8C59-C11B66E1E161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692-74E0-48FC-B795-D07DC573766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792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AB6-B0EB-4A04-8C59-C11B66E1E161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692-74E0-48FC-B795-D07DC57376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159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AB6-B0EB-4A04-8C59-C11B66E1E161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692-74E0-48FC-B795-D07DC573766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55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AB6-B0EB-4A04-8C59-C11B66E1E161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692-74E0-48FC-B795-D07DC573766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49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AB6-B0EB-4A04-8C59-C11B66E1E161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692-74E0-48FC-B795-D07DC573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9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AB6-B0EB-4A04-8C59-C11B66E1E161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692-74E0-48FC-B795-D07DC573766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530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AB6-B0EB-4A04-8C59-C11B66E1E161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692-74E0-48FC-B795-D07DC573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3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AB6-B0EB-4A04-8C59-C11B66E1E161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692-74E0-48FC-B795-D07DC573766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347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AB6-B0EB-4A04-8C59-C11B66E1E161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692-74E0-48FC-B795-D07DC573766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50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AB6-B0EB-4A04-8C59-C11B66E1E161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692-74E0-48FC-B795-D07DC573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7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AB6-B0EB-4A04-8C59-C11B66E1E161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692-74E0-48FC-B795-D07DC573766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25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AB6-B0EB-4A04-8C59-C11B66E1E161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C692-74E0-48FC-B795-D07DC573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28FAB6-B0EB-4A04-8C59-C11B66E1E161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D4C692-74E0-48FC-B795-D07DC573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5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Evolution: Are We Still Evolving?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Persuasive letters to a friend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45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953" y="0"/>
            <a:ext cx="9276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606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</TotalTime>
  <Words>12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Garamond</vt:lpstr>
      <vt:lpstr>Organic</vt:lpstr>
      <vt:lpstr>Evolution: Are We Still Evolving?  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Evolution: Are We Still Evolving?  </dc:title>
  <dc:creator>Black, Edward E.</dc:creator>
  <cp:lastModifiedBy>Black, Edward E.</cp:lastModifiedBy>
  <cp:revision>1</cp:revision>
  <dcterms:created xsi:type="dcterms:W3CDTF">2018-04-16T13:41:05Z</dcterms:created>
  <dcterms:modified xsi:type="dcterms:W3CDTF">2018-04-16T13:43:02Z</dcterms:modified>
</cp:coreProperties>
</file>