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3-17T14:06:37.4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4BF1-9789-409B-A736-D7DEA732FCE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49F18-8E77-497E-8B08-1E36048E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CF2D-7E06-4262-A3E6-4ABF0FDA10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90-1A74-483D-92FD-21D8CD9977C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C647-7C70-48FE-9431-4ECC9F4E6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3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246063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What organisms do MICROBIOLOGISTS study?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0430" y="2438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Disease Causing Microorganisms </a:t>
            </a:r>
          </a:p>
          <a:p>
            <a:r>
              <a:rPr lang="en-US" sz="3500" dirty="0"/>
              <a:t>Wrapping up microbes </a:t>
            </a:r>
          </a:p>
          <a:p>
            <a:r>
              <a:rPr lang="en-US" sz="3500" dirty="0"/>
              <a:t>Notebook page</a:t>
            </a:r>
            <a:endParaRPr lang="en-US" sz="35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1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30375225"/>
              <a:ext cx="0" cy="0"/>
            </p14:xfrm>
          </p:contentPart>
        </mc:Choice>
        <mc:Fallback>
          <p:pic>
            <p:nvPicPr>
              <p:cNvPr id="471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1313" y="30375225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8" descr="Image result for Malaria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32" y="5002040"/>
            <a:ext cx="2976136" cy="16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Mol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5" y="5002040"/>
            <a:ext cx="3954826" cy="16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55626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1"/>
            <a:ext cx="3276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1)  Title Page :</a:t>
            </a:r>
          </a:p>
          <a:p>
            <a:r>
              <a:rPr lang="en-US" sz="2500" dirty="0"/>
              <a:t>-Bacteria, Viruses, and Other Microorganisms</a:t>
            </a:r>
          </a:p>
          <a:p>
            <a:r>
              <a:rPr lang="en-US" sz="2500" dirty="0"/>
              <a:t>-Name, date, and block </a:t>
            </a:r>
          </a:p>
          <a:p>
            <a:r>
              <a:rPr lang="en-US" sz="2500" dirty="0"/>
              <a:t>-1 Colored picture with a caption </a:t>
            </a:r>
          </a:p>
          <a:p>
            <a:endParaRPr lang="en-US" sz="2500" dirty="0"/>
          </a:p>
          <a:p>
            <a:r>
              <a:rPr lang="en-US" sz="2500" dirty="0"/>
              <a:t>2) Five Tabs</a:t>
            </a:r>
          </a:p>
          <a:p>
            <a:r>
              <a:rPr lang="en-US" sz="2500" dirty="0"/>
              <a:t>-Title each tab </a:t>
            </a:r>
          </a:p>
          <a:p>
            <a:r>
              <a:rPr lang="en-US" sz="2500" dirty="0"/>
              <a:t>-5 facts per tab </a:t>
            </a:r>
          </a:p>
          <a:p>
            <a:r>
              <a:rPr lang="en-US" sz="2500" dirty="0"/>
              <a:t>-1 colored picture with a caption per tab</a:t>
            </a:r>
          </a:p>
          <a:p>
            <a:endParaRPr lang="en-US" sz="2500" dirty="0"/>
          </a:p>
          <a:p>
            <a:r>
              <a:rPr lang="en-US" sz="2500" dirty="0"/>
              <a:t>3) Reflection 1-10 </a:t>
            </a:r>
          </a:p>
          <a:p>
            <a:r>
              <a:rPr lang="en-US" sz="2500" dirty="0"/>
              <a:t>Write and answer </a:t>
            </a:r>
            <a:r>
              <a:rPr lang="en-US" sz="2500" dirty="0" smtClean="0"/>
              <a:t>each question on the back. </a:t>
            </a:r>
            <a:endParaRPr lang="en-US" sz="25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2971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38100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95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5257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6019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0" y="457200"/>
            <a:ext cx="3200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Bacteria, viruses, and other microorganisms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6064" y="2057400"/>
            <a:ext cx="31306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Name, Date, Block</a:t>
            </a:r>
            <a:endParaRPr lang="en-US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9650" y="2895600"/>
            <a:ext cx="3106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Bacteria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260" y="3733800"/>
            <a:ext cx="2795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Viruses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5299" y="5181600"/>
            <a:ext cx="3363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Parasites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46017" y="4419600"/>
            <a:ext cx="208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Fungi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483" y="5934670"/>
            <a:ext cx="3783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Reflection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4993" name="Photo"/>
          <p:cNvSpPr>
            <a:spLocks noEditPoints="1" noChangeArrowheads="1"/>
          </p:cNvSpPr>
          <p:nvPr/>
        </p:nvSpPr>
        <p:spPr bwMode="auto">
          <a:xfrm>
            <a:off x="5181600" y="457201"/>
            <a:ext cx="1809750" cy="1362075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2298" y="3168134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138E-139 E and Notes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1505" y="388906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146E-150E and Notes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6729" y="4730234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66B and Notes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9153" y="534170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141E-153E </a:t>
            </a:r>
          </a:p>
          <a:p>
            <a:r>
              <a:rPr lang="en-US" dirty="0" smtClean="0"/>
              <a:t>and Notes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5681" y="6204310"/>
            <a:ext cx="14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1-10 on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Microorganisms </a:t>
            </a:r>
            <a:br>
              <a:rPr lang="en-US" dirty="0" smtClean="0"/>
            </a:br>
            <a:r>
              <a:rPr lang="en-US" dirty="0" smtClean="0"/>
              <a:t>Poster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9067800" cy="586740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2 characteristics that all bacteria have in common.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three shapes can bacteria have?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bacteria be helpful? How can they be harmful?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Why are viruses not considered to be living organisms?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/>
              <a:t>How does a virus harm a host cell? 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a parasite?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Analyze: Parasitic bacteria do not usually kill their hosts, at least not quickly.  For a parasite, why is it better not to kill the host? EXPLAIN….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Compare and Contrast: What features do viruses and cells have in common? How are they different?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 Which living pathogen causes the disease Malaria in humans</a:t>
            </a:r>
            <a:r>
              <a:rPr lang="en-US" dirty="0"/>
              <a:t> </a:t>
            </a:r>
            <a:r>
              <a:rPr lang="en-US" dirty="0" smtClean="0"/>
              <a:t>and is spread by a vector such as mosquitos?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 Identify a disease the following pathogens might cause? </a:t>
            </a:r>
            <a:r>
              <a:rPr lang="en-US" dirty="0" smtClean="0"/>
              <a:t>				Bacterium</a:t>
            </a:r>
            <a:r>
              <a:rPr lang="en-US" dirty="0" smtClean="0"/>
              <a:t>, Virus, Fungi, Protist  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</TotalTime>
  <Words>260</Words>
  <Application>Microsoft Office PowerPoint</Application>
  <PresentationFormat>Widescreen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Droplet</vt:lpstr>
      <vt:lpstr>What organisms do MICROBIOLOGISTS study?</vt:lpstr>
      <vt:lpstr>PowerPoint Presentation</vt:lpstr>
      <vt:lpstr>Other Microorganisms  Poster Reflection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organisms do MICROBIOLOGISTS study?</dc:title>
  <dc:creator>Black, Edward E.</dc:creator>
  <cp:lastModifiedBy>Black, Edward E.</cp:lastModifiedBy>
  <cp:revision>1</cp:revision>
  <dcterms:created xsi:type="dcterms:W3CDTF">2020-03-13T12:56:02Z</dcterms:created>
  <dcterms:modified xsi:type="dcterms:W3CDTF">2020-03-13T13:00:55Z</dcterms:modified>
</cp:coreProperties>
</file>