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5" r:id="rId2"/>
    <p:sldId id="257" r:id="rId3"/>
    <p:sldId id="26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6636D3-B97E-4762-AAB8-CAD26DF320FF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9CBCB0-450A-4D5F-A5D7-2C7AE1B6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39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7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2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2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8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5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2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6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D6ED-DCD8-4DDD-8D03-0762D48DDDE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7E69-D4EF-4F2B-9623-E76C67F23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Coefficients and Subscripts</a:t>
            </a:r>
            <a:br>
              <a:rPr lang="en-US" dirty="0" smtClean="0"/>
            </a:br>
            <a:r>
              <a:rPr lang="en-US" dirty="0" smtClean="0"/>
              <a:t>Graphic Organizer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309" y="3509963"/>
            <a:ext cx="4110043" cy="334710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60" y="4449986"/>
            <a:ext cx="3343742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0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55" y="183673"/>
            <a:ext cx="9013038" cy="654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1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74" y="133425"/>
            <a:ext cx="8591624" cy="659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3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Coefficients and Subscripts Graphic Organizer 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Edward E.</dc:creator>
  <cp:lastModifiedBy>Black, Edward E.</cp:lastModifiedBy>
  <cp:revision>3</cp:revision>
  <cp:lastPrinted>2019-12-13T16:29:36Z</cp:lastPrinted>
  <dcterms:created xsi:type="dcterms:W3CDTF">2019-12-13T16:22:40Z</dcterms:created>
  <dcterms:modified xsi:type="dcterms:W3CDTF">2019-12-13T16:37:50Z</dcterms:modified>
</cp:coreProperties>
</file>