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6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16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3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7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7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8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7B73B-BE60-406F-9988-D452E445738C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84095-7406-4B8A-B514-CF2229AE1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6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125" y="0"/>
            <a:ext cx="9193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51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Edward E.</dc:creator>
  <cp:lastModifiedBy>Black, Edward E.</cp:lastModifiedBy>
  <cp:revision>1</cp:revision>
  <dcterms:created xsi:type="dcterms:W3CDTF">2017-03-17T19:02:57Z</dcterms:created>
  <dcterms:modified xsi:type="dcterms:W3CDTF">2017-03-17T19:03:20Z</dcterms:modified>
</cp:coreProperties>
</file>