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4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2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00269-1D2E-43E5-BD42-636F115E31AD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B0E4-23C1-47F4-BE57-724C1103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876" y="0"/>
            <a:ext cx="9144000" cy="2387600"/>
          </a:xfrm>
        </p:spPr>
        <p:txBody>
          <a:bodyPr/>
          <a:lstStyle/>
          <a:p>
            <a:r>
              <a:rPr lang="en-US" dirty="0" smtClean="0"/>
              <a:t>Chemistry Peer Poster Review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876" y="2461447"/>
            <a:ext cx="9144000" cy="1655762"/>
          </a:xfrm>
        </p:spPr>
        <p:txBody>
          <a:bodyPr/>
          <a:lstStyle/>
          <a:p>
            <a:r>
              <a:rPr lang="en-US" dirty="0" smtClean="0"/>
              <a:t>The Structure of an Atom </a:t>
            </a:r>
            <a:endParaRPr lang="en-US" dirty="0"/>
          </a:p>
        </p:txBody>
      </p:sp>
      <p:pic>
        <p:nvPicPr>
          <p:cNvPr id="1026" name="Picture 2" descr="Image result for bohr's mode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56" y="3078601"/>
            <a:ext cx="6018239" cy="33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6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4" y="0"/>
            <a:ext cx="958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1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11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Complete all the questions below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7" y="691165"/>
            <a:ext cx="10691853" cy="57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Chemistry Peer Poster Review </vt:lpstr>
      <vt:lpstr>PowerPoint Presentation</vt:lpstr>
      <vt:lpstr>Complete all the questions below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Peer Poster Review </dc:title>
  <dc:creator>Black, Edward E.</dc:creator>
  <cp:lastModifiedBy>Black, Edward E.</cp:lastModifiedBy>
  <cp:revision>1</cp:revision>
  <dcterms:created xsi:type="dcterms:W3CDTF">2020-01-16T15:59:36Z</dcterms:created>
  <dcterms:modified xsi:type="dcterms:W3CDTF">2020-01-16T16:00:00Z</dcterms:modified>
</cp:coreProperties>
</file>