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69" r:id="rId3"/>
    <p:sldId id="270" r:id="rId4"/>
    <p:sldId id="274" r:id="rId5"/>
    <p:sldId id="260" r:id="rId6"/>
    <p:sldId id="264" r:id="rId7"/>
    <p:sldId id="265" r:id="rId8"/>
    <p:sldId id="267" r:id="rId9"/>
    <p:sldId id="268" r:id="rId10"/>
    <p:sldId id="257" r:id="rId11"/>
    <p:sldId id="258" r:id="rId12"/>
    <p:sldId id="259" r:id="rId13"/>
    <p:sldId id="261" r:id="rId14"/>
    <p:sldId id="262" r:id="rId15"/>
    <p:sldId id="263" r:id="rId16"/>
    <p:sldId id="266" r:id="rId17"/>
    <p:sldId id="271" r:id="rId18"/>
    <p:sldId id="275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D265A-D5EB-429F-B758-172E45C04FFB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45C4E-2A62-4B4E-A50C-D32A1265E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19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08:30.8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0 181,'20'0,"19"0,-19 19,20-19,-20 0,19 0,1 0,20 0,-21 0,21 0,-21 20,21-20,-1 0,21 0,-21 0,21 20,-21-20,21 0,-1 19,0-19,1 0,-1 18,20-18,-19 0,-1 0,1 19,19-19,-20 0,20 0,-19 0,19 0,-20 0,20 0,-19 0,19 0,0 0,1 0,-1 0,0 0,0 0,-19 0,19 0,0 0,20-19,-20 19,0 0,-19 0,19-18,20 18,-20 0,1 0,-1-19,0 19,0 0,0 0,1 0,19 0,-20 0,0 0,20 0,-20 0,1 0,19 0,-19-20,19 20,-20 0,0 0,1 0,19 0,0-20,-20 20,0 0,0 0,1 0,19-19,0 19,-20 0,0 0,0 0,21 0,-21-20,20 20,-20 0,20 0,-20 0,20 0,0 0,-19 0,19 0,0-19,-20 19,20 0,0 0,0 0,-20-19,20 19,-19 0,19 0,0-19,0 19,0 0,0 0,0 0,0-19,0 19,0 0,-20 0,21 0,-1 0,-20 0,40 0,-40 0,20-19,0 19,0 0,0 0,0 0,-20 0,21 0,-1-20,0 20,0 0,0 0,0 0,-20 0,20-20,0 20,0 0,0 0,-19-18,19 18,0 0,-20 0,20 0,20 0,-40 0,20 0,0 0,0 0,0 0,20 0,-20 0,0 0,0 0,20 0,-20 0,20 0,-20 0,0 0,20 0,0 0,-20 0,0 0,20 0,-19 18,19-18,-20 0,0 0,0 0,0 0,20 0,-20 0,1 0,-1 0,0 0,20 0,-20 0,0 0,-20 0,20 0,0 20,0-20,20 0,-40 0,20 0,-20 0,21 20,-1-20,0 0,-20 19,20-19,-20 0,20 19,0-19,0 19,0-19,0 19,-19-19,19 19,0 1,-20-20,20 19,-20 1,1 0,-1-20,0 19,-20-1,21 1,-41-19,20 20,-19-1,-20 1,19-20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7:47.5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0-1,'99'0,"1"20,19-1,19 1,1-20,21 20,19-20,19 20,1 0,39 19,0 1,21 20,-1-2,0-18,-20 19,20-19,-39-20,-1 0,1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0:39.0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0,'40'0,"-21"0,21 0,20 0,-21 20,1-20,0 0,-1 20,21-20,-1 20,-19-20,20 0,19 0,-19 19,19-19,0 0,1 0,-1 0,0 0,1 0,19 0,-20 0,21 0,-1 0,-20 0,40 20,-19-20,-1 0,20 0,-20 20,0-20,0 20,21-20,-21 0,20 20,0-20,0 21,0-21,0 0,20 19,-20-19,0 20,0-20,20 20,0-20,0 0,-20 20,20-20,0 0,0 0,0 20,-20-20,20 0,-1 20,1-20,20 0,-20 0,0 19,20-19,-20 0,-1 0,21 0,0 0,-20 0,0 0,20 0,-21 0,21 0,0 0,-20 0,20 0,-1 0,-19 0,20 0,0 0,0 0,-21 0,21 0,0 20,0-20,-1 0,1 0,-20 0,19 0,1 0,-1 0,-19-20,20 20,0 0,-1-19,-19 19,20 0,0 0,-20-20,20 20,-1 0,-19 0,20-20,-20 20,20 0,-20 0,-1 0,21 0,-20-20,0 20,20 0,-20 0,0 0,-1-20,-18 20,18 0,1 0,0 0,-20-20,20 20,0 0,0 0,0 0,-20 0,0 0,20 0,-20-19,20 19,0 0,-20 0,20 0,0 0,0-21,-20 21,0 0,20-20,0 20,-1 0,1 0,0 0,0 0,0 0,20 0,-40 0,20-20,20 20,-21 0,21 0,-20 0,0-20,20 20,0 0,-1 0,-19 0,20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0:43.5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0 218,'59'0,"1"0,19 0,1 0,-21 0,20 0,-19 0,19 0,1 0,-21 0,21 20,-21-20,21 0,19 19,-20-19,20 0,1 20,-1-20,20 19,0-19,0 20,0-20,0 0,0 20,20-20,0 0,0 0,0 0,0 20,19-20,-19 0,20 0,-20 0,0 18,20-18,-1 0,-19 20,0-20,20 0,0 0,0 0,-21-20,2 20,19 0,0 0,0-18,-21 18,21 0,20-20,-40 20,19 0,1-20,20 20,-20 0,-1 0,21 0,0 0,-21 0,1 0,20 0,-1 0,-19 0,20 0,-1 0,-19 0,0-20,19 20,1 0,-1 0,-19 0,20 0,-1-19,-19 19,0 0,0 0,19-20,1 20,-20-19,19 19,-19 0,0-20,-1 20,21-20,-20 20,-1-19,21 19,-20-20,-20 20,19-20,1 20,0-19,0 19,-1-19,1 19,-20-20,20 20,-20 0,20-20,-21 20,1 0,0 0,20 0,-19-20,-1 20,-20 0,0 0,20 0,0 0,-20 0,0 20,0-20,20 0,0 0,-40 0,20 0,0 20,0-20,0 0,20 0,-20 0,-20 0,40 0,-20 20,0-20,1 0,-1-20,-20 20,40 0,-20 0,0-20,0 20,-20-20,40 20,-20-19,20 19,-20 0,-20 0,20-20,0 20,0 0,-19 0,-21 20,0-1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0:45.5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0 102,'39'-21,"-19"21,20 0,0 0,-1-20,21 20,-1 20,1-20,-1-20,21 20,-21 0,40 0,-19-20,-1 20,1 0,19 0,0 0,0-20,1 20,-1 0,0 0,20 0,0 0,0-20,0 20,20 0,-20 0,19 20,-19-20,20 0,-20 0,20 20,0-20,0 0,0 20,19-20,1 0,0 0,0 0,-1 20,1-20,20 0,-20 0,-21 0,21 21,20-21,-40 0,19 0,21 0,0 0,-1 0,1 0,19 0,1 0,-21 0,0 0,20 0,-19 0,19 0,1 0,-1 20,1-20,39 0,-40 19,21-19,-1 20,0 0,0-20,1 20,19 0,-20 0,20-20,0 19,0-19,1 20,-1-20,-1 20,1-20,0 0,0 21,0-1,0-20,-19 20,19-1,-20-19,-19 20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1:53.7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0-1,'59'0,"-39"0,20 0,-1 0,1 18,0-18,19 0,-19 0,19 0,1 0,-20 19,19-19,21 0,-21 0,1 20,19-20,0 0,1 19,-1-19,1 0,-1 19,0-19,1 19,-1-19,20 20,-19-20,-1 0,20 18,-19-18,19 0,-20 0,20 0,-19 19,-1-19,20 0,-19 0,-1 0,20 0,1 0,-21 0,20 0,-19 0,19 0,0 19,0-19,0 0,-19 0,-1 0,20 0,-19 0,19 0,-20 0,21 0,-1 0,-20 0,1 0,19 0,-20 0,20 0,-19 0,20-19,-21 19,1 0,19 0,-20 0,1 19,19-19,0 0,0 0,1 0,-21 0,20 19,0-19,1 0,-1 20,0-20,0 0,-19 0,19 19,0-19,20 0,-20 0,1 18,-1-18,0 0,0 0,20 19,-19-19,-1 0,0 0,0 20,0-20,1 0,19 0,-20 0,20 0,-20 0,0 0,20 0,1 0,-21 0,20 0,-20 0,20 0,0 0,0 0,0 0,0 0,0-20,0 20,1 0,18 0,-38 0,39 0,-20 0,19-19,1 19,-20 0,20-18,-20 18,20 0,0 0,-20-19,20 19,0 0,0 0,0 0,-20 0,20 0,0 0,0 0,0 0,19-20,-19 20,0 0,0 0,20 0,-20 0,0 0,0-19,-20 19,20 0,-1-19,2 19,-1-19,0 19,-20-18,20 18,-20 0,0-20,20 20,-20-19,20 19,-20 0,0-19,0 19,20 0,0 0,-20 0,0-19,0 19,20 0,0 0,-20 0,20 0,-20 0,20 0,0 0,-20 0,0 0,20 0,-20 0,20 0,-20 19,-20-19,20 19,-19-19,-1 19,0 1,0-20,-19 18,-21-18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1:55.92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8254 555,'-80'-40,"41"40,19-20,-20 0,20 20,1-20,-21 0,0 1,0-1,-19 0,-20 20,-1-20,-19 0,-20 0,0 1,0 0,0-1,0 0,-20 20,0-20,0 0,20 1,-20-21,-20 20,20 0,-19 0,19 0,-40 1,20 19,1-20,-21 20,0-20,1 20,-1 0,-19 0,0 0,20 20,-1-20,1 0,-21 20,20-1,1 1,-21 0,1 0,19 0,-19 0,0 0,-1-1,21 1,-41 0,41 0,-41 0,21-1,19 0,-19 1,19 0,21-20,-1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3:25.672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0 0,'0'60,"0"-1,0-19,20 19,-1 1,-19 18,20-18,0-1,0 21,-20-21,20 21,0-21,-1 1,-19-21,20 1,-20-1,0-19,0-60,-20 1,1 0,19-21,0 1,0 19,0-20,19 21,1-1,0 0,0 1,0 19,0 20,19 0,-19 20,0 19,0-19,0 40,0-21,-1 21,1-1,0-19,0 0,20-1,-1 1,1-21,0-19,-1 0,-19-19,20-1,0 0,-21-39,1-1,0 1,0-1,-20 21,0-1,-20 0,0 20,0 40,1-20,-21 20,40 20,-20 0,20 19,0-19,20 19,0-19,0 0,-1-1,1 0,20-19,-20 0,19 0,-19-20,20 0,-20-20,0 0</inkml:trace>
  <inkml:trace contextRef="#ctx0" brushRef="#br0" timeOffset="905">992 99,'0'40,"20"0,0 19,-20 20,39 0,-19 0,20 1,-20-1,19 1,1-21,0 1,-20-1,-1-20,1 1,0-21,0-19</inkml:trace>
  <inkml:trace contextRef="#ctx0" brushRef="#br0" timeOffset="1186">1032 753,'39'-20,"21"1,-1-1,21 0,-21 0,1 0,19 0</inkml:trace>
  <inkml:trace contextRef="#ctx0" brushRef="#br0" timeOffset="1373">1607 753,'40'0,"-20"-20,-1-19,1 19,0-20,-20-19,0 19,-20 20,0 0,1 20,-21 20,20 0,-20 20,20 19,1 1,-1-21,20 21,20-20,-1-1,21-19,-20-1,20 1,19-20,-19-20,0 1</inkml:trace>
  <inkml:trace contextRef="#ctx0" brushRef="#br0" timeOffset="1716">2004 872,'20'20,"-20"-1,20-19,-20-39,-20 19,20-19,-20-1,20 0,-20 1,20-1,20 0,20 40,-21-19,21-1,0 20,-1-20,1 20</inkml:trace>
  <inkml:trace contextRef="#ctx0" brushRef="#br0" timeOffset="1997">2341 614,'-39'60,"19"-1,0 1,0-20,20-1,0-19,40 19,-1-59,1 1,0-1,-1 0,1-19,-20-1,-20 0,0-19,0 19,-40 20,20 1,1-1,-21 20,20 0,-20 20,21-20,19 19</inkml:trace>
  <inkml:trace contextRef="#ctx0" brushRef="#br0" timeOffset="2371">2877 555,'-60'40,"21"-1,-1 21,0-1,21-39,-1 20,20-20,20-1,19-58,-19 19,0-20,0 1,-20-1,20 20,-1 0,1 60,0-20,0 19,0 1,0 20,0-21,19 20,-19-19,0 19,-20-19,20-1,-20-19,-20 20,0-20,0-20,-19 20,-1-20,0 0,0-20,1 0,-1-20</inkml:trace>
  <inkml:trace contextRef="#ctx0" brushRef="#br0" timeOffset="2886">3095 773,'60'-20,"-21"-19,1-1,-20 0,0 1,0-1,-20-20,-20 40,-20 20,0 20,1 20,-1 0,0 19,21 21,-1-21,0 1,20-21,20-19,0-1,-1 1,21-20,0-20,-1 1</inkml:trace>
  <inkml:trace contextRef="#ctx0" brushRef="#br0" timeOffset="3198">3294 793,'0'40,"0"-21,0 1,20-40,-20-19,0-1,0-19,0-1,0 20,19 1,-19 19,40 0,-20 40,0 0,0 19,-1 21,1-1,0-19,0 20,0-21,-20-19,20 19,19-19,1-20,-20-20,0 0,0-19,19 0,1-21,-20 1,-20-21,20 41,-20 19,-20 0,-20 40,0 0,21 19,19 1,-20 19,20-19,-20 0,20-1,0 1,20-21,0 1,-1-20,21 20,0-40,0 20,-1-20,1-19,0 0</inkml:trace>
  <inkml:trace contextRef="#ctx0" brushRef="#br0" timeOffset="3822">4068 674,'-40'40,"20"-1,-20 21,21-1,-1-20,20 1,0-20,39-1,1-19,-20-19,39-1,-39 0,20-19,-20-1,-20-19,0-1,0 21,-20 19,0 20,0 0,-19 0,19 20,0 0</inkml:trace>
  <inkml:trace contextRef="#ctx0" brushRef="#br0" timeOffset="4150">4306 892,'-20'39,"20"-19,20-20,0-20,19 0,1 1,-20-21,19 1,-19-1,0-19,0 19,-40 20,0 20</inkml:trace>
  <inkml:trace contextRef="#ctx0" brushRef="#br0" timeOffset="4430">4762 614,'-79'20,"39"0,0 0,21 0,-1 0,20 19,0-19,20 20,-1-1,1-19,20 19,0-19,-21 0,-19 0,0 19,0-19,-39 0,19 0,-40 19,21-19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3:31.834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0 0,'40'139,"-40"-60,20 40,0-19,-1-1,1-20,-20 1,20-21,-20-39,0 0,-20-40,20-40,-20 1,20-1,-19-39,19 20,0-20,19 39,1 20,20 20,0 1,-1 38,1 1,0 20,-1 39,-19-19,20 19,-20 1,-20-21,20 21,-1-21,-19 1,0-41,20 21,0-60</inkml:trace>
  <inkml:trace contextRef="#ctx0" brushRef="#br0" timeOffset="468">655 437,'-20'99,"0"-20,20 1,0-1,0-39,20-1,0-19,0-20,20 0,-1-20,-19-19,0-1,0 0,-40-19,0-21,0 1,-19 39,-1 1,0 19,20 20,1 0</inkml:trace>
  <inkml:trace contextRef="#ctx0" brushRef="#br0" timeOffset="764">933 754,'20'60,"-20"-21,0-19,-20-79,20 19,0-39,0-1,0 1,0 19,20 40,0 1,19 78,-19 1,20-1,-20 1,-1-1,1-19,0-20,-20 0,0-40,-20-20,20 0,0-19,-20-21,20 21,20-1,-20 41,40 19,0 0,-20 19,19 21,-19 20,0-1,0 1,0-1,-1 1,-19-40,0 19,0-19,20-40</inkml:trace>
  <inkml:trace contextRef="#ctx0" brushRef="#br0" timeOffset="1326">1548 516,'-20'99,"20"-39,0-1,0 1,20-40,0-1,0-19,19-19,1-1,-20 0,20-20,-21 1,-19-1,-19-20,-1 1,0 19,-20 20,20 20,-19-20,19 20,20 20</inkml:trace>
  <inkml:trace contextRef="#ctx0" brushRef="#br0" timeOffset="1856">2064 496,'-40'40,"1"-1,-1 21,20-20,20-20,20-1,0 1,0 0,19-40,-19 0,20 1,0-21,-21 20,-19-20,20-19,-20 39,0 40,0 19,20 1,0 20,0-1,0-19,-1 19,1-19,-20 0,20-1,-20 1,-20 0,20-20,-20 0,-19-20,-1 19,0-19,21-19,-21-1,20 0</inkml:trace>
  <inkml:trace contextRef="#ctx0" brushRef="#br0" timeOffset="2324">2401 734,'40'20,"0"-20,-1-20,1 0,0 1,-1-21,1 0,-20 0,0-19,-20 39,-20 0,-20 40,1 0,-1 39,0 1,1 0,19-1,0-19,20-1,20-19,0 0,19-40,1 20,0-20</inkml:trace>
  <inkml:trace contextRef="#ctx0" brushRef="#br0" timeOffset="2636">2778 754,'-20'40,"20"-1,0-78,20-1,0 0,-20-19,20-1,0-19,0 19,0 21,-1 39,1 0,20 39,-20 1,0 20,-1-1,1 1,0-1,0-19,-20 0,20-21,-20 21,20-40</inkml:trace>
  <inkml:trace contextRef="#ctx0" brushRef="#br0" timeOffset="3026">3175 615,'20'20,"20"0,-1-20,1-20,0 0,0-20,-1 1,1-21,-20 21,0-1,-40 40,-20 0,0 40,1 19,-21 1,20-1,1 1,19-1,0-39,40 0,0 0,0-20,39 0,-19-20,19 0,1-20</inkml:trace>
  <inkml:trace contextRef="#ctx0" brushRef="#br0" timeOffset="3354">3651 595,'-39'80,"19"-41,0 1,0-20,60 20,-20-40,19-20,1 0,20 0,-21-20,1-19,-20-1,0 1,0 39,-60 0,0 20,20 0,-19 20,19 0,0 0,40-1</inkml:trace>
  <inkml:trace contextRef="#ctx0" brushRef="#br0" timeOffset="3650">3949 754,'-20'20,"40"20,0-40,20-20,-21 0,1 0,0-20,0 1,0-1,0 0,0 1,-20-1,19 20,1 0</inkml:trace>
  <inkml:trace contextRef="#ctx0" brushRef="#br0" timeOffset="3900">4505 496,'-20'0,"-20"0,1 20,19 0,0-20,0 59,40-39,0 20,0-20,-1 19,21-19,-20 0,0 0,-20 0,-20 0,0-1,0 1,-19 0,-21-20,20 20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7:51.9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0,'99'0,"-20"20,21-20,-1 0,0 20,0-20,20 20,0-20,0 0,19 0,-19 20,20-20,0 0,20 21,0-21,-1 19,1-19,20 20,-21-20,21 20,0-20,-1 20,20 0,0 0,1 0,-1-1,-19 1,19 21,1-21,-21 0,21-1,-21 1,-19-20,-1 20,-19-20,19 0,-19 20,-20 0,-20-20,21 40,-21-20,-20 20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8:03.1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-1 237,'119'20,"-40"0,0-20,21 0,-21 0,20 0,20-20,-20 20,21-20,-1 20,0 0,0-20,0 0,0 20,20-19,-21-1,1 1,20-1,0 0,0 0,-20 0,20 1,-1 19,-19-20,1 0,18 20,-18 0,-1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8:04.0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0 137,'100'38,"-1"2,20-20,0-20,0 20,0-20,-20 20,20-20,0 0,0 18,0-18,-19 0,19 0,0 0,0 0,0 0,20 0,-20 0,1-18,19-2,0 0,0 0,0-20,0 2,19 18,1-20,0 20,-20 1,39 0,1-1,-1 20,1 20,0-20,19 0,-19 0,-1 0,21 0,-21 0,21 0,-21 0,21 0,-1 19,1-19,0 19,0-19,-1 20,20-20,-19 0,-1 0,20 0,1 0,-21 0,20 0,1 0,-21 20,20-20,1 20,-1 0,-20-20,21 0,-21 19,20-19,1 0,-20 0,0 0,19 0,-20 19,1-19,-1 20,-19 0,-1 0,-19 20,0-40,0 18,-40 2,0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8:05.7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1908 117,'-59'-20,"-21"20,1 0,-41 0,1 0,-20 0,-20-20,-19 20,-42 0,2-19,-41-1,-19-19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05:24.6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2803 4242 0,'74'-50'0,"1"25"15,-26 25-15,1-25 16,24 1-16,-24 24 16,24 0-16,1 0 15,-1 0 1,1 0-16,-1 0 15,25 0-15,1 24 16,-1-24-16,0 25 16,25-25-16,-25 0 15,25 25 1,0-25-1,0 0-15,0 25 16,0 0-16,0-25 16,0 0-16,25 24 15,-25-24-15,25 25 16,0-25-1,-25 0-15,25 25 16,0-25-16,-1 0 16,1 0-16,0 0 15,0 0-15,0 0 16,24 25-1,-24-25-15,0 0 16,0 0-16,0 0 16,-1 0-16,1 0 15,25 0-15,-25-25 16,0 25-1,-1 0-15,26 0 16,-25 0-16,0 0 16,0 0-16,24 0 15,-24 0 1,0-25-16,24 25 15,-24 0-15,25 0 16,-25 0 0,24 0-16,-24 0 15,25-25-15,-25 25 16,24 0-16,1 0 15,-25 0-15,24 0 16,1 0-16,0 0 16,-26 0-1,26 0-15,0 0 16,-25 0-16,24 0 15,-24 0-15,25 0 16,-26 0-16,26 25 16,0-25-16,-25 0 15,-1 0 1,26 0-16,-25 25 15,24-25-15,-24 0 16,0 25-16,25-25 16,-25 0-16,24 25 15,-24-25 1,0 0-1,25 0-15,-26 0 16,26 0-16,-25 0 16,0 24-16,24-48 15,-24 24-15,25 0 16,-25 0-16,24 0 15,-24 0 1,25 0-16,-26 0 16,26 0-16,-25 0 15,0 0-15,24 0 16,-24 0-16,25 0 15,-25 0-15,0 0 16,-1 24 0,26-24-16,-25 0 15,0 0-15,24 0 16,1 0-16,0 0 15,-26 25-15,26-25 16,0 25-16,-26-25 16,26 25-1,0-25 1,-1 25-16,-24-25 15,25 24-15,-25-24 16,24 25-16,-24-25 16,25 0-1,-25 0-15,-1 0 16,1 25-16,0-25 15,0 0-15,0 25 16,0-25 0,-1 25-16,-24-25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05:53.6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3572 5333 0,'25'0'47,"24"-25"-32,-24 25 17,25 0-17,-25 0-15,-1 0 16,1 0-16,0 0 15,25 25 1,-26-25-16,1 0 16,25 0-16,-1 0 15,-24 0-15,25 0 16,-1-25-16,1 25 15,0 0 1,24 0-16,-24 0 16,-1 0-1,1 0-15,-1 0 16,26 0-16,-26 0 15,26 0 1,-1 0-16,-24 0 16,24 0-16,-24 0 15,24 0-15,1 0 16,-26 0-1,26 0-15,-1 0 16,1 25-16,-1-25 16,0 0-16,1 0 15,-1 0-15,1 0 16,-1 0-1,1 0-15,-1 0 16,25 0-16,-24 0 16,24 25-16,-25-25 15,25 0-15,-24 0 16,24 0-1,0 0-15,0 0 16,-24 0-16,24 25 16,0-25-16,1 0 15,-1 0 1,0 0-1,0 24-15,0-24 16,-24 0-16,24 0 16,0 0-16,0 0 15,26 0 1,-26 0-16,0 0 15,0 25-15,0-25 16,25 0-16,-24 0 16,-1 0-16,25 0 15,-25 0 1,0 0-16,25 0 15,0 0-15,-24 0 16,-1 0-16,25 0 16,0 0-16,-25 0 15,25 0 1,-25 0-16,25 0 15,0 0-15,0 0 16,0 0-16,0 0 16,0 0-16,0 0 31,0 0-31,1 0 15,-1 0-15,0 0 16,24 0-16,-24 0 16,0 25-16,0-25 15,0 0 1,25 0-16,-25 0 15,0 0-15,0 0 16,0 0-16,25 0 16,-25 25-16,0-25 15,0 0 1,25 0-16,-25 0 15,0 0-15,0 0 16,25 0-16,-25 0 16,25 0-16,-25 0 15,0 0-15,0 0 16,25 0-1,-25 0-15,0 0 16,25 0-16,-25 0 16,25 0-16,-25 0 15,0 0 1,0 0-1,24 0-15,-24 0 16,0-25-16,0 25 16,25 0-16,-25 0 15,0 0-15,0 0 16,25-25-1,-25 25-15,0 0 16,0 0-16,0 0 16,0 0-16,25 0 15,-25 25-15,0-25 16,0 0-16,0 0 15,0 0 1,0 0-16,-24 0 16,24 25-16,0-25 15,0 0-15,0 0 16,-25 0-16,0 0 15,25 25 1,-25-25-16,25 0 16,-24 0-16,-1 0 15,0 24 1,0-24-16,25 0 15,-25 0 1,-24 0-16,24 0 16,0 0-16,-24 0 15,24 0-15,-25 25 16,26-25-16,-26 0 15,0-25 1,1 25-16,-26 0 16,26 0-16,-1 0 15,1 0-15,-26 0 16,1 0-16,-1 0 15,1 0 1,0-24-16,-26 24 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05:54.4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23564 5581 0,'-49'-25'46,"24"25"-46,-25-25 16,1 25-16,-26-24 16,-24 24-1,0-25 1,0 0-16,-25 25 15,25-25-15,-26 0 16,-23 1-16,24 24 16,0-25-1,-25 0-15,0 0 16,25 25-16,0 0 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05:55.4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5779 6127 0,'-124'-25'16,"50"0"-16,-25 25 16,24 0-16,-24 0 15,0 0 1,-25 0-16,25 0 15,-25 25-15,0-25 16,0 0 0,0 0-16,-25 0 15,25 0-15,-25 0 16,25 0-16,-25 0 15,25 0 1,0 25-16,-25-25 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32.8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9525 8310 0,'-50'0'0,"1"0"15,24 0-15,-25 0 16,1-25-16,-1 25 16,1 0-16,-1 0 15,-24 0-15,24 0 16,-25 0-1,1 25-15,24-25 16,-24 0-16,-25 24 16,0-24-16,24 0 15,-24 0-15,0 25 16,24-25-1,-24 0 1,0 0-16,0 0 16,-25-25-16,24 25 15,1 0-15,0 0 16,-25 0-16,0 0 15,0-24 1,25 24-16,-25 0 16,0 0-16,0-25 15,0 25-15,0 0 16,0 0-16,-25 0 15,25 0 1,-25 0-16,25 0 16,-25 25-16,25-25 15,-25 0-15,0 0 16,25 0-16,-24 24 15,-1-24-15,0 25 16,0-25 0,0 25-16,25 0 15,-49-25-15,24 25 16,25-25-16,0 24 15,0-24 1,-25 0 0,50 0-16,-25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08:33.2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5533 180,'-218'-20,"119"0,-20 0,-1 0,1 20,-19 0,0-20,-1 20,-20 0,0 0,-19 20,19-20,-20 0,1 20,-21-20,21 0,-1 0,-38 0,38 0,-19 0,-1 0,1 0,-1-20,1 20,0 0,-1-20,22 0,-2 20,0-20,-19 0,19 20,1-20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34.2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2778 7317 0,'50'-24'15,"-25"24"-15,-1-25 16,26 25-16,0-25 15,-1 0-15,26 0 16,-1 25 0,0-24-16,1-1 15,24 25-15,0-25 16,-24 0-16,24 0 15,0 25-15,0-24 16,1 24 0,-1-25-16,25 25 15,0-25-15,0 25 16,0-25-16,25 25 15,-25-25-15,0 25 16,25-24 0,-1-1-16,1 25 15,25-25-15,-25 0 16,0 25-16,24-25 15,1 25 1,-1 0 0,-24-25-16,25 25 15,0 0-15,-1 0 16,26-24-16,-26 24 15,1 0-15,24 0 16,-24-25 0,24 25-16,-24 0 15,24 0-15,1 0 16,-26 0-16,26 0 15,-1 0-15,-24 0 16,0 0 0,24 0-16,1 25 15,-26-25-15,26 0 16,-1 0-16,-24 24 15,24-24-15,1 0 16,-1 25 0,0-25-16,-24 0 15,24 25-15,1-25 16,-25 0-16,24 25 15,0-25 1,1 0-16,-1 25 16,1-25-1,-1 0-15,1 25 16,-1-25-16,0 0 15,1 24-15,-1-24 16,1 0-16,24 0 16,-25 25-1,1-25-15,-1 25 16,26-25-16,-26 0 15,0 25-15,26-25 16,-26 25-16,1-25 16,24 24-1,0-24-15,-25 0 16,1 25-16,24-25 15,-24 0-15,24 0 16,0 25-16,-24-25 16,-1 0-1,0 0-15,26 0 16,-1 0-16,-25 0 15,1 0 1,24 0-16,-25 0 16,26 0-1,-1 0-15,-25 0 16,1 0-16,-1 0 15,1 0-15,24 0 16,-25 0-16,1 0 16,-26 0-1,26 0-15,-25 25 16,24-25-16,-24 0 15,-1 0-15,-24 0 16,-25 25 0,0-25-16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35.6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19422 9376 0,'-124'0'0,"25"-25"16,24 25-16,-24 0 15,0 0-15,-25 0 16,25 0-16,0 25 15,-26-25 1,26 0-16,-25 0 16,0 25-1,-25-25-15,50 0 16,-50 0-16,25 25 15,0-25-15,0 0 16,0 0-16,-25 0 16,1 25-1,24-25-15,-25 0 16,0 0-16,0 0 15,25 0-15,-25 0 16,0 0-16,1 0 16,-1 0-16,0 0 15,0 24 1,0-24-16,0-24 15,1 48-15,-26-48 16,25 24-16,0 0 16,-24 0-16,24 0 15,0 0 1,-25-25-16,26 25 15,-1 0 1,-25-25-16,25 25 16,0 0-16,-24-25 15,24 25-15,-25 0 16,50 0-1,-49-25-15,24 25 16,-25 0-16,25-24 16,1 24-16,-1 0 15,-25 0-15,25 0 16,0-25-16,-24 25 15,24 0 1,-25 0-16,26-25 16,-26 25-16,25 0 15,0 0-15,-24 0 16,24 0-16,0 0 15,0 0-15,-24 0 16,24 0 0,0 0-16,0 0 15,-25 25-15,26-25 16,-1 0-16,-25 0 15,0 25 1,26-25 0,-1 24-16,-25-24 15,1 25-15,24-25 16,-25 25-16,0-25 15,1 25-15,-1 0 16,1-25-16,-1 0 16,0 24-1,25-24-15,-24 25 16,-1-25-16,-24 0 15,49 0-15,-25 25 16,-24-25-16,24 0 16,1 0-1,-1 0-15,0 25 16,1-25-16,-1 0 15,-24 0-15,24 25 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38.5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3200 10220 0,'25'0'15,"24"0"-15,-24-25 16,0 25-16,24 0 15,-24 0-15,25-25 16,-1 25-16,1 0 16,0 0-1,-26 0-15,26 0 16,0 0-16,-1 0 15,26 0-15,-26 0 16,1 0-16,24 0 16,1 0-1,-1 25-15,-24-25 16,24 0-16,1 0 15,-1 0-15,25 0 16,-24 25 0,24-25-16,-25 0 15,26 0-15,-1 24 16,-25-24-16,25 0 15,1 25-15,-1-25 16,25 25 0,-25-25-1,0 0-15,25 0 16,-24 25-16,24-25 15,-25 0-15,25 25 16,0-25 0,0 0-16,0 0 15,0 0-15,0 24 16,0-24-16,0 0 15,0 0-15,25 25 16,-25-25 0,0 0-16,25 0 15,-25 0-15,25 25 16,-25-25-16,0 0 15,24 0-15,-24 0 16,25 25 0,-25-25-16,0 0 15,25 0-15,-25 0 16,0 0-16,0 25 15,0-25-15,25 0 16,-25 0-16,0 0 31,0 0-31,0 0 16,25 24-16,-25-24 15,0 0-15,0 0 16,25 0-16,-25 0 16,25 0-16,-25 25 15,25-25 1,-25 0-16,24 0 15,-24 0-15,0 0 16,25 0-16,-25 0 16,0 0-16,0-25 15,25 25 1,-25 0-16,25 0 15,-25 0-15,25-24 16,0 24-16,0-25 16,-1 25-16,26-25 15,-25 0-15,24 25 16,1-25-1,0 25-15,24-24 16,-24 24 0,24 0-16,-24-25 15,24 25-15,1 0 16,-1 0-16,-24 25 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43.4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3125 12526 0,'75'0'0,"-26"0"16,26-24-16,24 24 16,-25 0-1,26-25-15,-26 25 16,1-25-16,24 25 15,0 0 1,-25-25-16,50 25 16,-24 0-16,-1 0 15,0-25-15,25 25 16,0 0-16,-25 0 15,25 0 1,0 0-16,0 0 16,0 0-16,0 0 15,25 0-15,-25 0 16,25 0-16,-25 0 15,25-24 1,-25 24-16,25 0 16,-25 0-16,25 0 15,-1 0-15,1 0 16,0-25-16,0 25 15,0 0 1,0 0-16,-1 0 16,26-25-1,-25 25-15,0 0 16,0 0-16,-1 0 15,26-25 1,-25 25-16,0 0 16,0 0-16,24-25 15,-24 25-15,0 0 16,0 0-16,24 0 15,-24-24 1,0 24-16,0 0 16,24-25-16,-49 25 15,25 0-15,0 0 16,25-25-16,-25 25 15,-25 0-15,49-25 16,-24 25 0,-25 0-16,25 0 15,-25 0-15,25-25 16,0 50-16,-25-25 15,24 0-15,1 0 16,0 0 0,-25 0-1,0 0-15,25 0 16,-25 0-16,0 0 15,25 0-15,-25 25 16,0-25-16,0 0 16,0 25-1,0-25-15,25 0 16,-25 25-16,0-25 15,0 0-15,0 24 16,0 1-16,0-25 16,-25 25-1,25 0-15,0-25 16,0 25-16,-25-1 15,25-24-15,0 25 16,0-25-16,-24 25 16,24-25-1,-25 25-15,25-25 16,0 25-16,-25-25 15,25 0-15,-25 24 16,25-24-16,-24 0 16,24 25-1,-25-25-15,0 25 16,25-25-1,-25 0-15,1 25 16,24-25-16,-25 25 16,25-25-16,-25 24 15,25-24-15,-25 25 16,25-25-16,-24 25 15,24-25-15,0 25 16,-25-25 0,25 0-16,-25 25 15,25-25-15,0-25 16,0 25-16,-25 0 15,25-25-15,25 0 16,-50 25-16,25 0 16,-24-25-1,24 25-15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44.91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6375 13742 0,'-50'-25'0,"1"25"16,-1-25-16,-24 25 16,-1-25-16,-24 25 15,0-24-15,-1 24 16,1-25-16,-25 25 15,0 0 1,0 0-16,0 0 16,-25 0-1,25 25-15,-25-25 16,1 0-16,-1 0 16,0 0-1,0 0-15,-24 0 16,24 0-16,-25 0 15,0 0-15,-24 24 16,24 1-16,-24 0 16,-25 0-1,-1 24-15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46.9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3026 14461 0,'-25'25'16,"50"-25"93,25-25-62,-25 25-31,24-25-1,-24 25-15,0 0 16,24 0-16,-24 0 15,25 0 1,-25 0-16,24 0 16,1 0-16,-1 0 15,1 0-15,0 0 16,-1 0-16,1 0 15,0 25 1,-1-25-16,1 0 16,-1 25-16,1-25 15,0 0-15,24 25 16,-24-25-16,24 0 15,-24 0 1,24 25-16,0-25 16,1 0-16,-1 0 15,1 24-15,-26-24 16,26 0-1,-1 0-15,1 0 16,-1 0 0,0 0-16,1 0 15,-1 0-15,1 0 16,-1 0-16,25-24 15,-24 24-15,-1 0 16,25 0 0,-24 0-16,24 0 15,0 0-15,-24 0 16,24 0-16,0 0 15,0 0-15,0 0 16,25 0 0,-24 0-16,24 0 15,0 0-15,0 0 16,0 0-16,25 0 15,-1 24-15,1-24 16,0 25 0,25 0-16,-1-25 15,-24 25-15,0-25 16,25 25-1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49.7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2629 15577 0,'25'25'47,"25"-25"-32,-1 0 1,-24 0-1,25 0-15,-1 0 16,1 0-16,0 0 16,-1 0-16,1 0 15,-1 25-15,1-25 16,0 0-1,-1 0 1,26-25-16,-26 25 16,50 0-16,-24 0 15,-1-25-15,1 25 16,-1-24-16,25 24 15,-24 0-15,24-25 16,0 25 0,0 0-16,1 0 15,-26-25-15,25 25 16,0 0-16,1 0 15,24 0-15,-25 0 16,25 0 0,-25 0-16,25 0 15,0 0-15,0 0 16,0 0-16,0 0 15,25 25-15,-25-25 16,25 0-16,-25 0 16,25 0-1,-25 0-15,0 0 16,25 0-1,0 0-15,-25 0 16,24 0-16,1 0 16,0 0-16,-25 0 15,25 0 1,0 0-16,0 0 15,-1 0-15,1 0 16,0 0-16,0 0 16,0 0-16,-25 0 15,25 0 1,-1-25-16,1 50 15,0-25-15,0 0 16,0 0-16,-25 0 16,25 0-16,-1 0 15,1 0-15,0 0 16,-25 25-1,25-50-15,0 25 16,0 0-16,-25 0 16,0 0-16,24 0 15,1 0-15,-25 0 16,25 0-1,-25 0-15,25 0 16,-25 0 0,0 0-16,0 0 15,25 0-15,-25 0 16,0 0-16,25 0 15,-25-25-15,25 25 16,-25 0-16,0 0 16,0 0-1,24 0-15,-24 0 16,25 0-16,-25 0 15,25 0-15,0 0 16,-25 0-16,0 0 16,25 0-16,0 0 15,-25 0 1,25 0-16,-25 0 15,24 0-15,-24 25 16,0-25-16,25 0 16,-25 0-16,0 0 15,25-25-15,-25 25 16,0 0-1,0 0 1,0-25-16,0 25 16,0 0-16,0 0 15,0-25-15,0 25 16,0 0-16,0 0 15,0 0-15,0 0 16,0-24-16,0 24 16,-24 0-16,24 0 15,0 0 1,0 24-16,0-24 15,0 0-15,-25 25 16,25-25-16,25 25 16,-25-25-16,-25 25 15,25 0-15,0-25 16,-25 24-16,1 1 15,-26 0-15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0:51.1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5804 16396 0,'-99'0'0,"49"0"16,-24 0-16,0 0 16,-1 0-16,-24 0 15,25 25-15,-1-25 16,-24 0-1,0 25-15,0-25 16,-26 24-16,26 1 16,0-25-16,-25 25 15,25-25-15,-25 25 16,25 0-1,-25-25-15,24 24 16,-24-24-16,0 0 16,0 25-1,0-25-15,-25 25 16,1 0-16,-1-25 15,0 25 1,0-25-16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7:19:59.0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1984 5085 0,'0'25'47,"0"24"-16,0-24-15,25 25-1,-25-25 1,0-1-16,0 1 16,0 0-1,0 0-15,0 0 16,0-1-16,0 26 15,0 0 1,0-26 0,0 1-1,0-25 63</inkml:trace>
  <inkml:trace contextRef="#ctx0" brushRef="#br0" timeOffset="1187.6">2158 4887 0,'-25'-25'31,"0"0"-15,1 25 0,-26 25-1,0-25 1,26 25-1,-1-1 1,0-24-16,-25 50 31,26-50-31,-1 25 16,0 0-16,0-1 15,0 1-15,1 0 16,-1 25-16,25-26 16,-25 1-1,0 0-15,25 25 16,-25-26-16,25 1 15,-25 25-15,25-25 16,0-1 0,0 26-16,0-25 15,0 0-15,0-1 16,0 26-1,0-25-15,25 0 16,0 24 0,25-24-1,-25 0 1,24 0-1,-24-25-15,0 0 16,0 24 0,-1-24-16,26 0 15,-25 0-15,0 0 16,24 0-16,-24 0 15,0-24 1,0 24-16,-1-25 16,26 25-16,-25-25 15,0 25-15,-1-25 16,1 0-1,0 1-15,0-1 16,24-25 0,-24 25-1,0 1-15,0-26 31,-25 0-31,0 26 16,0-1 0,0 0-16,0 0 15,0 0-15,0-24 16,0 24-1,0 0-15,0-24 16,-25 24-16,25 0 16,-25 0-16,0-24 15,1 24 1,-1 0-16,0 0 15,0 25-15,-24-25 16,24 1-16,-25 24 16,25 0-16,1 0 15,-1 0 1,0 0-16</inkml:trace>
  <inkml:trace contextRef="#ctx0" brushRef="#br0" timeOffset="2814">3845 5779 0,'25'0'47,"-1"25"-16,26-25-16,0 0 1,-26 0 0,1 0-16,0 0 15,25 0 1,-26 0-16,26 0 15,-25 0-15,24 0 16,-24 0-16,25 0 31,-25 0-31,24 0 16,-24 0-16,25 0 15,-26 0-15,26 0 16,0 0-16,-26 0 16,26 0-1,0 0-15,-26 0 16,26 0-16,0 0 15,-25 0-15,24 0 16,1 0 0,-25 0-16,24 0 15,1 0-15,-25 0 16,24 0-16,1 0 15,-1 0-15,-24 0 16,25 0 0,-1 0-16,-24 0 15,25 0-15,-1 0 16,-24 0-16,25 0 15,-1-25-15,1 25 16,-25 0 0,24 0-1,1 0-15,0 0 16,-1 0-16,-24 0 15,25 0 1,-1 0-16,1 0 16,0 0-16,-1 0 15,26 0-15,-51 0 16,51 0-16,-26 0 15,1 0 1,-25 0-16,24 0 16,26 0-16,-26 0 15,1 0-15,0 0 16,-1 0-16,1 0 15,0 0 1,-1 0-16,26 25 16,-26-50-16,1 50 15,24-25-15,-24 0 16,24 0-1,-24 0-15,24 0 16,1 0-16,-26 0 16,26 0-1,-1 25-15,-24-25 16,24 0-1,0 0-15,1 0 16,-1 25-16,1-25 16,-1 0-16,-24 0 15,24 25-15,1-25 16,-26 0-1,26 0-15,-1 25 16,-24-25-16,-1 0 16,1 0-16,-25 0 15,-1 0-15,1 0 16</inkml:trace>
  <inkml:trace contextRef="#ctx0" brushRef="#br0" timeOffset="180236.4">670 7020 0,'25'0'47,"24"0"-16,-24 0-15,25 25-1,-26-1-15,26 1 16,-25 25 0,0-25-1,-25-1-15,24 1 16,-24 25-16,0-25 15,0-1-15,25 1 16,-50 0-16,25 25 31,-49-1-15,24-49-16,0 25 15,0-25-15,-24 0 16,24 0-16,-25 0 16,26 0-1,-1 0-15,0 0 16,0-25-1,25 0 1,50 1 15,-25-1-31,-1 25 16,1 0-16,25 0 15,-25 0-15,-1 25 16,1-1-16,0-24 16,0 25-1,24 25 1,-24-25-1,0 24 1,-25-49 0</inkml:trace>
  <inkml:trace contextRef="#ctx0" brushRef="#br0" timeOffset="180502.6">992 6896 0,'-25'-25'0</inkml:trace>
  <inkml:trace contextRef="#ctx0" brushRef="#br0" timeOffset="180533.8">992 6896 0,'0'0'0</inkml:trace>
  <inkml:trace contextRef="#ctx0" brushRef="#br0" timeOffset="181048.6">893 6846 0,'-25'-25'16,"0"25"-16,-24 25 15,24-25-15,-25 0 16,1 25-16,24 0 15,-25 0-15,1-1 16,-1 26 0,0-25-16,26 24 15,-26-24-15,25 25 16,0-1-16,25-24 15,-24 25 1,24-1-16,0 1 16,0 0-16,0-26 15,24 26-15,1 0 16,0-26-16,25 26 31,-1-25-31,1 0 16,0-25-16,-1 24 15,26-24-15,-26 25 16,1-25-16,24-25 15,-24 25 1,-1-24-16,1-1 16,24 0-16,-24 0 15,0 0-15,-1-24 16,-24-1-16,0 1 15,0-1 1,-1 0-16,-24-24 16,0 24-16,-24-24 15,-1 24-15,-25 1 16,25-26-16,-49 51 15,24-26 1,1 25-16,-1 0 16,1 25-16,-1 0 15</inkml:trace>
  <inkml:trace contextRef="#ctx0" brushRef="#br0" timeOffset="183066">2952 7640 0,'49'0'47,"1"0"-32,-25 0-15,0 0 16,-1 0 0,26 0-16,0 0 15,-26 0-15,26 0 16,24 0-16,-24 0 15,0 0-15,-1 0 16,1 0 0,24 0-16,-24 0 15,0 0 1,-1 0-16,26 0 15,-26 0-15,1 25 16,24-25 0,-24 0-16,-1 0 15,26 0-15,-26 0 16,1-25-16,0 25 15,-1 0-15,1 0 16,24 0 0,-24 0-16,-1 0 15,1 0-15,0 0 16,24 0-16,-24 0 15,-1 0-15,1 0 16,24 0 0,-24 0-16,0 0 15,-1 0-15,26 0 16,-26 25-16,1-25 15,-1 0-15,1 0 16,24 0 0,-24 0-16,0 0 15,-1 0 1,26 0-16,-26 0 15,1 0-15,0 0 16,24 0-16,-24 24 16,-1-24-1,26 0-15,-26 0 16,26 0-16,-26 0 15,1 0-15,24 0 16,-24 25-16,-1-25 16,26 0-1,-26 0-15,26 0 16,-26 0-16,26 0 15,-25 0-15,24 0 16,-24 0-16,24 0 16,-24 0-1,-1 0-15,26 0 16,-1 0-16,-24 0 15,24 0-15,-24 0 16,24 0-16,-24 0 16,-1 0-1,26 0 1,-26 0-16,26 0 15,-26-25-15,26 25 16,-26 0-16,26 0 16,-26 0-16,1 0 15,24 0 1,-24 0-16,24 0 15,-24 0-15,24 0 16,1 0-16,-26 0 16,26 0-16,-26 0 15,26 0 1,-26 0-16,26 0 15,-25 0-15,24 0 16,0 25-16,-24-25 16,24 0-16,-24 0 15,24 0 1,-24 0-16,0 0 15,24 0-15,-24 0 16,24 0-16,0 0 16,-24 0-16,24 0 15,-24 0-15,25 0 16,-26 0-1,26 25 1,-26-25-16,26 0 16,-1 0-16,-24 0 15,24 0-15,-24 0 16,24 25-16,-24-25 15,24 0 1,-24 0-16,24 0 16,-24 0-16,24 0 15,0 25-15,-24-25 16,25 0-16,-26 0 15,26 0 1,-26 0-16,26 0 16,-26 0-16,26 0 15,-26 0-15,26 0 16,-26 0-16,1 0 15,24 0-15,-24 0 16,-1 0 0,1 0-16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9:23.2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57,'80'0,"-21"-18,1 18,-1 0,21 0,-1 0,0 0,21-17,-21 17,20 0,1 0,-1 0,20 0,-19 0,19-18,0 18,0 0,20 0,-20 0,20 0,-20 0,20 0,0 18,0-18,0 0,0 0,19 0,-19 0,0 0,20 17,-20-17,21 0,-21 0,-1 0,21 0,-20 18,0-18,0-18,20 18,-20 0,0 0,-1 0,-19 0,20-17,0 17,0 0,0 0,20 0,1 0,-21 0,-1 0,1 0,0 0,0 0,-20 17,-20-17,20 18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1:09.4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0 238,'60'20,"-20"0,-1-20,21 20,-1-20,-19 20,20-20,19 19,-20-19,21 20,-1-20,1 20,-1-20,20 0,-19 20,19-20,0 0,0 0,-19 20,19-20,20 0,-20 0,0 0,20 20,-19-20,19 0,0 0,0 0,0 0,0 0,-20 0,20 0,20 0,-20 0,0 0,0 0,0 0,20 0,-20 0,0 0,0 0,0 0,1 0,18 0,-18 0,-1-20,0 20,-20 0,20 0,0 0,0 0,-20 0,0 0,1 0,19 0,-20 0,20 0,-20 20,-19-20,39 0,-20 0,0 0,0 0,-19 19,19-19,-20 0,21 0,-1 0,0 0,0 0,0 0,1 0,-21 0,20 0,0 0,1 0,-1 0,-20 0,20-19,-19 19,19 0,0 0,1 0,-1 0,0 0,-20 0,21 0,-1 0,0 0,0-20,-19 20,19 0,-20 0,20 0,1 0,-21 0,20 0,0 0,1 0,-1 0,0 0,-20 0,21 0,-1 0,0 0,-20 0,21 0,-1 0,0 0,0 0,1 0,-1-20,0 20,0 0,0 0,1 0,-1-20,0 20,-20 0,21 0,-1-20,0 20,0 0,1 0,-1-20,0 20,0 0,0 0,1 0,-1-19,0 19,0 0,20 0,-19 0,-1 0,0 0,0 0,20 0,-19 0,19 0,-20 0,0 0,0 0,0 0,1 0,19 0,-20 0,0 0,0 0,20 0,-19 0,19 0,-20 0,0-20,0 20,20 0,-19 0,19-20,0 20,0 0,-20-20,20 20,0-20,0 20,0-20,0 1,-19-1,19 0,20 0,-20 20,-20-20,20-20,0 21,0-1,-20 0,20 20,-19-20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9:27.7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59,'20'-20,"20"20,-21-19,21 19,-20 0,39-19,-19 19,0 0,19 19,1-19,-1 0,1 19,0 1,19-20,0 19,1 1,19-1,0 1,0-20,20 18,0 2,0-20,1 19,17-19,2 0,0 20,0-20,0 0,0 0,0 19,-20-19,0 0,-20 0,-19 0,-1 0,-19 0,-1 0,-39-19,0 19,0-20,-1 1,-19 19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9:28.5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0-1,'20'16,"-1"-16,21 0,-20 0,0 0,0 0,19 16,1-16,0 0,19 0,1 0,-1 0,21 0,-1 0,0 0,21 0,-1 0,0 0,40 0,-20 0,19 0,-19 16,20-16,0 0,0 0,-20 17,0-17,-20 0,0 0,-19 0,-1 0,-39 0,-1-17,-19 17,0 0,-20-16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9:30.0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78,'139'-19,"-20"0,-39 1,19 18,0 0,-20 0,1 0,-1 0,20 0,-19-19,-1 19,1 0,-21 0,20 0,-19 0,19 0,-19 19,19-19,-19 0,19 0,1 18,-21-18,20 0,1 19,-21-19,21 0,-1 0,0 0,1 0,-1 0,2 0,-2 0,0 0,21 0,-21 0,20 0,0 0,1-19,-1 19,-20 0,20 0,1 0,-1 0,-20 0,20-18,21 18,-21 0,0 18,0-18,0 0,1 0,-1 0,-20 0,1 0,-21 0,1 0,-1 0,1 0,-21 19,1-19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9:31.3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0,'99'0,"-39"0,19 0,20 0,-19 0,19 0,0 0,0 0,1 0,-1 0,-1 0,21 0,20 0,-20 0,0 0,20 0,20 0,-20 20,0-20,-1 0,21 20,20-20,-40 20,19-1,20 1,-19 0,0-20,-1 20,1 0,20-20,-41 0,21 19,-20-19,20 0,-20 0,0 0,0 0,-1 19,-19-19,0 20,0 0,-20-20,0 20,-19 0,-1 0,0-1,-19 21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9:32.4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7857 59,'-39'0,"-21"0,1 0,-21 0,1 0,-20 0,0 19,-20-19,-20 0,0 0,0 0,-20 19,0-19,1 0,-1 0,0 0,-20 0,21 0,-21 19,20-19,1 0,-21-19,20 19,1 0,-1 0,-20-19,20 19,1 0,0-19,-21 0,21 19,-21-19,0 19,1 0,-1-19,1 19,-1 0,-19 0,19 0,0 0,-19 19,-1-19,1 19,19-19,1 19,-1-19,1 19,19 0,0-19,0 19,40-19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2:25.5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71,'0'-17,"20"-1,0 0,19 0,1 36,-20-18,0 0,19 18,1-18,-20 18,0-18,20 0,-21 0,21 0,0 17,-1-17,-19 0,40 0,-20 0,-1 0,21 0,-21 17,21-17,-1 0,-19 0,20 0,-1 0,1 0,19 18,-19-18,-1 0,21 0,-21 0,20 0,1 18,-21-18,21 0,-1 0,1 0,-20 0,19 0,1 0,19 0,-20 0,1 0,19 0,-20 0,1 0,19 0,-20 0,21 0,-21 0,20 0,-19 0,19 0,-20 0,0 0,21 0,-1 0,0 0,-20 0,21 0,-21 0,20-18,1 18,-1 0,0 0,0 0,0 0,-19 0,19 0,0-18,0 18,1 0,-1 0,-20 0,20 0,1-17,-1 17,21 0,-21 0,0 0,1 0,19 0,0 0,20 0,-20 0,0 0,0 0,0 0,20 0,-20 0,-20 0,20 0,-20 17,20-17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2:27.4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2:27.5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0,'0'0,"17"39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2:27.5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17,'0'20,"40"1,-20-21,0 0,19 0,1 0,20 0,-21 0,21 0,19 0,-19 0,19 0,1 0,-1 0,20 0,0 22,1-22,-1 0,0 0,0 0,0 0,1 0,-1 0,0 0,20 0,-20 0,20 0,-19 0,19 0,-20 0,20 0,-20 0,0-22,1 22,-1 0,0 0,0 0,20 0,-39-21,19 21,0 0,0 0,1 0,-21 0,20 0,0 0,-19 0,19 0,-20 0,21 0,-1 0,-20 0,20 0,-19 0,19 0,-20 0,1 0,19 0,-20 0,21 21,-21-21,20 0,-19 0,19 0,-20 0,20 0,1 0,-20 0,19 22,-19-22,-1 0,20 0,0 0,-19 0,19 0,-20 0,21 0,-21 0,20-22,0 22,1 0,-21 0,20 0,-19 0,-1 0,20 0,0 0,1 0,-1 0,0 0,-20 0,21 0,-1 0,20 0,-20 0,0 0,1 0,-1 0,0 0,0 0,20 0,-20 0,1 0,-1 0,0-21,0 21,20 0,-19 0,-1 0,0-20,0 20,1-21,19 21,-20 0,20-22,-20 22,20 0,0 0,0 0,0 0,0 0,-19 0,19 0,-20 0,-20-21,20 21,1 21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2:29.9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0-1,'39'0,"1"0,0 0,-1 21,1-21,0 0,19 0,-19 0,20 0,-1 0,1 20,19-20,-19 0,19 0,0 0,21 0,-21 0,19-20,-19 40,21-20,-1 0,20 0,-20 0,20 0,0 0,0 0,20 0,0 0,0 0,0 0,20-20,19 20,1 0,0 0,-2 0,41 0,-19 0,-1 0,40 0,-19 0,19 0,20 20,-20-20,20 0,19 0,-19 0,19 0,1 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2:27.7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0 198,'40'0,"-21"0,21 0,-20 0,20 0,-20 0,-1 0,21 0,0 0,-1 0,21 0,-20 0,19 0,1 0,-1 0,1 0,19 0,-19 0,19-20,-19 20,19 0,0 0,1-18,19 18,-20 0,1 0,19 0,0-20,-20 20,21 0,-1 0,0-19,0 19,1 0,-1-20,0 20,0 0,20 0,-19-19,19 19,-20 0,0-20,20 20,-20 0,20-19,-19 19,19 0,-20 0,20-19,-20 19,20 0,-20 0,20-20,-19 20,-1 0,21 0,-1 0,0 0,-20 0,20 0,-19 0,19 0,0 0,0 0,0 0,0 0,0 0,0 20,0-20,0 0,0 0,0 19,0-19,20 0,-20 19,0-19,0 20,1-20,18 0,-18 19,18-19,-19 20,1-20,18 19,-19-19,20 20,-39-20,39 0,-20 18,0-18,0 0,-20 20,-20-20,21 19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3:17.2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18,'20'0,"20"0,-21 0,21-19,-20 19,20 0,-1 0,1 0,0 0,-1 0,1 0,0 0,19 0,-19 19,20-19,-1 0,1 0,-21 0,21 20,-1-20,1 0,-1 0,1 20,19-20,-19 0,-1 20,21-20,-21 20,21-20,-1 0,-19 20,19-20,0 0,1 20,-21-20,21 0,-1 0,0 0,1 0,-1 0,-19 19,19-19,0 0,1 0,-1 20,0-20,21 0,-21 20,0-20,1 0,-1 20,20-20,-19 0,-1 20,1-20,19 0,-20 0,0 20,1-20,-1 0,1 0,19 19,-20-19,1 0,-1 0,20 0,-19 0,-1 20,0-20,21 0,-1 0,0 0,0 20,0-20,-19 0,19 0,20 0,-20 20,20-20,-19 0,-1 0,0 0,0 20,20-20,-20 0,1 0,-1 0,0 0,0 20,20-20,-19 0,-1 0,0 0,-20-20,21 20,19 0,-20 0,0 0,-19 0,19 0,0 0,-20 0,40 0,-19-20,-21 20,20 0,-19 0,19 0,0 0,0-20,-19 20,19 0,-20 0,1 0,19 0,-20 0,20 0,1 0,-21 0,21-20,-20 20,-1 0,0 0,21 0,-21-20,0 20,1 0,-1 0,0-19,-19 19,19 0,1 0,-1-20,1 20,-1 0,0 0,1 0,-1-20,0 20,1 0,-1 0,0 0,1 0,-1 0,1 0,-1 0,0 0,1-20,-1 20,1 0,-1 0,0 0,1 0,-1 0,20 0,-19 0,-1 0,0 0,1 0,19 0,-20 0,21 20,-21-20,0 0,21 0,-21 0,20 0,0 0,1 0,-21 20,20-20,0 0,1 0,-1 0,-20 0,40 20,-39-20,19 0,0 0,0 0,0 19,1-19,19 0,-20 0,0 0,0 0,1 0,19 0,-20 0,0 0,0 0,1 0,19 0,-20 0,20 0,-20 0,0 0,1 0,-1 0,20 0,-20 0,20 0,-20 0,1 0,19 0,0 20,0-20,0 0,-20 20,20-20,0 0,0 20,0-20,-19 0,19 0,-20 20,20-20,0 0,-20 20,0-20,-19 20,-21 19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3:20.3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4206 140,'-99'0,"19"0,1-20,-20 20,-1-18,1-2,-20 20,0-20,-20 20,0-20,-20 1,-19 19,-1 0,1-20,-21 20,2 0,-21 20,-1-20,1 19,-20-19,0 20,19 0,-19 0,0-20,20 18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3:31.8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0-1,'20'0,"20"19,-21-19,21 0,-20 0,20 0,19 0,-19 20,19-20,1 20,-1-20,1 20,19-20,1 20,19 0,-20-20,21 20,-1-1,20-19,0 20,-20-20,40 19,-39-19,39 20,-20-20,0 20,20-20,-20 20,0-20,20 19,-40-19,20 20,-19-20,-1 20,0 0,20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4:00.9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32,'40'0,"-20"0,20 0,-20 0,19 0,-19 20,20-20,-1 0,1 18,0-18,-1 0,21 0,-20 0,19 19,-19-19,19 0,1 0,-1 0,1 0,0-19,-1 19,20 0,-19 0,19 0,1 0,-21-18,21 18,-1 0,0 0,1-20,19 20,-20 0,21 0,-21 0,20 0,-19 0,19 0,0 0,20 20,-20-20,1 0,-1 0,0 0,0 0,20 18,0-18,-20 0,1 0,19 0,-20 0,20 0,0 0,0 0,-20 0,20 0,1 0,-1 0,0-18,-20 18,20 0,-20 0,20 0,0-20,0 20,-19 0,-1 0,0-18,20 18,-20 0,20 0,-19 0,-1 0,20 0,-20 0,20 0,-20 0,1 0,-1 0,0 0,0 0,20 0,-20 0,1 0,-21 0,20 0,-19 0,19 0,0 0,0 0,-19 18,19-18,-20 0,1 0,-1 20,20-20,-19 0,-1 18,0-18,1 0,-1 19,1-19,-21 0,20 19,1-19,-1 0,1 19,-21-19,20 0,-19 0,19 20,-19-20,19 0,-19 0,19 18,-19-18,-1 0,21 18,-22-18,2 0,-1 0,1 20,-1-20,1 0,-1 0,1 0,-1 0,1-20,-1 20,1 0,19-18,-19 18,-1-18,21 18,-21-20,21 20,-1 0,-19 0,19 0,0 20,1-20,-1 0,1 0,-1 18,20-18,0 18,-19-18,19 0,0 20,0-20,1 0,-1 19,20-19,-20 0,20 0,-20 18,20-18,0 0,-19 0,39 20,-40-20,20 0,0 0,20 0,-20 0,0 0,0 0,0 0,20 0,-20 0,20 0,-20 0,0 0,20 0,-20 0,20 0,-20 0,0 0,20 19,0-19,-20 0,20 0,-20 0,40 18,-20-18,0 0,-20 0,19-18,1 18,0 0,0 0,0-19,0 19,0-20,0 20,-20-18,20 18,0-19,-20 19,20-20,-20 20,0 0,0 0,0 0,0 0,0 0,-20 20,0-20,1 19,-21-1,0 2,-19-1,-1-1,-19 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4:03.2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10038 678,'-79'0,"0"-20,-21 0,1 0,-20 0,0 0,0-19,0 19,-20 0,0-20,0 21,0-21,-19 20,19-20,0 21,-20-21,0 20,1 0,-1 0,-20 0,1 1,-1-1,0 0,-19 0,19 0,-19 0,-20 1,19 19,-19-20,0 20,-1-20,2 20,-41 0,40 0,-20-20,-20 20,20 0,-20 0,0 0,0 0,-20 20,0-20,0 20,-19-20,-1 20,0-20,-19 19,-20 1,19 0,0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2-08T15:09:54.7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03D7F37-4E4B-4E82-A278-FE4FD547B880}" emma:medium="tactile" emma:mode="ink">
          <msink:context xmlns:msink="http://schemas.microsoft.com/ink/2010/main" type="writingRegion" rotatedBoundingBox="5275,14419 5290,14419 5290,14434 5275,14434"/>
        </emma:interpretation>
      </emma:emma>
    </inkml:annotationXML>
    <inkml:traceGroup>
      <inkml:annotationXML>
        <emma:emma xmlns:emma="http://www.w3.org/2003/04/emma" version="1.0">
          <emma:interpretation id="{A2689A4F-25DF-4601-A5FC-9A6C75CBFC60}" emma:medium="tactile" emma:mode="ink">
            <msink:context xmlns:msink="http://schemas.microsoft.com/ink/2010/main" type="paragraph" rotatedBoundingBox="5275,14419 5290,14419 5290,14434 5275,144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679E6EA-80CE-420E-89E4-203AA0ABCEB2}" emma:medium="tactile" emma:mode="ink">
              <msink:context xmlns:msink="http://schemas.microsoft.com/ink/2010/main" type="line" rotatedBoundingBox="5275,14419 5290,14419 5290,14434 5275,14434"/>
            </emma:interpretation>
          </emma:emma>
        </inkml:annotationXML>
        <inkml:traceGroup>
          <inkml:annotationXML>
            <emma:emma xmlns:emma="http://www.w3.org/2003/04/emma" version="1.0">
              <emma:interpretation id="{DCEF87A1-3617-4F7F-8063-8F2DCAB1423E}" emma:medium="tactile" emma:mode="ink">
                <msink:context xmlns:msink="http://schemas.microsoft.com/ink/2010/main" type="inkWord" rotatedBoundingBox="5275,14419 5290,14419 5290,14434 5275,14434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2.30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2530 4018 0,'50'0'15,"-26"0"1,1 0-16,25 0 16,0 25-16,-1-25 15,1 0 1,24 0-1,1 25-15,24-25 16,0 0-16,0-25 16,0 25-16,25 0 15,0 0 1,1 0-16,-1-25 15,0 25-15,24 0 16,-24 0-16,25 0 16,0 0-1,-25 0-15,50 0 16,-25-24-16,-1 24 15,26 0-15,-25 0 16,24 0-16,1 24 16,0-24-1,-1 0-15,1 0 16,0 25-16,-1-25 15,26 0-15,-26 0 16,1 25 0,0-25-16,-1 0 15,1 0 1,-1 0-16,1 0 15,0 25-15,-25-25 16,24 0 0,-24 0-16,-25 0 15,0 25-15,-25-25 16,25 0-16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3.7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3125 5110 0,'25'-25'16,"0"25"-16,25 0 15,-1 0-15,1-25 16,24 25-16,1 0 15,-1 0-15,0 0 16,1 0 0,24 0-16,0 0 15,1 0 1,-1 0-16,25 0 15,0 0-15,0 0 16,0 0 0,0 0-16,0 0 15,25 0-15,-25 0 16,25 0-16,-1 0 15,1 0-15,0 0 16,25 0 0,-25 25-16,-1-25 15,26 0-15,-25 25 16,24-25-16,1 0 15,0 25-15,-1-25 16,26 0 0,-26 24-16,1-24 15,24 25-15,1-25 16,-25 25-16,-1-25 15,26 0 1,-1 25-16,-24-25 16,49 0-16,-49 0 15,-1 25 1,26-25-16,-1 0 15,-24 0 1,24 0-16,1-25 16,-26 25-16,26 0 15,-1 0-15,-24 0 16,24 0-16,1-25 15,-1 25 1,0 0-16,-24 0 16,0-25-16,24 25 15,-24 0-15,24-25 16,-24 25-1,0 0-15,-1-24 16,1 24-16,24 0 16,-24-25-16,-1 25 15,1 0-15,25-25 16,-26 25-1,1 0-15,-1 0 16,1 0-16,0-25 16,-25 25-16,24 0 15,1 0 1,-1 0-1,-24 0-15,25 0 16,0 25-16,-1-25 16,-24 0-16,25 0 15,-26 0 1,26 0-16,-25 0 15,25 0-15,-26 0 16,1 25-16,0-25 16,25 0-1,-50 0-15,25 0 16,-1 25-16,1-25 15,0 0-15,-25 0 16,25 0-16,0 0 16,0 24-1,-25-48-15,24 48 16,1-24-16,0 0 15,-25 0-15,25 0 16,-25 0 0,25 0-16,-50 0 15,25 0 1,-25 25-16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4.6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9723 6077 0,'-148'0'0,"48"0"15,1 0-15,-25 25 16,0-25-16,0 0 16,0 0-16,0 25 15,-50-25 1,26 0-1,-1 25-15,0-25 16,-25 0-16,1 24 16,-1-24-16,0 25 15,-24-25-15,0 25 16,24-25-1,-25 0-15,1 0 16,24 25-16,-24-25 16,0 0-16,24 0 15,-25 0-15,26 25 16,-1-25-1,1 0-15,-1 0 16,25 0-16,0 0 16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5.9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3349 6995 0,'74'25'0,"-24"0"16,24-1-16,-24-24 16,24 25-16,1-25 15,-1 0-15,0 0 16,1 25-1,24-25-15,0 0 16,25 0-16,-25 0 16,25 0-16,0 0 15,0 0 1,1 0-1,-1 0-15,24 0 16,-24 0-16,25 0 16,0 0-16,0 0 15,0 0 1,0 0-16,-1 0 15,26 0-15,-25 0 16,0-25-16,24 25 16,1 25-16,-25-50 15,0 50 1,24-25-16,-24 0 15,25 0-15,-1 0 16,1 0-16,0 0 16,-26 0-1,26 25-15,0-25 16,-26 0-16,51 0 15,-25 0-15,-1 0 16,-24 25-16,49-25 16,-24 0-1,0 0 1,24 24-16,-24-24 15,-1 0-15,26 0 16,-26 0-16,26 25 16,-1-25-1,1 0-15,-26 0 16,26 0-16,-1 0 15,-24 0-15,24 0 16,1 0 0,-1 0-16,1 0 15,-1 0-15,1 25 16,24-25-16,-25 0 15,1 0-15,-1 0 16,1 0 0,-1-25-16,0 25 15,-24 0-15,25 0 16,-26 0-16,26 0 15,-1 0-15,-24 0 16,-1-25 0,1 25-16,0 0 15,-1 0 1,26 0-16,-26 0 15,1 0-15,0 0 16,-1 0 0,1-24-16,-25 24 15,24 0-15,1 0 16,0 0-16,-26 0 15,26 24-15,0-24 16,-26 0 0,26 0-16,0 0 15,-1 0-15,-24-24 16,25 24-16,-1 0 15,1 0 1,24 0-16,1-25 16,-25 25-16,-1 0 15,26 25-15,-1-25 16,-24 24-16,24 1 15,-24 0 1,-1 0-16,1 24 16,-25-24-16,-25 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2:53.6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0 109,'139'0,"-60"0,1-18,-21 18,21 0,-1 0,1 0,19 0,0 0,-20 0,21 18,-1-18,0 0,20 0,-20 0,20 0,20 0,-20 0,20 0,1 0,-1-18,20 18,0-19,-1 19,-19-19,40 19,-20 0,-1-18,21 18,-20-19,19 19,1 0,-20 0,19 0,1 0,-20 0,-1 0,21 0,-1 0,-19 0,20 0,-1 0,-18 0,19 19,-1-19,1 0,-20 18,-1-18,21 19,0-19,-1 19,-19-19,0 0,19 0,-19 0,-20 0,20 0,19 0,-39 0,0 0,0 0,20 0,-20-19,0 19,-1 0,1 0,0 0,1 0,-1 0,0 19,-20-19,0 0,20 0,-20 18,20-18,-20 18,0-18,0 19,0 0,-20-19,1 0,-21 18,0-18,-19 19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6.8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10592 8012 0,'-124'-25'0,"24"25"16,-24 0-16,50 0 15,-25-25-15,-1 25 16,1 0-16,0 0 15,-25 0-15,25 25 16,-25-25-16,0 0 16,-25 25-1,0-25-15,0 0 16,0 25-16,1-25 15,-26 25-15,25-25 16,-24 24-16,-1-24 16,0 25-1,1-25-15,-1 0 16,0 0-16,1 0 15,-1 0-15,0 0 16,1 0-16,24 0 16,-25 0-1,-24-25 1,24 25-16,1 0 15,-26 0-15,26 0 16,-26 0-16,26 25 16,-26-25-16,25 0 15,1 0-15,-1 25 16,1 0-1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8.4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2505 11013 0,'50'0'16,"-25"0"-1,24 0-15,1 0 16,24 0-16,1 25 15,-1-25-15,25 25 16,1-25 0,-1 0-16,0 25 15,25-25-15,0 24 16,25-24-16,0 0 15,0 25-15,-1-25 16,26 0 0,-25 25-16,24-25 15,1 0-15,0 0 16,-1 25-16,1-25 15,0 0-15,-1 25 16,1-25 0,0 0-1,24 25-15,-24-25 16,-1 0-16,1 0 15,0 24-15,-26-24 16,26 0 0,0 25-16,-1-25 15,-24 0-15,25 0 16,-1 25-16,1-25 15,0 0-15,-1 25 16,1-25 0,-1 25-16,1-25 15,25 24-15,-26-24 16,1 25-16,-1-25 15,26 25-15,-25 0 16,24-25 0,0 25-16,-24-1 15,24-24-15,1 25 16,-1 0-16,1-25 15,-1 25-15,-24 0 16,24-25 0,1 24-1,-26-24-15,26 25 16,-26-25-16,26 0 15,-25 25-15,24-25 16,-24 0-16,-1 0 16,1 0-1,24 0-15,-24 0 16,24 0-16,-24 0 15,0 0-15,-1 0 16,26 0-16,-26 0 16,1 0-16,0 0 15,-26-25 1,26 25-16,0 0 15,-1 0-15,1-25 16,0 25-16,-26 0 16,26-24-16,0 24 15,-26 0 1,26-25-16,-25 25 15,25-25-15,-26 25 16,26 0-16,0-25 16,-25 25-1,-1-25-15,26 25 16,0-24-1,-26 24-15,1-25 16,50 25-16,-50-25 16,24 25-16,1-25 15,-25 25-15,24 0 16,-24-25-16,25 25 15,-25 0 1,-25 25-16,24-25 16,-24 0-16,-24 0 15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8.9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20935 11311 0,'-248'-25'0,"74"-24"15,26 49-15,-26-25 16,0 0-16,-24 25 16,24 0-16,-49 0 15,25 0-15,-1 0 16,-24 0-1,0 0-15,-1 25 16,-24-25-16,25 0 16,-25 0-16,0 25 15,-25-25-15,25 0 16,-25 24-1,0-24-15,1 0 16,-26 0-16,25 0 16,-25 0-16,1 0 15,24 25-15,-50-25 16,26 0-1,-1 0-15,-24 0 16,-1 0-16,1 0 16,-1 25-1,26-25-15,-26 25 16,26-25-16,-1 25 15,-25-1 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19.8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1960 11981 0,'49'-25'16,"26"0"-16,-1 0 16,0 25-16,26-25 15,-1 25-15,25 0 16,0 0-16,25 25 15,24-25 1,-24 25-16,50 0 16,-1-25-16,1 25 15,-1-25-15,25 24 16,25 1-1,-25 0-15,26 0 16,-1 0-16,-25-1 16,25 1-1,-25 0-15,0 0 16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22.5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3324 15354 0,'25'0'0,"24"0"31,-24 0-31,0-25 16,0 25-16,-1 0 16,1 0-16,0 0 15,25 0-15,-26 0 16,26 0-1,0 0-15,-25 25 16,24-25-16,1 0 16,24 25-16,-24-25 15,-1 0-15,1 0 16,24 0-1,-24 0-15,0 0 16,24 0-16,-24 0 16,-1 0-16,26 0 15,-1 0-15,-24 0 16,24 0-16,0 0 15,1 0 1,-1 0-16,1 0 16,-1 0-16,1 0 15,-1 0-15,25 0 16,-24 0-1,-1 0-15,25 0 16,-24 0-16,-1 0 16,25 0-1,-24 0-15,24 0 16,0 0-16,0 0 15,1 0-15,-1 0 16,0 0-16,-25 0 16,50 0-16,-24 0 15,-1 0 1,0 25-16,0-25 15,1 0-15,-1 0 16,0 0-16,25 0 16,-25 0-16,0 0 15,25 0-15,-24 0 16,24 0-1,0 0-15,-25 0 16,25 25-16,-25-25 16,50 0-16,-50 0 15,25 0-15,0 0 16,0 0-1,0 0-15,0 0 16,0 0 0,0 0-16,25 0 15,0 24-15,-25-24 16,0 0-16,25 0 15,0 0-15,-25 0 16,25 0-16,-1 0 16,1 0-16,0 0 15,0 0 1,0 25-16,0-25 15,-1 0-15,1 0 16,0 0-16,0 0 16,0 0-16,0 0 15,-1 0-15,1 0 16,0 0-16,0 0 15,0-25 1,0 25-16,-1 0 16,1 0-16,0 0 15,0-24-15,0 24 16,-1 0-1,1 0-15,0 0 16,0-25-16,0 25 16,0 0-16,24 0 15,-24 0 1,0 0-16,0 0 15,0 25-15,24-25 16,-24 0-16,0 0 16,0 0-16,0 0 15,-1 0-15,1 0 16,0 0-16,25 0 15,-26 0 1,-24 0-16,25 0 16,25 0-16,-25 0 15,-25-25-15,25 25 16,-1 0-16,1 0 15,-25 0-15,25 0 16,0-25-16,-25 25 16,25 0-16,-25 0 15,25 0 1,0-25-1,-25 25-15,24 0 16,-24 0-16,25 0 16,-25 25-16,0-25 15,25 0-15,-25 0 16,25 25-16,-25-25 15,0 25-15,25-25 16,0 24-16,-1-24 16,-24 25-1,25 0-15,-25 0 16,-24-25-16,24 25 15,0-1-15,-25-24 16,-25 0-16,-24-24 16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23.5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12477 16495 0,'-174'-25'0,"50"1"16,0 24-16,0-25 16,0 0-16,0 0 15,0 0-15,-25 25 16,0-25-1,0 1-15,1 24 16,-26-25-16,25 0 16,-24 25-16,24-25 15,-25 25-15,25-25 16,-24 1-16,-1 24 15,25-25 1,-24 0-16,-1 25 16,0-25-16,1 25 15,-1-25-15,0 25 16,1-24-1,24-1 1,0 25-16,-25 0 16,26-25-16,24 25 15,-50 0-15,25-25 16,0 25-16,1 0 15,-1 0 1,0 0-16,0 0 16,0 0-16,0 0 15,-24 0-15,24 0 16,0-25-16,-25 50 15,26-25-15,-1 0 16,0 0 0,0 0-16,-25 0 15,26 0-15,-26 25 16,25-25-16,-24 25 15,24-25-15,-25 0 16,0 25-16,1-25 16,24 24-1,-25-24-15,1 25 16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25.8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4018 14213 0,'75'-25'16,"-26"25"-16,26-25 16,-1 25-16,25 0 15,-24-24-15,24 48 16,0-24-1,0 0 1,26 25-16,-26 0 16,0-25-16,0 25 15,25 0-15,-25-1 16,25-24-16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2:34.7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15726 5730 0,'99'0'0,"-24"0"16,-1 0-16,1 0 15,-1 0-15,0 0 16,-24 0-16,24 0 16,1 0-1,-1 0-15,26 0 16,-26 0-1,0 0-15,1 0 16,-26 0-16,26 0 16,-1 0-1,1 0-15,-1 0 16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2:35.2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17264 5730 0,'124'25'16,"-25"-25"-16,-24 0 16,-1 0-16,1 0 15,-1 0-15,0 0 16,1 0-16,-1 0 15,1 0 1,-1 0-16,0 0 16,1 0-16,-1 0 15,1 0-15,-1 0 16,1 0-1,-1 0-15,0 0 16,1 0-16,-1 0 16,1 0-16,-1 0 15,-24-25-15,24 25 16,0 0-1,-24 0 1,24-25-16,1 25 16,-1 0-16,1 0 15,-1-25-15,1 25 16,-1 0-16,0 0 15,-24-25 1,49 25-16,-24 0 16,-1 0-16,0 0 15,1-24-15,24 24 16,-25 0-16,1 0 15,24 0-15,0 0 16,-24 0-16,-1 0 16,25 0-1,-24 0-15,-1 0 16,25 0-16,-24 0 15,-1 0-15,1 0 16,-26 0-16,26 0 16,-26 24-16,1-24 15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2:36.1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12650 5730 0,'25'0'15,"0"0"1,0 0-16,24 0 16,1 0-16,0 0 15,-1 0-15,1 0 16,24 0-1,-24 0-15,24 0 16,26 0 0,-26 0-16,25 0 15,0 0-15,1-25 16,24 25-16,-25 0 15,25 0-15,0 0 16,0 0-16,0 0 16,25 0-1,-25 0-15,25 0 16,-25 0-16,24 0 15,-24 0-15,25 0 16,-25 0-16,25 0 16,-25 0-16,0 0 15,-25 25-15,1-25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2:54.9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6706 117,'-119'0,"39"0,1 0,-40-20,0 20,0 0,-20-19,-20 19,-20 0,1-20,-1 20,-38 0,-1 0,-1 0,-19 0,20 0,0 0,-40-20,20 20,-1-19,-38 19,39-19,-40 19,0 0,20 0,-19 0,-1 0,0 19,20 0,1-19,-1 20,19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6:12:37.3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8533 6548 0,'-99'-24'15,"-1"24"-15,26 0 16,-25 0-16,24 0 15,-24 0-15,0 0 16,0 0 0,-1 0-16,1 0 15,0 0-15,-25-25 16,25 25-16,0 0 15,-1 0-15,1 0 16,-25 0 0,25 0-16,-25 0 15,0-25-15,25 25 16,-25 0-1,0 0-15,0 0 16,24 0 0,-24 0-16,0 0 15,0 0-15,-25 0 16,25 0-16,-24 0 15,-1 0-15,25 0 16,-50 0 0,25 0-16,0 25 15,1-25-15,-26 0 16,0 0-16,26 0 15,-1 0 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7:25:48.6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12675 5680 0,'25'25'46,"0"-25"-30,24 0 0,1 0 15,-25 0-31,0 0 15,-1 25 1,26-50-16,-25 25 16,24 25-16,-24-25 15,25 0-15,-1 0 16,-24 0-16,25 0 15,0 0 1,-1 0-16,-24 0 16,25 0-16,-1 0 15,1 0-15,-25 0 16,24 0-16,1 0 15,-1 25 1,1-25-16,-25 0 16,24 0-16,1 0 15,0 0-15,-1 0 16,1 0-16,24 0 15,-24 24 1,-1-24-16,1 0 16,24 0-16,-24 0 15,0 0-15,24 0 16,-24 0-16,-1 0 15,26 0 1,-26 0-16,1 0 16,24 0-16,-24 0 15,0 0 1,24 0-16,-24 0 15,-1 0-15,26 0 16,-26 0 0,26 0-16,-26 0 15,26 0-15,-26 0 16,26 0-16,-26 0 15,26 0-15,-26 0 16,26-24 0,-26 24-16,26 0 15,-1 0-15,-24 0 16,24 0-16,1 0 15,-26 0-15,26-25 16,-1 25 0,1 0-16,-1 0 15,0 0-15,1 0 16,-1 0-16,1 0 15,-1 0-15,-24 0 16,24 0 0,0-25-16,1 25 15,-1 0-15,1 0 16,-1 0-16,0 0 15,1 0 1,-25 0-16,24 0 16,0 0-1,1 0-15,-1 0 16,1 0-16,-1 0 15,0 0-15,1 0 16,-1 0-16,1 0 16,-1-25-16,-24 25 15,24 0-15,1 0 16,-1 0-1,0 0-15,1-25 16,-1 25-16,1 0 16,-1 0-16,0 0 15,1-24-15,-1 24 16,1 0-16,-1 0 15,25 0 1,-24 0-16,-1-25 16,1 25-16,-1 0 15,25 0-15,-24 0 16,-1 0-16,25 0 15,-24 0 1,24 0-16,-25 0 16,1 0-1,24 0-15,-25 0 16,26 0-16,-1 0 15,-25 0-15,1 0 16,24 0-16,-25 0 16,25 0-16,1 0 15,-26 0-15,25 0 16,-24 0-1,-1 0-15,1 25 16,-1-25-16</inkml:trace>
  <inkml:trace contextRef="#ctx0" brushRef="#br0" timeOffset="1751.2">3621 6474 0,'25'0'15,"0"0"1,0 25-1,25-25 17,-26 0-17,26 0-15,-25 0 16,0 25-16,24-50 15,1 50-15,-1-25 16,1 0 0,24 0-16,-24 0 15,24 0-15,-24 0 16,24 0-16,1 0 15,-1 0 1,25 0-16,-24 0 16,-1 0-16,26 0 15,-26 0-15,25 0 16,0 0-16,1 0 15,-1 0 1,0 0-16,0 0 16,0 0-16,1 0 15,24 24-15,-25-24 16,0 0-16,25 0 31,-25 0-31,25 0 16,0 0-16,0 0 15,0 0-15,1 0 16,-1 0-16,0 25 15,24-25 1,-24 0-16,25 0 16,-25 0-16,25 0 15,0 25-15,0-25 16,-25 0-16,25 0 15,-1 0 1,1 0-16,0 0 16,0 0-16,0 25 15,0-25-15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5:24.8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0 185,'20'0,"0"0,20 0,-21 19,1-19,0 0,20 0,-20 0,19 0,1 0,0 0,-1 0,1 17,0-17,-1 0,1 0,20 0,-21 0,21 0,-1 0,1 0,0 0,-1 0,20 0,-19 0,19 0,1 0,-1 0,0 0,1 0,19 0,-20 0,21 0,-1 0,0 0,0 0,1-17,19 17,-20 0,20 0,0 0,0 0,0 0,20 0,-20 0,20 0,0 0,0 0,0-19,19 19,-19 0,20 0,0 0,-20 0,0 0,19 0,1 0,-20 0,20-19,0 19,-1 0,1 0,-20 0,20 0,-1 0,1 0,-20 0,20 0,0-18,-1 18,-19 0,20 0,0 0,19 0,-39 0,20 0,20 0,-1 0,-19 0,0 0,19 0,-19 0,20 0,-21 0,21 0,0 0,-21 0,21-19,0 19,-1 0,1 0,-1 0,1 0,-20-18,19 18,-19 0,20 0,-1-17,-19 17,19-19,-19 19,20 0,-20-19,-1 19,21 0,-20-19,-1 19,21 0,-20 0,19 0,-19-18,0 18,19 0,-19 0,20 0,-20-19,-1 19,21 0,-20 0,-1 0,1 0,0 0,0 0,-1 0,21 0,-20 0,0 0,-21 19,41-19,-20 0,-1 18,1 1,20-19,-1 19,-19 0,0-2,20 1,-1-18,-19 19,-20-1,20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5:30.2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0-1,'20'0,"0"0,0 0,20 0,20 0,-21 0,42 0,-1 0,19 0,2 0,19 0,0 20,20-20,19 0,-19 0,20 0,0 0,0 19,-21-19,1 0,0 20,-20-20,-19 20,-1-20,-41 20,1-20,-19 0,-22 0,21 0,-60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5:31.3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1,'20'-22,"20"44,-21-22,21 0,0 0,0 23,19-23,20 0,1 22,-1-22,20 0,1 0,19 0,0 0,0 22,20-22,-20 0,40 0,-21 0,21 0,-20 22,0-22,40 0,-21 0,-19 22,20-22,20 0,-20 0,0 23,20-23,-1 0,1 0,-20 0,19 22,21-22,-21 0,21 0,-1 0,1 0,-21 0,40 0,-19 22,-21-22,41 0,-21 0,20 0,-19 0,19 0,-19 0,19 0,0 0,-19 0,19 0,0 0,0 0,1 0,-1 0,1 23,0-23,-1 0,20 0,-20 0,1 0,19 0,-20 0,0-23,1 23,-21 0,-19 0,-1 0,1 0,-21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5:49.1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0 143,'139'0,"-59"19,-1-19,20 0,0 0,1 0,19 0,0 0,0 0,0 0,0 0,20 19,0-19,0 0,19 0,1 0,0 0,0 19,19-19,1 0,-20 0,19 19,21-19,-21 0,21 0,-21 19,41-19,-21 0,-19 0,39 0,0 0,-19-19,19 19,0 0,-19 0,19 0,20 0,-40 0,41 0,-1 0,-20-19,20 19,-20 0,21 0,-1 0,-20 0,0-19,20 19,-19 0,-1-19,20 19,-19 0,0-19,-1 19,-20 0,21-20,-1 20,0-19,0 19,1-19,-21 19,20 0,1-20,-1 20,-20 0,1 0,19 0,-19 0,-21 0,21-18,-1 18,-19 0,-1 0,21 0,-21 0,-19 0,0 0,19-19,-19 19,0 0,19-19,-19 19,0 0,0 0,-1 0,1 0,0 0,0 0,-20 0,39 0,-39 19,20-19,-20 0,20 19,-1-1,-19-18,0 0,-20 20,40-1,-40-19,20 19,-20-19,0 20,0-1,-20-19,1 19,-21 0,-20-19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5:50.6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6750 58,'-119'-20,"59"20,-19 0,0-19,-21 19,1 0,-20-20,-20 20,-20 0,1 0,-2 0,-58 0,19 0,1 0,-40 20,19-20,-19 0,-20 19,20 1,0-20,-21 20,21-20,-20 20,0-20,20 19,0-19,0 20,0-20,19 0,20 20,-19-20,39 0,0 0,1 19,19-19,20 20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6:27.5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79,'20'-20,"0"20,19 0,1 0,0 0,-1 0,1-20,0 20,19 0,-19 0,19-19,-19 19,20 0,19 0,-19 0,-1 0,21 0,-21 0,20 0,-19 0,19 0,1 0,-1 0,0 0,1 0,-1 0,1 0,-1 19,0-19,1 0,19 0,0 0,-19 0,19 0,0 0,0 0,0 0,1 0,-1 0,0 0,0 0,0 0,1 0,19 0,-20 20,20-20,-20 0,0 0,1 0,19 0,-20 0,20 0,-20 0,-19 0,19 0,20 0,-20 0,20 0,-20 0,1 0,-1 0,0 0,0 0,0 0,1 0,-1 0,-20-20,21 20,-1 0,0 0,0 0,0 0,1 0,-1 0,0 0,0-19,0 19,-19 0,19 0,0 0,-19 0,19 0,0 0,-19 0,19 0,-21 0,21 0,-19 0,-1 0,0 0,1-19,-1 19,1 0,-1 0,0 0,1 0,-1 0,0 0,1 0,-1 0,1 0,-1 0,0 0,21 0,-21 0,0 0,1 0,-1 0,0 0,1 0,19 0,-20 19,21-19,-21 0,20 0,-19 0,19 19,0-19,0 0,0 0,1 0,-1 20,0-20,20 0,-20 0,20 20,-19-20,-1 0,20 0,0 0,0 0,0 0,0 0,-20 0,40 0,-20 0,20 0,-20 0,20 0,0 19,0-19,0 0,0 20,0-20,20 20,19-20,-39 18,20 2,0 0,19-20,-39 19,0 21,20-22,-20 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6:31.5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0,'59'0,"1"20,-1-20,1 0,-1 0,21 20,-21-20,21 0,-1 0,0 0,1 20,19-20,0 0,-20 0,21 0,-1 19,20-19,-20 0,0 0,20 0,-19 20,19-20,20 0,-20 0,0 0,0 0,20 0,0 0,-20-20,20 20,0 0,-1 0,1 0,20 0,-20 20,20-20,0 20,-1-20,1 21,20-1,-1-20,1 20,-1-1,21 1,-1-20,-19 20,39-20,-19 0,-1 20,20-20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26:54.8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20,'40'0,"-20"0,0 0,19 0,-19-20,20 20,-20 0,19 0,21 20,-20-20,-1 0,21 0,-21 0,21 0,0 0,-1 0,1 0,19 20,-19-20,19 0,0 0,1 0,-1 20,0-20,21 0,-21 21,20-21,0 19,1-19,-1 0,20 20,-20-20,0 0,20 20,-19-20,19 0,0 0,0 0,0 0,0 0,0 0,0 0,20 0,-20 0,0 20,20-20,0 0,0 0,-20 0,20 0,0 0,19 0,-19 0,0 0,0-20,20 20,0 0,-1 0,-19 0,20-20,20 20,-40 0,19 0,21 0,-1-20,-19 20,1 0,19 0,-1 0,-19-19,0 19,19 0,1 0,-20-21,19 21,1 0,-1 0,-19 0,20-20,-1 20,1 0,-20 0,19 0,1 20,-1-20,1 0,-20 21,19-2,1-19,-20 20,19 0,1-20,0 20,19 0,-19-20,19 21,-19-21,19 19,-19 1,-1 0,-19 0,20 0,-21 0,-19 1,0-2,-20 21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6:03.1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37,'60'0,"-40"-18,20 18,19 0,-19 0,19-20,1 20,-1 0,1 0,-1 0,21 20,-21-20,21 0,-1 18,0-18,1 20,19-20,-20 19,21-19,-1 0,0 20,0-20,0 0,1 19,-1-19,20 0,0 0,0 20,0-20,0 0,20 0,-20 0,0 19,0-19,20 0,0 0,-20 0,0 0,0 0,20 0,0 0,-20 19,0-19,0 0,0 0,0 0,0 0,1 0,-1 0,0 0,0 0,20 0,-40 0,20 0,-20 0,20 0,0 0,0 0,0 0,-19-19,19 19,0 0,0-19,0 19,-20 0,20 0,-20-20,40 20,-20 0,0-19,-19 19,19 0,20 0,-20 0,20 0,-40 0,21 0,-1 0,20 0,-20 0,0 19,0-19,0 0,0 0,0 20,-20-20,20 0,-19 19,19-19,0 0,0 0,0 0,0 0,-20 0,20 0,0 0,0 0,0 0,1 0,-1 0,0 0,0 0,0 0,0 0,0 0,0 0,0-19,0 19,0 0,0 0,0-20,0 20,0-19,20 19,-20-20,0 20,1-19,-21 19,40-20,-20 20,0-18,0 18,20 0,-20 0,0 0,20 0,-20 0,0 0,20 18,0-18,0 0,-20 20,20-1,-1-19,21 20,-20-20,0 19,0-19,0 20,0-20,-40 19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50.2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2183 3274 0,'25'0'15,"-1"-25"-15,1 25 16,0 0-16,0 0 16,24 0-16,-24 0 15,0 0-15,25 25 16,-26-25-1,26 0-15,0 0 16,-1 0-16,1 0 16,0 0-16,-1 0 15,1 0-15,-1 0 16,1 0-1,24 0-15,-24 0 16,0 0-16,24 0 16,-24 0-16,-1 0 15,26 0-15,-26 0 16,26 0-1,-26 0-15,26 0 16,-26 0-16,1 0 16,24 25-16,-24-25 15,0 0-15,-1 0 16,1 0-1,24 0 1,-24 0-16,-1 25 16,1-25-16,24 0 15,-24 0-15,0 0 16,24 0-16,-24 0 15,24 0 1,-24 0-16,24 0 16,0 0-16,-24-25 15,25 25-15,-1 0 16,-24 0-16,24 0 15,0 0-15,1-25 16,-1 25 0,1 0-16,-1 0 15,0-25-15,1 25 16,-1 0-16,-24 0 15,24 0-15,-24 0 16,24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52.0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7714 3249 0,'25'0'78,"0"25"-63,24-25 1,-24 0-1,0 0-15,0 0 16,0 0-16,-1 0 16,1 0-16,25 0 15,-25 0 1,24 0-16,-24 0 15,25 0-15,-1 0 16,-24 0-16,25 0 16,-1 0-16,1 0 15,0 0-15,-1 0 16,1 0-1,-1 0-15,1 0 16,0 0-16,24 0 16,-24 0-16,-1 0 15,26 0-15,-26 25 16,26-25 0,-26 0-1,26 0-15,-1 0 16,-24 0-16,24 0 15,1 0-15,-1 0 16,0 25-16,1-25 16,-1 0-16,1 0 15,-1 0 1,0 0-16,1 0 15,-1 0-15,26 0 16,-26 0-16,25 0 16,0 0-16,-24 0 15,24 0-15,-25 0 16,26 0-1,-1-25-15,0 25 16,0 0-16,1 0 16,-1 0-16,0 0 15,25 0-15,0 0 16,-25 0-16,0 0 15,25 0 1,-24 0 0,24 0-16,0 0 15,-25 0-15,25 0 16,-25 0-16,25 0 15,0 0-15,0 0 16,0 0-16,0-25 16,0 25-1,0 0-15,0 0 16,0 0-16,0 0 15,0 0-15,0 0 16,25-25-16,-25 25 16,0 0-16,0 0 15,0 0 1,0 0-16,25 0 15,-25 0-15,0 0 16,0 0-16,25 0 16,-25 0-16,0 0 15,0 0-15,0 0 16,25 0-1,-25 0-15,0 0 16,25 0 0,-25 0-16,25 0 15,-25 0-15,0 0 16,25 0-16,-25 0 15,0 0-15,25 0 16,-1 0 0,-24 0-16,0 25 15,25-25-15,0 0 16,-25 25-16,25-25 15,-25 25-15,25 0 16,0-25 0,-25 24-16,0 1 15,24 0-15,-23-25 16,-1 25-16,-25 0 15,25-1-15,-25 1 16,0 0 0,0-25-16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8:54.51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1761 4142 0,'25'0'31,"0"0"-15,0 0-16,24 0 15,-24 0-15,25 0 16,-1 0 0,-24 0-16,25 0 15,-1 0-15,1 0 16,24 0-16,-24 25 15,-1-25-15,26 0 16,-26 0 0,26 0-16,-1 0 15,-24 0-15,24 25 16,1-25-16,24 0 15,-25 0 1,1 25 0,-1-25-16,1 0 15,24 0-15,-25 25 16,25-25-16,-24 0 15,-1 0-15,26 0 16,-26 24 0,25-24-16,0 0 15,1 0-15,-1 0 16,-25 0-16,25 0 15,1 0-15,-1 0 16,0 0 0,0 0-16,1 0 15,-26 0-15,25 25 16,0-25-16,1 0 15,-1 0-15,0 0 16,0 0 0,0 0-16,-24 0 15,24 25-15,0-25 16,1 0-16,-1 0 15,0 0-15,-25 25 32,26-25-32,-1 0 15,0 0-15,0 0 16,25 25-16,-24-25 15,-1 0-15,25 0 16,-25 0 0,0 0-16,25 0 15,0 0-15,-25 0 16,1 0-16,24 0 15,0 0-15,0 0 16,0 0 0,-25 0-16,25 0 15,0 0-15,0 0 16,0 0-16,0 0 15,-25-25-15,50 25 16,-25 0-16,-25 0 16,25 0-1,0 0-15,0 0 16,0 0-16,-24-25 15,24 25-15,0 0 16,0 0 0,-25 0-16,25 0 15,0 0 1,0-25-16,0 25 15,0 0-15,0 0 16,0 0-16,0 0 16,0 0-16,0-25 15,-25 25-15,50 0 16,-25 0-1,0 0-15,0 0 16,0 0-16,0 0 16,0 0-16,0 0 15,0 0-15,0 0 16,25 0-1,-25 0-15,25 0 16,-25 0-16,25 25 16,-25-25-16,25 0 15,0 0-15,0 0 16,-1 0-1,1 25-15,0-25 16,0 0 0,0 0-16,-1 25 15,1-25-15,0 0 16,25 25-16,-25-25 15,-1 0 1,26 24-16,-25-24 16,25 25-16,-26-25 15,26 25-15,-25-25 16,24 0-16,1 0 15,0 0 1,-1 0-16,1 0 16,-25 0-16,0 0 15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9:14.5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3274 6102 0,'99'0'15,"-24"0"-15,-1 0 16,25 0-16,-24 0 16,24 0-16,0 0 15,1 0-15,-1 0 16,25 0-1,-25 0-15,25 25 16,-25-25-16,25 0 16,0 0-16,0 0 15,0 0-15,0 0 16,25 0-16,-25 0 15,25 0 1,-25 0-16,25 25 16,0-25-16,0 0 15,-1 0 1,26 0-16,-25 0 15,0 0-15,24 0 16,-24 0 0,25 24-16,-1-24 15,1 0-15,-25 0 16,24 0-16,1 0 15,0 0-15,-1 0 16,26 0-16,-26 0 16,1 0-1,0 0-15,24 0 16,-24 0-16,-1-24 15,26 24-15,-25 0 16,-1 0-16,1 0 16,-1-25-16,1 25 15,24 0 1,-24 0-16,-25 0 15,25-25-15,-1 25 16,1 0-16,-1-25 16,1 25-16,-25 0 15,0-25 1,24 25-16,-24-24 15,25 24 1,-25 0-16,24 0 16,-24-25-16,0 25 15,0 0-15,0 0 16,-1 0-16,1 0 15,0 0-15,0 0 16,0 0 0,0-25-16,-1 25 15,1 0-15,0 0 16,0-25-16,0 25 15,0 0-15,-1 0 16,1 0-16,0-25 16,0 25-1,0 0-15,0 0 16,-1 0-16,1 0 15,0 0-15,-25 0 16,50 0-16,-50 0 16,25 0-16,-1 0 15,26 0 1,-50 0-1,25 0-15,0 0 16,24-24-16,-24 24 16,0 24-16,25-24 15,-26 0-15,1 0 16,0 25-1,25-25-15,-25 25 16,-1-25-16,1 25 16,25-25-16,-25 25 15,-25-25-15,24 0 16,1 0-16,0-25 15,-25 25-15,25 0 16,-25-25 0,0 25-16,-25 0 15,0 0-15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09:15.9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3051 6970 0,'-25'-25'0,"0"25"15,75-24 48,-25 48-63,0-24 15,-1 0 1,26 0-16,0 0 16,-1 0-16,1 0 15,24 0-15,-24 0 16,24 0-16,1 0 15,-1 0 1,25 0-16,-24 0 16,24 0-16,0 0 15,0 0-15,25 0 16,-24 0-16,-1 0 15,25 0-15,-25 0 16,25 0 0,0 0-16,0 0 15,0 0-15,25 25 16,-25-25-16,25 0 15,0 0-15,0 0 16,24 0 0,1 25-16,-25-25 15,24 0 1,26 0-16,-1 25 15,-24-25-15,-1 0 16,26 25-16,-1-25 16,1 24-1,-1-24-15,-24 25 16,24 0-16,-24 0 15,24 0-15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0:47.6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16148 12725 0,'-174'-25'0,"100"25"16,-25-25-16,24 25 15,-24 25-15,25-25 16,-26 0-16,1 0 15,0 25-15,0-25 16,-25 0-16,24 0 16,1 0-1,-25 0-15,0 0 16,25 0-16,-25 0 15,0 0-15,0 0 16,0 0-16,0 0 16,0-25-16,-25 25 15,25 0-15,-25 0 16,25 0-1,-25 0 1,25 0-16,-25 0 16,-24 25-16,49-25 15,-25 0-15,0 0 16,0 25-16,0-25 15,1 0-15,-1 24 16,-25-24 0,25 0-16,-24 0 15,24 25-15,-25-25 16,25 0-16,-24 25 15,-1-25-15,25 0 16,-24 0-16,-1 25 16,0-50-1,26 25-15,-26 0 16,0 0-16,1 0 15,24-25-15,-25 25 16,1 0-16,-1 0 16,25 0-16,-25 0 15,1 0 1,-1 0-16,25 0 15,-24-25 1,-1 25-16,1-24 16,24-1-16,-25 0 15,0 25-15,26-25 16,-26 0-1,25 25-15,-25 0 16,26-24-16,-1 24 16,-25 0-16,25-25 15,1 25-15,-1 0 16,0-25-16,-25 25 15,25 0 1,1 0-16,-1-25 16,0 25-16,0 0 15,25-25-15,-25 25 16,0 0-16,1 0 15,24 0 1,-25 0-16,25 0 16,0 0-16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7:32:38.2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23614 5804 0,'-25'0'0,"25"0"47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5:45.2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-1 178,'59'0,"-19"0,0 0,-1-20,1 20,0 0,-1 0,21 0,-21-19,21 19,0 0,-1 0,1-20,19 20,-20 0,1 0,19 0,1-20,-21 20,21 0,-1 0,-19 0,19 0,0 20,1-20,-1 0,0 0,1 0,-1 0,20 0,-19 0,19 0,-20 0,21 0,-21 0,20 0,0 0,1 0,-2 0,1 20,-20-20,41 0,-21 0,0 0,0 0,-19 0,19 0,0 0,0 19,0-19,1 0,-1 0,-20 20,20-20,1 0,-1 0,0 19,0-19,-19 0,19 0,-20 0,21 0,-21 20,20-20,0 0,-19 0,19 0,-20 0,21 0,-1 0,0 0,-20 0,21 0,-21 20,20-20,0 0,1 0,19 0,-20 0,0 0,0 0,20 0,-19 0,19 0,0 0,-20 0,0 0,20 0,20 0,-20 0,0 0,-20 0,39 0,-19 0,20 0,-20 0,0 0,1 0,18 0,-18-20,18 20,1 0,-20 0,20-20,-20 20,20 0,-20-19,0 19,20-20,0 20,0 0,0-19,-20 19,20-20,0 20,0-20,0 20,-20-20,20 20,0-19,-20 19,20-20,-1 20,-19-20,40 20,-20 0,0 0,-20-20,20 20,0 0,0 0,-20 0,19 0,-19 0,0 20,20-20,0 0,-20 0,20 20,0-20,0 20,-1-20,-19 19,1-19,18 20,1 0,-20 0,1-1,-1-19,-20 20,20-1,-20 1,0 0,-19 0,-21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5:47.2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2,'40'-21,"-20"21,20 0,19 0,-19 0,19 21,1-21,-1 0,21 0,-1 21,1-21,-1 0,20 0,0 21,1-21,19 0,0 20,0-20,0 0,0 0,20 0,0 0,0 0,19 0,-19 0,20 0,0 0,-20 22,19-22,1 0,0 21,0-21,19 0,-19 0,20 0,-22 0,2 0,20 21,-1-21,-19 0,20 0,-1 0,1 0,-1 0,1 0,19-21,-19 21,20 0,-1 0,-19 0,-1 0,21 0,-1-21,-19 21,19 0,-19 0,19 0,-19 0,19 0,1 0,-1-22,-19 22,19 0,0 0,-19 0,19 0,1-20,-1 20,-19 0,19 0,1 0,-21 0,21 0,-1 0,1 0,-21 0,1-21,0 21,-2 0,22 0,-1 0,0 21,-19-21,19 0,-19 20,19-20,-19 22,20-22,-21 0,1 21,19-21,-19 0,-1 21,1-21,0 21,-1-21,-19 21,0-1,-1 1,-19 22,-20-22,-19 21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5:48.8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0 106,'20'0,"39"-19,1-1,39 20,0-20,40 20,20-19,39-1,1 20,39 0,0 0,20 0,20 0,20 20,19-20,21 19,0 21,-1-21,20 20,20 0,0 20,-20-1,20 20,-39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6:24.8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0-1,'40'0,"-21"0,1 20,20-20,-20 19,20-19,-1 0,1 0,0 20,19-20,1 0,19 0,0 0,1 20,-1-20,20 0,20 0,-19 0,-1-20,20 20,20 0,-20 0,20 0,0-20,0 20,0 0,19 0,1 0,0 0,19 0,1 0,-20 0,19 0,21 0,-1 0,1 20,-1-20,20 0,-19 20,-1-20,21 21,-1-21,0 0,0 20,-19-20,19 20,1 0,0-20,-1 19,0-19,0 20,1-20,19 20,-40 0,21-20,-1 21,-20-21,21 20,19-20,-20 19,0-19,1 20,-1-20,0 20,20-20,-19 0,-1 0,0 0,-19 0,19-20,-40 20,21 0,-21-20,-39 20,20 0,0 20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7:02.3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61,'59'0,"1"-19,19 19,1-20,-1 20,0 0,1-19,19 19,0 0,0 0,1 0,19 0,-20 0,20 0,0 19,20-19,0 20,-20-20,39 19,-19-19,39 0,-19 20,0 0,-1-20,21 20,0-20,-1 19,21 0,-1 1,-19-20,19 20,0-1,1-19,-1 20,21 0,-21-1,1-19,19 20,-1-1,-18 1,19 0,-20-20,1 20,19-20,-20 0,1 0,-1 0,1 0,-1 0,1 19,19-19,-40 0,21 19,19 1,-19-20,-1 20,-1-20,2 20,-1-1,1-19,-1 20,-19-1,19 1,-19-1,-20 1,-1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7:53.0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0 353,'139'0,"-60"0,1 0,-1-20,20 20,-19 0,19 0,0 0,0 0,0 20,1-20,-1 0,0 0,20-20,0 20,0 0,-20-19,21 19,-1 0,20 0,-1 0,-18 0,18 0,-19 0,20 0,0 0,0 0,0 0,0 0,20 0,-20 0,0 0,19 0,21 0,-20 0,-1 0,1 0,40 0,-21 0,-19 0,20 0,19 0,-39-20,19 20,1 0,19-19,-19 19,0 0,-1 0,21 0,-42 0,42 0,-21 0,1 0,-20 0,39 0,-19 0,-21 0,1 0,20-19,-20 19,19 0,-19-20,19 20,-19-19,0-1,20 20,-21-20,21 1,-20-1,19 2,1 18,-20-20,19 0,-19 1,20-1,-21 20,21-19,-1 19,1-19,0 19,-21 0,21 0,-20 0,19 19,1-19,0 19,-21 1,21-20,-20 19,-20 1,19-20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8:27.7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0 434,'119'21,"-40"-21,1-21,19 21,-20-21,20 21,-19-21,19 0,20 21,-20-20,20 20,-20 0,1-20,19 20,0-21,0 21,0-21,0 21,20-21,0 21,20-20,-1 20,-19 0,20 0,20 0,-1 0,-19 0,20 20,19-20,-19 0,-1 0,21 0,-1 0,-19 21,19-21,0 0,1 21,19-21,1 21,-1-21,-20 0,40 20,-39-20,19 20,20-20,-39 0,19 21,20-21,-40 0,41 0,-21 21,0-21,20 0,-19 0,-1 0,0 0,20 0,-20 0,0-21,0 21,0-21,1 1,-1 20,0-20,-19-1,19 0,0 0,-19 1,19-1,20 0,-40 1,21-1,-1 21,-19-20,19-1,0 21,-20 0,1-21,19 0,-19 21,-21-20,41 20,-41-20,21 20,-21 0,21-21,-21 21,1 0,-1 0,1 0,-20 0,-1-21,21 21,0 21,-21-21,1 0,0 21,0-1,-1-20,-19 20,0 22,20-21,-20-1,-20 1,20-1,-20 1,-20 0,0-21,1 20,-1-20,-20 0,1 0,-1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8:29.28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7064 99,'-119'-20,"20"40,0-20,19 20,-19 0,-20 0,20 0,-20-20,0 19,-20-19,0 0,0 0,0 0,-20 0,20 0,-39-19,19-1,20 0,-40 0,1 0,19 0,0 1,-19-1,-1 20,1-20,-1 20,0-20,-19 20,19 0,-19 20,-1-20,1 20,-20-20,-1 20,1-1,-20 1,0 0,0 0,20 0,-21 0,21-1,20-19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38:30.4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1194 22,'-40'0,"20"0,-19 0,-1 0,0 0,-18-20,-2 20,1 0,-21 0,21 20,-19-20,-2 20,1-20,20 39,-20-19,19 0,-19 20,39 19,-18-20,18 20,20 1,0-1,20 1,0 0,0 19,20-1,20-18,0 39,18-20,2 1,19-1,0 0,0 20,20-40,-20 21,20-1,0-19,0-21,-1 1,-18-1,-1-20,-20 1,20-20,-39 0,-1-20,1 20,-20-19,0 0,0-21,-20 20,0 0,0 1,-20-21,-20 0,20 20,0 0,0 1,1-21,-21 0,0 1,20-1,-18 0,18 20,-20-18,20 18,40 40,20 38,-1 2,20-1,-19 21,19-21,1 21,-20-1,18-21,-18 2,-20 0,-1-21,-19 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1:33.9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3125 5184 0,'0'-49'0,"50"24"16,-25 25 0,0-25-16,-1 25 15,1 0-15,25 0 16,-25 0-1,24 0-15,-24 0 16,25 0-16,-26 25 16,26-25-16,-25 25 15,24-25-15,1 0 16,0 24-1,-1-24-15,26 0 16,-26 0-16,26 0 16,-26 0-16,26 0 15,-1 0 1,1 0-16,-1 0 15,25 0-15,-24 0 16,-1 0-16,25 0 16,0 0-1,1 0-15,-1 0 16,0 0-16,0 0 15,1 0 1,-1 0-16,25 0 16,-25-24-1,25 24-15,-25 0 16,25 0-16,0 0 15,-24 0-15,24 0 16,0 0-16,-25 0 16,25 0-1,0 24-15,0-24 16,0 0-16,-25 0 15,25 0-15,0 0 16,0 0 0,0 25-16,0-25 15,0 0-15,25 0 16,-25 0-16,0 0 15,25 25 1,-25-25-16,25 0 16,0 25-16,-25-25 15,0 0-15,0 25 16,0-25-16,-25 24 31,0-24-31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1:40.7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10517 5407 0,'50'0'0,"-1"0"16,1 0-16,0-24 16,-1 24-16,26 0 15,-26 0-15,26 0 16,-1 0-1,25 0 1,-24 0-16,-1 0 16,25 0-16,1 0 15,-1 0-15,0 0 16,0 0-16,0 0 15,25 0 1,0 0-16,1 0 16,-26 0-16,25 0 15,0 0-15,25 0 16,-25 0-16,0 0 15,24 0 1,-23 0-16,23 0 16,1 0-16,0 0 15,-25 0-15,25 0 16,0 0-16,-1 0 15,1 0 1,0 0-16,0 0 16,0 0-16,-25 0 15,49 0-15,-24 0 16,0 0-16,0 24 15,0-24 1,0 0 0,-1 25-16,1-25 15,0 0-15,0 25 16,0-25-16,0 0 15,-1 0-15,1 25 16,0-25 0,0 0-16,0 0 15,0 0-15,-25 0 16,24 0-16,-24 25 15,25-25-15,-25 0 16,0 0-16,0 0 16,0 24-1,0-24-15,0 25 16,-24-25-16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1:41.8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3373 6325 0,'0'0'16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1:41.8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3373 6325 0,'0'0'15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1:43.0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3522 6325 0,'25'25'0,"25"-25"16,-1 0-16,-24 0 16,25 0-16,-1 0 15,26 0 1,-26 0-16,26 0 15,-1 0-15,1 0 16,-1 0-16,0 0 16,1 0-1,-1-25-15,25 25 16,-24 0-16,-1 0 15,25 0-15,-24 0 16,24 0-16,0 0 16,-24 0-16,24 0 15,0 0 1,0 0-16,1 0 15,-1 0 1,0 0-16,0 0 16,1 25-16,24-25 15,-25 0 1,0 0-16,25 0 15,-25 0-15,25 0 16,0 25-16,-25-25 16,26 0-1,-1 0-15,0 0 16,0 0-16,24 25 15,-24-25-15,0 0 16,0 0 0,25 0-16,-25 0 15,0 24-15,25-24 16,-25 0-16,25 0 15,-25 0-15,25 25 16,-25-25 0,25 0-16,0 0 15,-25 0-15,24 0 16,1 25-16,0-25 15,-25 0 1,25 0 0,-25 0-16,25 0 15,0 25-15,-25-25 16,24 0-16,1 0 15,0 0 1,-25 0-16,25 0 16,0 0-16,-25 25 15,25-25-15,-1 0 16,-24 0-16,25 0 15,-25 0 1,25 0-16,-25 0 16,25 0-16,0 0 15,-25 0-15,25 0 16,0 0-1,-25 0-15,24 0 16,-24 0-16,25 0 16,0 0-16,-25 0 15,25 0-15,-25 0 16,25 0-1,0 0 1,-25 0-16,24 24 16,1-24-16,-25 0 15,25 0-15,0 0 16,0 0-1,0 25-15,-1-25 16,-24 0-16,25 0 16,0 25-16,0-25 15,0 0-15,-25 0 16,25 25-1,-1-25-15,1 0 16,-25 0-16,25 25 16,0-25-16,0 0 15,-25 24-15,25-24 16,-25 25-1,24-25-15,-23 0 16,-1 25-16,24-25 16,-24 25-16,0-25 15,-24 25-15,-1-25 16,25 24-1,-25 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8T17:17:45.7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0 127,'80'-19,"-21"0,1 0,-21 0,41 19,-21-18,21 18,-1-19,-19 19,39 0,-20 0,0 0,21 0,-1 0,0 0,0 0,20 0,-19 0,19 0,20 19,-20-19,0 18,0-18,0 19,20-19,0 19,0 0,-1 0,21 0,-20-19,20 19,-20-1,20 1,-21-19,21 18,-20-18,0 0,20 0,0 0,-21-18,1 18,20 0,0-19,-20 19,0 0,19-18,1 18,0 0,-20 0,20-19,19 19,-19 0,0 0,19 0,1-19,-1 19,1 0,0 0,19-19,-19 19,-1-19,21 19,-1 0,-19-19,40 19,-21 0,21 0,-21 0,20 0,1 0,-1 0,0 0,1 0,-1 0,20 19,-20-19,20 19,20 0,-20 0,1 0,19-1,-20 1,0-1,20 1,-20-19,0 19,20-19,-40 19,40-19,-39 0,19-19,0 19,-20 0,20 0,-20-19,1 38,-1-19,0 0,-19 19,-1-19,1 18,-21 1,1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1:44.1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8954 7739 0,'-49'0'0,"-1"0"16,1 0-16,-1 0 16,0 0-16,-24 0 15,-25 0-15,0 0 16,-1 0-1,1 0 1,-25-25-16,0 25 16,-25 0-16,0 0 15,1 25-15,-26-25 16,0 0-16,1 0 15,-26 25 1,26-25-16,-26 0 16,26 0-16,-51 25 15,26-25-15,-1 24 16,-24-24-16,0 25 15,-25-25 1,25 25-16,-25-25 16,0 25-16,0-25 15,0 25-15,-1-25 16,1 24-16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3:46.7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2555 10517 0,'25'0'16,"-1"0"-16,26 0 15,-25 0-15,25 0 16,-26 0-16,26 0 16,24 0-16,-24 25 15,24-25 1,1 0-16,-1 0 15,1 0-15,24 0 16,0 25-16,0-25 16,0 0-16,26 0 15,-1 0 1,0 0-16,0 0 15,24 0-15,1 0 16,0 0-16,0 0 16,25 0-16,-1 0 15,-24 0 1,25 0-16,-1 25 15,26-25-15,-26 0 16,1 0-16,24 0 16,-24-25-16,0 25 15,24 0 1,1 0-1,-26 0-15,26 0 16,-1 0-16,-24 0 16,24 0-16,1 0 15,-26 25-15,26-25 16,-1 0-1,0 0-15,1 0 16,-1 24-16,1-24 16,24 0-16,-25 0 15,1 25-15,24-25 16,-24 0-16,24 0 15,0 25 1,0-25-16,1 25 16,24 0-16,-25-1 15,25 1-15,-25 0 16,0 0-16,25-25 15,-24 25-15,24-1 16,-25-24 0,0 25-16,0 0 15,1-25 1,-1 25-16,-25-25 15,1 0-15,-26 25 16,1-25-16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4:08.2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3373 13643 0,'75'-25'16,"-1"25"-16,1 0 16,-1 0-16,1-25 15,-1 25-15,25 0 16,0 0-16,-24 0 15,24 0-15,0 0 32,25 0-32,-25 25 15,1-25-15,24 0 16,0 0-16,0 0 15,0 0-15,0 25 16,0-25-16,0 0 16,25 0-1,-25 0-15,25 0 16,-25 24-16,24-24 15,1 0-15,-25 0 16,25 0-16,0 0 16,0 0-16,0 0 15,-25 0 1,49 0-16,-24 0 15,0 0-15,0 0 16,-1 0-16,26 0 16,-25 0-16,25 0 15,-26 0-15,26 0 16,-25 0-1,25 0-15,-1 0 16,1 0 0,-25 0-16,24-24 15,1 24-15,0 0 16,-1 0-16,1 0 15,-1 0-15,26 0 16,-1 24 0,1-24-16,-26 0 15,26 0-15,24 25 16,-25-25-16,26 0 15,-26 0-15,25 25 16,1-25-16,-1 0 16,0 0-16,25 0 15,-25 0 1,25 0-16,0 0 15,1-25-15,-1 25 16,-25-25-16,50 25 16,-50-24-16,25 24 15,-25 0-15,-24 0 16,-26 0-16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4:36.1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4167 15453 0,'50'0'0,"-25"0"16,-1 0-16,26 0 15,0-24-15,-26 24 16,26 0-16,0 0 16,-1 0-16,1 0 15,-1 0-15,1 0 16,0 0-1,-1 0-15,1 0 16,24 0-16,-24 0 16,24-25-16,-24 25 15,24 0-15,1-25 16,-1 25-16,1-25 15,-1 25 1,0 0-16,1-25 16,-1 25-16,1 0 15,24 0 1,-25 0-16,1-25 15,24 50-15,-25-25 16,26 0-16,-1 0 16,-25 0-1,25 25-15,1-25 16,-26 25-16,25-25 15,1 0-15,-1 25 16,0-25-16,0 0 16,0 25-16,1-25 15,-1 0-15,0 0 16,0 0-1,0 0-15,25 0 16,-24 0-16,24 0 16,-25 0-16,0 24 15,25-24-15,0 0 16,0 0-16,-25 0 15,25 0-15,1 0 16,-1 0 0,0 0-16,0 0 15,0 0 1,24 25-16,-24-25 15,25 0-15,-25 0 16,0 0-16,25 0 16,0 0-16,-25 0 15,25 0-15,0-25 16,-1 25-1,-23 0-15,23 0 16,1-24-16,0 24 16,0 0-16,-25 0 15,25-25-15,0 25 16,-1 0-16,-24 0 15,25-25-15,0 25 16,-25 0 0,25-25-16,0 25 15,0 0-15,-1 0 16,-24 0-16,25-25 15,0 25-15,0 0 16,0 0-16,0 0 16,-1 0-16,1 0 15,0 0 1,0 0-1,0 0-15,24-25 16,-24 25-16,-25 0 16,25 0-16,0 0 15,0 0-15,-1 0 16,1 0-16,0 0 15,0-24-15,0 24 16,0 0-16,-1 0 16,1 0-16,-25 0 15,25 0 1,0 0-16,0-25 15,-25 25-15,25 0 16,-1 0-16,1-25 16,0 25-16,-25-25 15,25 25-15,0 0 16,0 0-16,-1-25 15,1 25-15,0 0 16,0 0-16,0 0 16,0 0-16,-1 0 31,1 25-31,-25-25 15,25 0-15,0 0 16,0 25-16,0-25 16,-25 25-16,49-25 15,-49 25-15,25-25 16,0 24-16,0-24 15,0 0-15,-1 0 16,1 0-16,0 0 16,-25 0-16,0 0 15,0 0-15,-25 0 16,1 0-16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2-09T15:14:37.2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7144 16446 0,'-75'0'16,"-24"24"-16,-25-24 15,-25 25-15,25-25 16,-49 25-16,-1-25 16,0 0-16,-24 25 15,-25-25 1,-1 0-16,-24 0 15,0 0-15,-49 0 16,24 0-16,-50 0 16,1 0-16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1:05.537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39 21,'0'0,"-39"-21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1:08.096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858 143,'0'-20,"0"0,-20-20,0 20,-20 20,20-20,-20 0,20 20,0 0,0 0,-19 0,19 0,0 0,-20 20,1-20,19 0,-21 20,2 0,19 0,-20 0,0 0,20 0,-19 0,19 20,-20-21,20 22,-20-21,20 20,0-1,0 1,0 1,1-2,19 1,-20-20,20 21,-20 18,40-19,-20-1,0 2,0-1,20 0,-1-1,1 2,20-21,-20 19,40-19,-20 0,0 0,19 0,1 1,19-21,-18 0,-2 0,20 0,-19-21,0 21,-20-20,20 0,-21 0,-19 20,20-20,-20 1</inkml:trace>
  <inkml:trace contextRef="#ctx0" brushRef="#br0" timeOffset="1060">1554 881,'-19'0,"-1"20,0 1,0-1,0 19,0-19,-20 20,20 1,20-2,-20 1,0 20,20-20,0 20,20-21,0 2,21-1,-22-20,41 0,-20-1,19-19,1 0,-1 0,-18-19,18-1,-19-20,-20 20,0-21,0 22,-20-21,-20 20,0 0,-20 0,-19 20,19 0,-20 20,20 0,0 0,0 20,1-21,39 22,-20-1,20-20,20 19,0-19,19 0,-19 0,20-20</inkml:trace>
  <inkml:trace contextRef="#ctx0" brushRef="#br0" timeOffset="2012">2371 303,'0'20,"20"19,-20 1,20 1,0 18,-20 1,19 0,1 20,-20 0,20-1,0-18,0-2,0 1,-20 0,20-20,-1 0,-19 0,20-20,-20 0,20-20</inkml:trace>
  <inkml:trace contextRef="#ctx0" brushRef="#br0" timeOffset="2402">2828 283,'20'59,"-20"1,40 1,-20-2,0 21,19 0,-18 0,-1 19,0-18,0-2,0-18,-1 18,1-39,0 0,-20 0,0-40</inkml:trace>
  <inkml:trace contextRef="#ctx0" brushRef="#br0" timeOffset="2683">2431 942,'19'0,"41"0,0 0,19-20,1 20,0 0,19 0,1 0</inkml:trace>
  <inkml:trace contextRef="#ctx0" brushRef="#br0" timeOffset="2995">3446 1281,'19'79,"1"-59,0 21,-20-21,20 0,-20 19,0-19</inkml:trace>
  <inkml:trace contextRef="#ctx0" brushRef="#br0" timeOffset="3400">3824 1181,'39'0,"1"20,-19 0,-1 0,0 20,-1-20,21 20,-20 20,-20-20,20 19,-20-19,0 1,0-2,-20 1,20-20,-40 0,20-20,-19 0,19-20,20 0,-21 0,1-19,20 19,41 20,-21 0,19 20,1-1,-20 1,20 20,-21-40,1 20,0 0,0-20,0 0</inkml:trace>
  <inkml:trace contextRef="#ctx0" brushRef="#br0" timeOffset="4165">4919 463,'-20'19,"0"1,-20 20,20-20,-20 20,20 0,-19 20,19 0,-20 0,20-1,-19 22,19-22,20 21,-20-20,40 0,-20 0,20 0,19-21,1 2,19-1,1-20,1-20,18 0,0-20,1 0,0 0,-20-21,-1-18,1-1,-21 0,1 0,-20-20,-20 0,0 21,-40-21,20 20,-39-1,19 22,-19-1,-22 0,22 21,-1 19,1-21,19 21</inkml:trace>
  <inkml:trace contextRef="#ctx0" brushRef="#br0" timeOffset="4820">5934 1301,'-20'0,"0"20,-19-20,19 20,0 19,-21 2,21-1,1 19,-1-19,20 20,20-20,-1 20,22-39,-1 18,19-19,1-20,-20 20,19-40,2 0,-2 0,-19 1,-20-22,0 21,-40-20,-20 40,20 0,-19 0,-2 0,21 20,0 0,0 0,0 21,40-22,0 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1:28.142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0 59,'60'0,"-1"0,2 0,-2-20,21 20,0-19,0 19,-1 0,1-20</inkml:trace>
  <inkml:trace contextRef="#ctx0" brushRef="#br0" timeOffset="249">100 339,'0'20,"40"0,0-20,19-20,21 20,0 0,0-20,19 20,1 0,-21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1:28.719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427 475,'39'-20,"-19"-20,-20 21,0-20,-40 39,1 0,-21 0,20 19,-18 1,-2 19,1 1,-1 0,21-1,19 1,20 0,0-1,20-19,19 0,21 0,-20-20,39 0,-21 0,2 0,0 0,-21-20,1 0,-20 0,0 1,-20-21,-40 20,20 20,40 40,0-20,19 19,-19-19,20 20,20 0,-21 19,1 1,19-1,-20 1,-19 18,0-18,0-1,-20 1,-20-21,-20 1,1 0,-20-21,-1 1,1-20,-21 0,1-20,20 1,-1-1,0 0,22-20,18 1</inkml:trace>
  <inkml:trace contextRef="#ctx0" brushRef="#br0" timeOffset="780">1041 0,'0'39,"0"1,20 20,-20-1,19 1,1 19,0-1,0 2,0-1,-20-19,20 19,-20-19,0-21,0 1,19 0,-19-20,0-1</inkml:trace>
  <inkml:trace contextRef="#ctx0" brushRef="#br0" timeOffset="1310">1536 495,'-20'20,"0"0,0 19,20 1,-20 19,20-19,0 20,20-21,0 1,0 0,20-20,-1-1,1-19,-20 0,20 0,-1-19,1-21,-20 0,19-19,-19 19,-20 0,20 1,-20 19,20 0,-20-20,0 60,0 20,0-1,0 1,20 0,-20 0,0-1,19 1,-19 0,0-1,20 1,-20-20,19 19</inkml:trace>
  <inkml:trace contextRef="#ctx0" brushRef="#br0" timeOffset="1825">2506 554,'-20'40,"-18"-20,18 20,-20-1,20 1,0 0,20-1,0 1,0 0,20-1,0 1,20-20,18 0,2 0,-1-20,21 0,-21 0</inkml:trace>
  <inkml:trace contextRef="#ctx0" brushRef="#br0" timeOffset="2106">3120 693,'-39'40,"-1"0,20-1,1 1,19 0,0-1,39 1,1-20,-1 0,21 0,-1-20,21-20,-41 0,21 0,-40-20,0 1,-20-21,-20 21,0-1,-20 0,1 20,-21-19,1 19,-1 0,20 20</inkml:trace>
  <inkml:trace contextRef="#ctx0" brushRef="#br0" timeOffset="2480">4269 435,'-20'20,"-19"-20,-21 0,21 20,-20 0,-1-20,21 20,-1 0,0-1,21 1,19 20,19-20,21 19,20-19,-1 20,1 0,18-1,1 1,-19 0,-1-1,-39 1,0-20,-20 0,-20 19,-19-19,-21-1,1-19,-1 20,1-20,0-20,19 1,20-1</inkml:trace>
  <inkml:trace contextRef="#ctx0" brushRef="#br0" timeOffset="2917">4705 773,'99'20,"-20"-20,21-20,-21 20,20-20,-20-20,-20 0,1-19,-1 19,-39 1,-20 19,-20 0,0 0,-39 20,-1 20,-18 0,-21 19,19 1,1 0,19 19,21 1,19 19,40-19,19 19,21 0,19 0,40-39,19-1,1 1,0-40,20 0,-1-40,0 20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12-09T14:42:03.834"/>
    </inkml:context>
    <inkml:brush xml:id="br0">
      <inkml:brushProperty name="width" value="0.05292" units="cm"/>
      <inkml:brushProperty name="height" value="0.05292" units="cm"/>
      <inkml:brushProperty name="color" value="#FFFF00"/>
      <inkml:brushProperty name="fitToCurve" value="1"/>
    </inkml:brush>
  </inkml:definitions>
  <inkml:trace contextRef="#ctx0" brushRef="#br0">1078 21,'-20'0,"0"-20,-19 20,19 0,-20 0,0 20,1-20,-1 19,-19 1,-1 0,0 0,1 20,-20-1,19 1,-19 19,19 1,-19 19,19-19,1 19,19 21,0-22,20 21,20-19,0 19,20-20,20 0,0 1,39-1,0-19,21 19,-1-19,0-21,0 21,20-20,-19-1,19 1,-40-20,20 0,-39-1,19 1</inkml:trace>
  <inkml:trace contextRef="#ctx0" brushRef="#br0" timeOffset="780">2685 378,'-19'0,"-1"20,0-20,-20 19,0 1,1 20,-1-20,-19 19,19 21,-20 0,1-1,-1 19,1 2,19-1,-19 20,39-19,0 39,0-20,20 0,20 0,0-19,19 19,1-20,39-19,1 0,-1-1,1-19,19-20,-20-20,20 0,1-20,-1-20,-20 0,1-19,-1-21,-20-19,1 0,-20 0,-20-20,-1 0,-38-20,-1 20,0 0,-20 0,-19 20,-1 0,20 20,-19 19,-1 1,1 19,-1 40</inkml:trace>
  <inkml:trace contextRef="#ctx0" brushRef="#br0" timeOffset="1638">3876 1885,'0'20,"20"0,0 19,0-19,-1 20,-19-1,20 1,-20 20,20-21,-20 20,-20 0,20 21,-20-21,1 1,-1-1,-20 1,0-20,1-1,19 1,-20-20,0-20,1 0,-1 0,0-20,1 0,-1 0,20-19,0-1,20 0,0 1,0 19,0 0,40 0,-20 20,19 20,1 0,0 19,0 1,-21 0,21-1,0 21,19-20,-19-1,-20 1,20 0,-1-20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43FE-E284-495A-A6E6-C987042AE878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4443FE-E284-495A-A6E6-C987042AE878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1F9F75-53C7-407E-B6DE-621DED016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1.emf"/><Relationship Id="rId21" Type="http://schemas.openxmlformats.org/officeDocument/2006/relationships/image" Target="../media/image12.emf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5.emf"/><Relationship Id="rId50" Type="http://schemas.openxmlformats.org/officeDocument/2006/relationships/customXml" Target="../ink/ink25.xml"/><Relationship Id="rId55" Type="http://schemas.openxmlformats.org/officeDocument/2006/relationships/image" Target="../media/image29.emf"/><Relationship Id="rId7" Type="http://schemas.openxmlformats.org/officeDocument/2006/relationships/image" Target="../media/image5.emf"/><Relationship Id="rId12" Type="http://schemas.openxmlformats.org/officeDocument/2006/relationships/customXml" Target="../ink/ink6.xml"/><Relationship Id="rId17" Type="http://schemas.openxmlformats.org/officeDocument/2006/relationships/image" Target="../media/image10.emf"/><Relationship Id="rId25" Type="http://schemas.openxmlformats.org/officeDocument/2006/relationships/image" Target="../media/image14.emf"/><Relationship Id="rId33" Type="http://schemas.openxmlformats.org/officeDocument/2006/relationships/image" Target="../media/image18.emf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6.emf"/><Relationship Id="rId41" Type="http://schemas.openxmlformats.org/officeDocument/2006/relationships/image" Target="../media/image22.emf"/><Relationship Id="rId54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7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0.emf"/><Relationship Id="rId40" Type="http://schemas.openxmlformats.org/officeDocument/2006/relationships/customXml" Target="../ink/ink20.xml"/><Relationship Id="rId45" Type="http://schemas.openxmlformats.org/officeDocument/2006/relationships/image" Target="../media/image24.emf"/><Relationship Id="rId53" Type="http://schemas.openxmlformats.org/officeDocument/2006/relationships/image" Target="../media/image28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23" Type="http://schemas.openxmlformats.org/officeDocument/2006/relationships/image" Target="../media/image13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6.emf"/><Relationship Id="rId57" Type="http://schemas.openxmlformats.org/officeDocument/2006/relationships/image" Target="../media/image30.emf"/><Relationship Id="rId10" Type="http://schemas.openxmlformats.org/officeDocument/2006/relationships/customXml" Target="../ink/ink5.xml"/><Relationship Id="rId19" Type="http://schemas.openxmlformats.org/officeDocument/2006/relationships/image" Target="../media/image11.emf"/><Relationship Id="rId31" Type="http://schemas.openxmlformats.org/officeDocument/2006/relationships/image" Target="../media/image17.emf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4" Type="http://schemas.openxmlformats.org/officeDocument/2006/relationships/customXml" Target="../ink/ink2.xml"/><Relationship Id="rId9" Type="http://schemas.openxmlformats.org/officeDocument/2006/relationships/image" Target="../media/image6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5.emf"/><Relationship Id="rId30" Type="http://schemas.openxmlformats.org/officeDocument/2006/relationships/customXml" Target="../ink/ink15.xml"/><Relationship Id="rId35" Type="http://schemas.openxmlformats.org/officeDocument/2006/relationships/image" Target="../media/image19.emf"/><Relationship Id="rId43" Type="http://schemas.openxmlformats.org/officeDocument/2006/relationships/image" Target="../media/image23.emf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8" Type="http://schemas.openxmlformats.org/officeDocument/2006/relationships/customXml" Target="../ink/ink4.xml"/><Relationship Id="rId51" Type="http://schemas.openxmlformats.org/officeDocument/2006/relationships/image" Target="../media/image27.emf"/><Relationship Id="rId3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0.emf"/><Relationship Id="rId18" Type="http://schemas.openxmlformats.org/officeDocument/2006/relationships/customXml" Target="../ink/ink37.xml"/><Relationship Id="rId26" Type="http://schemas.openxmlformats.org/officeDocument/2006/relationships/customXml" Target="../ink/ink41.xml"/><Relationship Id="rId39" Type="http://schemas.openxmlformats.org/officeDocument/2006/relationships/image" Target="../media/image35.emf"/><Relationship Id="rId21" Type="http://schemas.openxmlformats.org/officeDocument/2006/relationships/image" Target="../media/image260.emf"/><Relationship Id="rId34" Type="http://schemas.openxmlformats.org/officeDocument/2006/relationships/customXml" Target="../ink/ink45.xml"/><Relationship Id="rId42" Type="http://schemas.openxmlformats.org/officeDocument/2006/relationships/customXml" Target="../ink/ink49.xml"/><Relationship Id="rId47" Type="http://schemas.openxmlformats.org/officeDocument/2006/relationships/image" Target="../media/image39.emf"/><Relationship Id="rId50" Type="http://schemas.openxmlformats.org/officeDocument/2006/relationships/customXml" Target="../ink/ink53.xml"/><Relationship Id="rId55" Type="http://schemas.openxmlformats.org/officeDocument/2006/relationships/image" Target="../media/image43.emf"/><Relationship Id="rId63" Type="http://schemas.openxmlformats.org/officeDocument/2006/relationships/image" Target="../media/image47.emf"/><Relationship Id="rId7" Type="http://schemas.openxmlformats.org/officeDocument/2006/relationships/image" Target="../media/image190.emf"/><Relationship Id="rId2" Type="http://schemas.openxmlformats.org/officeDocument/2006/relationships/customXml" Target="../ink/ink29.xml"/><Relationship Id="rId16" Type="http://schemas.openxmlformats.org/officeDocument/2006/relationships/customXml" Target="../ink/ink36.xml"/><Relationship Id="rId29" Type="http://schemas.openxmlformats.org/officeDocument/2006/relationships/image" Target="../media/image300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1.xml"/><Relationship Id="rId11" Type="http://schemas.openxmlformats.org/officeDocument/2006/relationships/image" Target="../media/image210.emf"/><Relationship Id="rId24" Type="http://schemas.openxmlformats.org/officeDocument/2006/relationships/customXml" Target="../ink/ink40.xml"/><Relationship Id="rId32" Type="http://schemas.openxmlformats.org/officeDocument/2006/relationships/customXml" Target="../ink/ink44.xml"/><Relationship Id="rId37" Type="http://schemas.openxmlformats.org/officeDocument/2006/relationships/image" Target="../media/image34.emf"/><Relationship Id="rId40" Type="http://schemas.openxmlformats.org/officeDocument/2006/relationships/customXml" Target="../ink/ink48.xml"/><Relationship Id="rId45" Type="http://schemas.openxmlformats.org/officeDocument/2006/relationships/image" Target="../media/image38.emf"/><Relationship Id="rId53" Type="http://schemas.openxmlformats.org/officeDocument/2006/relationships/image" Target="../media/image42.emf"/><Relationship Id="rId58" Type="http://schemas.openxmlformats.org/officeDocument/2006/relationships/customXml" Target="../ink/ink57.xml"/><Relationship Id="rId66" Type="http://schemas.openxmlformats.org/officeDocument/2006/relationships/customXml" Target="../ink/ink61.xml"/><Relationship Id="rId5" Type="http://schemas.openxmlformats.org/officeDocument/2006/relationships/image" Target="../media/image180.emf"/><Relationship Id="rId15" Type="http://schemas.openxmlformats.org/officeDocument/2006/relationships/image" Target="../media/image230.emf"/><Relationship Id="rId23" Type="http://schemas.openxmlformats.org/officeDocument/2006/relationships/image" Target="../media/image270.emf"/><Relationship Id="rId28" Type="http://schemas.openxmlformats.org/officeDocument/2006/relationships/customXml" Target="../ink/ink42.xml"/><Relationship Id="rId36" Type="http://schemas.openxmlformats.org/officeDocument/2006/relationships/customXml" Target="../ink/ink46.xml"/><Relationship Id="rId49" Type="http://schemas.openxmlformats.org/officeDocument/2006/relationships/image" Target="../media/image40.emf"/><Relationship Id="rId57" Type="http://schemas.openxmlformats.org/officeDocument/2006/relationships/image" Target="../media/image44.emf"/><Relationship Id="rId61" Type="http://schemas.openxmlformats.org/officeDocument/2006/relationships/image" Target="../media/image46.emf"/><Relationship Id="rId10" Type="http://schemas.openxmlformats.org/officeDocument/2006/relationships/customXml" Target="../ink/ink33.xml"/><Relationship Id="rId19" Type="http://schemas.openxmlformats.org/officeDocument/2006/relationships/image" Target="../media/image250.emf"/><Relationship Id="rId31" Type="http://schemas.openxmlformats.org/officeDocument/2006/relationships/image" Target="../media/image31.emf"/><Relationship Id="rId44" Type="http://schemas.openxmlformats.org/officeDocument/2006/relationships/customXml" Target="../ink/ink50.xml"/><Relationship Id="rId52" Type="http://schemas.openxmlformats.org/officeDocument/2006/relationships/customXml" Target="../ink/ink54.xml"/><Relationship Id="rId60" Type="http://schemas.openxmlformats.org/officeDocument/2006/relationships/customXml" Target="../ink/ink58.xml"/><Relationship Id="rId65" Type="http://schemas.openxmlformats.org/officeDocument/2006/relationships/image" Target="../media/image48.emf"/><Relationship Id="rId4" Type="http://schemas.openxmlformats.org/officeDocument/2006/relationships/customXml" Target="../ink/ink30.xml"/><Relationship Id="rId9" Type="http://schemas.openxmlformats.org/officeDocument/2006/relationships/image" Target="../media/image200.emf"/><Relationship Id="rId14" Type="http://schemas.openxmlformats.org/officeDocument/2006/relationships/customXml" Target="../ink/ink35.xml"/><Relationship Id="rId22" Type="http://schemas.openxmlformats.org/officeDocument/2006/relationships/customXml" Target="../ink/ink39.xml"/><Relationship Id="rId27" Type="http://schemas.openxmlformats.org/officeDocument/2006/relationships/image" Target="../media/image290.emf"/><Relationship Id="rId30" Type="http://schemas.openxmlformats.org/officeDocument/2006/relationships/customXml" Target="../ink/ink43.xml"/><Relationship Id="rId35" Type="http://schemas.openxmlformats.org/officeDocument/2006/relationships/image" Target="../media/image33.emf"/><Relationship Id="rId43" Type="http://schemas.openxmlformats.org/officeDocument/2006/relationships/image" Target="../media/image37.emf"/><Relationship Id="rId48" Type="http://schemas.openxmlformats.org/officeDocument/2006/relationships/customXml" Target="../ink/ink52.xml"/><Relationship Id="rId56" Type="http://schemas.openxmlformats.org/officeDocument/2006/relationships/customXml" Target="../ink/ink56.xml"/><Relationship Id="rId64" Type="http://schemas.openxmlformats.org/officeDocument/2006/relationships/customXml" Target="../ink/ink60.xml"/><Relationship Id="rId8" Type="http://schemas.openxmlformats.org/officeDocument/2006/relationships/customXml" Target="../ink/ink32.xml"/><Relationship Id="rId51" Type="http://schemas.openxmlformats.org/officeDocument/2006/relationships/image" Target="../media/image41.emf"/><Relationship Id="rId3" Type="http://schemas.openxmlformats.org/officeDocument/2006/relationships/image" Target="../media/image170.emf"/><Relationship Id="rId12" Type="http://schemas.openxmlformats.org/officeDocument/2006/relationships/customXml" Target="../ink/ink34.xml"/><Relationship Id="rId17" Type="http://schemas.openxmlformats.org/officeDocument/2006/relationships/image" Target="../media/image240.emf"/><Relationship Id="rId25" Type="http://schemas.openxmlformats.org/officeDocument/2006/relationships/image" Target="../media/image280.emf"/><Relationship Id="rId33" Type="http://schemas.openxmlformats.org/officeDocument/2006/relationships/image" Target="../media/image32.emf"/><Relationship Id="rId38" Type="http://schemas.openxmlformats.org/officeDocument/2006/relationships/customXml" Target="../ink/ink47.xml"/><Relationship Id="rId46" Type="http://schemas.openxmlformats.org/officeDocument/2006/relationships/customXml" Target="../ink/ink51.xml"/><Relationship Id="rId59" Type="http://schemas.openxmlformats.org/officeDocument/2006/relationships/image" Target="../media/image45.emf"/><Relationship Id="rId67" Type="http://schemas.openxmlformats.org/officeDocument/2006/relationships/image" Target="../media/image49.emf"/><Relationship Id="rId20" Type="http://schemas.openxmlformats.org/officeDocument/2006/relationships/customXml" Target="../ink/ink38.xml"/><Relationship Id="rId41" Type="http://schemas.openxmlformats.org/officeDocument/2006/relationships/image" Target="../media/image36.emf"/><Relationship Id="rId54" Type="http://schemas.openxmlformats.org/officeDocument/2006/relationships/customXml" Target="../ink/ink55.xml"/><Relationship Id="rId62" Type="http://schemas.openxmlformats.org/officeDocument/2006/relationships/customXml" Target="../ink/ink5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64.xml"/><Relationship Id="rId13" Type="http://schemas.openxmlformats.org/officeDocument/2006/relationships/image" Target="../media/image380.emf"/><Relationship Id="rId18" Type="http://schemas.openxmlformats.org/officeDocument/2006/relationships/customXml" Target="../ink/ink69.xml"/><Relationship Id="rId26" Type="http://schemas.openxmlformats.org/officeDocument/2006/relationships/customXml" Target="../ink/ink73.xml"/><Relationship Id="rId3" Type="http://schemas.openxmlformats.org/officeDocument/2006/relationships/image" Target="../media/image50.jpeg"/><Relationship Id="rId21" Type="http://schemas.openxmlformats.org/officeDocument/2006/relationships/image" Target="../media/image51.emf"/><Relationship Id="rId7" Type="http://schemas.openxmlformats.org/officeDocument/2006/relationships/image" Target="../media/image350.emf"/><Relationship Id="rId12" Type="http://schemas.openxmlformats.org/officeDocument/2006/relationships/customXml" Target="../ink/ink66.xml"/><Relationship Id="rId17" Type="http://schemas.openxmlformats.org/officeDocument/2006/relationships/image" Target="../media/image400.emf"/><Relationship Id="rId25" Type="http://schemas.openxmlformats.org/officeDocument/2006/relationships/image" Target="../media/image53.emf"/><Relationship Id="rId33" Type="http://schemas.openxmlformats.org/officeDocument/2006/relationships/image" Target="../media/image57.emf"/><Relationship Id="rId2" Type="http://schemas.openxmlformats.org/officeDocument/2006/relationships/hyperlink" Target="http://external.ak.fbcdn.net/safe_image.php?d=b882632f6d19c53d838994fbcfecf639&amp;amp;w=180&amp;amp;h=540&amp;amp;url=http://upload.wikimedia.org/wikipedia/commons/d/dd/WaterAndFlourSuspensionLiquid.jpg" TargetMode="External"/><Relationship Id="rId16" Type="http://schemas.openxmlformats.org/officeDocument/2006/relationships/customXml" Target="../ink/ink68.xml"/><Relationship Id="rId20" Type="http://schemas.openxmlformats.org/officeDocument/2006/relationships/customXml" Target="../ink/ink70.xml"/><Relationship Id="rId29" Type="http://schemas.openxmlformats.org/officeDocument/2006/relationships/image" Target="../media/image55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3.xml"/><Relationship Id="rId11" Type="http://schemas.openxmlformats.org/officeDocument/2006/relationships/image" Target="../media/image370.emf"/><Relationship Id="rId24" Type="http://schemas.openxmlformats.org/officeDocument/2006/relationships/customXml" Target="../ink/ink72.xml"/><Relationship Id="rId32" Type="http://schemas.openxmlformats.org/officeDocument/2006/relationships/customXml" Target="../ink/ink76.xml"/><Relationship Id="rId5" Type="http://schemas.openxmlformats.org/officeDocument/2006/relationships/image" Target="../media/image340.emf"/><Relationship Id="rId15" Type="http://schemas.openxmlformats.org/officeDocument/2006/relationships/image" Target="../media/image390.emf"/><Relationship Id="rId23" Type="http://schemas.openxmlformats.org/officeDocument/2006/relationships/image" Target="../media/image52.emf"/><Relationship Id="rId28" Type="http://schemas.openxmlformats.org/officeDocument/2006/relationships/customXml" Target="../ink/ink74.xml"/><Relationship Id="rId10" Type="http://schemas.openxmlformats.org/officeDocument/2006/relationships/customXml" Target="../ink/ink65.xml"/><Relationship Id="rId19" Type="http://schemas.openxmlformats.org/officeDocument/2006/relationships/image" Target="../media/image410.emf"/><Relationship Id="rId31" Type="http://schemas.openxmlformats.org/officeDocument/2006/relationships/image" Target="../media/image56.emf"/><Relationship Id="rId4" Type="http://schemas.openxmlformats.org/officeDocument/2006/relationships/customXml" Target="../ink/ink62.xml"/><Relationship Id="rId9" Type="http://schemas.openxmlformats.org/officeDocument/2006/relationships/image" Target="../media/image360.emf"/><Relationship Id="rId14" Type="http://schemas.openxmlformats.org/officeDocument/2006/relationships/customXml" Target="../ink/ink67.xml"/><Relationship Id="rId22" Type="http://schemas.openxmlformats.org/officeDocument/2006/relationships/customXml" Target="../ink/ink71.xml"/><Relationship Id="rId27" Type="http://schemas.openxmlformats.org/officeDocument/2006/relationships/image" Target="../media/image54.emf"/><Relationship Id="rId30" Type="http://schemas.openxmlformats.org/officeDocument/2006/relationships/customXml" Target="../ink/ink7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80.xml"/><Relationship Id="rId13" Type="http://schemas.openxmlformats.org/officeDocument/2006/relationships/image" Target="../media/image470.emf"/><Relationship Id="rId18" Type="http://schemas.openxmlformats.org/officeDocument/2006/relationships/customXml" Target="../ink/ink85.xml"/><Relationship Id="rId26" Type="http://schemas.openxmlformats.org/officeDocument/2006/relationships/image" Target="../media/image61.emf"/><Relationship Id="rId3" Type="http://schemas.openxmlformats.org/officeDocument/2006/relationships/image" Target="../media/image420.emf"/><Relationship Id="rId21" Type="http://schemas.openxmlformats.org/officeDocument/2006/relationships/image" Target="../media/image59.emf"/><Relationship Id="rId34" Type="http://schemas.openxmlformats.org/officeDocument/2006/relationships/image" Target="../media/image65.emf"/><Relationship Id="rId7" Type="http://schemas.openxmlformats.org/officeDocument/2006/relationships/image" Target="../media/image440.emf"/><Relationship Id="rId12" Type="http://schemas.openxmlformats.org/officeDocument/2006/relationships/customXml" Target="../ink/ink82.xml"/><Relationship Id="rId17" Type="http://schemas.openxmlformats.org/officeDocument/2006/relationships/image" Target="../media/image490.emf"/><Relationship Id="rId25" Type="http://schemas.openxmlformats.org/officeDocument/2006/relationships/customXml" Target="../ink/ink89.xml"/><Relationship Id="rId33" Type="http://schemas.openxmlformats.org/officeDocument/2006/relationships/customXml" Target="../ink/ink93.xml"/><Relationship Id="rId2" Type="http://schemas.openxmlformats.org/officeDocument/2006/relationships/customXml" Target="../ink/ink77.xml"/><Relationship Id="rId16" Type="http://schemas.openxmlformats.org/officeDocument/2006/relationships/customXml" Target="../ink/ink84.xml"/><Relationship Id="rId20" Type="http://schemas.openxmlformats.org/officeDocument/2006/relationships/customXml" Target="../ink/ink86.xml"/><Relationship Id="rId29" Type="http://schemas.openxmlformats.org/officeDocument/2006/relationships/customXml" Target="../ink/ink9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9.xml"/><Relationship Id="rId11" Type="http://schemas.openxmlformats.org/officeDocument/2006/relationships/image" Target="../media/image460.emf"/><Relationship Id="rId24" Type="http://schemas.openxmlformats.org/officeDocument/2006/relationships/customXml" Target="../ink/ink88.xml"/><Relationship Id="rId32" Type="http://schemas.openxmlformats.org/officeDocument/2006/relationships/image" Target="../media/image64.emf"/><Relationship Id="rId5" Type="http://schemas.openxmlformats.org/officeDocument/2006/relationships/image" Target="../media/image430.emf"/><Relationship Id="rId15" Type="http://schemas.openxmlformats.org/officeDocument/2006/relationships/image" Target="../media/image480.emf"/><Relationship Id="rId23" Type="http://schemas.openxmlformats.org/officeDocument/2006/relationships/image" Target="../media/image60.emf"/><Relationship Id="rId28" Type="http://schemas.openxmlformats.org/officeDocument/2006/relationships/image" Target="../media/image62.emf"/><Relationship Id="rId36" Type="http://schemas.openxmlformats.org/officeDocument/2006/relationships/image" Target="../media/image66.emf"/><Relationship Id="rId10" Type="http://schemas.openxmlformats.org/officeDocument/2006/relationships/customXml" Target="../ink/ink81.xml"/><Relationship Id="rId19" Type="http://schemas.openxmlformats.org/officeDocument/2006/relationships/image" Target="../media/image58.emf"/><Relationship Id="rId31" Type="http://schemas.openxmlformats.org/officeDocument/2006/relationships/customXml" Target="../ink/ink92.xml"/><Relationship Id="rId4" Type="http://schemas.openxmlformats.org/officeDocument/2006/relationships/customXml" Target="../ink/ink78.xml"/><Relationship Id="rId9" Type="http://schemas.openxmlformats.org/officeDocument/2006/relationships/image" Target="../media/image450.emf"/><Relationship Id="rId14" Type="http://schemas.openxmlformats.org/officeDocument/2006/relationships/customXml" Target="../ink/ink83.xml"/><Relationship Id="rId22" Type="http://schemas.openxmlformats.org/officeDocument/2006/relationships/customXml" Target="../ink/ink87.xml"/><Relationship Id="rId27" Type="http://schemas.openxmlformats.org/officeDocument/2006/relationships/customXml" Target="../ink/ink90.xml"/><Relationship Id="rId30" Type="http://schemas.openxmlformats.org/officeDocument/2006/relationships/image" Target="../media/image63.emf"/><Relationship Id="rId35" Type="http://schemas.openxmlformats.org/officeDocument/2006/relationships/customXml" Target="../ink/ink9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98.xml"/><Relationship Id="rId13" Type="http://schemas.openxmlformats.org/officeDocument/2006/relationships/image" Target="../media/image570.emf"/><Relationship Id="rId18" Type="http://schemas.openxmlformats.org/officeDocument/2006/relationships/customXml" Target="../ink/ink103.xml"/><Relationship Id="rId3" Type="http://schemas.openxmlformats.org/officeDocument/2006/relationships/image" Target="../media/image520.emf"/><Relationship Id="rId21" Type="http://schemas.openxmlformats.org/officeDocument/2006/relationships/image" Target="../media/image610.emf"/><Relationship Id="rId7" Type="http://schemas.openxmlformats.org/officeDocument/2006/relationships/image" Target="../media/image540.emf"/><Relationship Id="rId12" Type="http://schemas.openxmlformats.org/officeDocument/2006/relationships/customXml" Target="../ink/ink100.xml"/><Relationship Id="rId17" Type="http://schemas.openxmlformats.org/officeDocument/2006/relationships/image" Target="../media/image590.emf"/><Relationship Id="rId2" Type="http://schemas.openxmlformats.org/officeDocument/2006/relationships/customXml" Target="../ink/ink95.xml"/><Relationship Id="rId16" Type="http://schemas.openxmlformats.org/officeDocument/2006/relationships/customXml" Target="../ink/ink102.xml"/><Relationship Id="rId20" Type="http://schemas.openxmlformats.org/officeDocument/2006/relationships/customXml" Target="../ink/ink10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7.xml"/><Relationship Id="rId11" Type="http://schemas.openxmlformats.org/officeDocument/2006/relationships/image" Target="../media/image560.emf"/><Relationship Id="rId5" Type="http://schemas.openxmlformats.org/officeDocument/2006/relationships/image" Target="../media/image530.emf"/><Relationship Id="rId15" Type="http://schemas.openxmlformats.org/officeDocument/2006/relationships/image" Target="../media/image580.emf"/><Relationship Id="rId10" Type="http://schemas.openxmlformats.org/officeDocument/2006/relationships/customXml" Target="../ink/ink99.xml"/><Relationship Id="rId19" Type="http://schemas.openxmlformats.org/officeDocument/2006/relationships/image" Target="../media/image600.emf"/><Relationship Id="rId4" Type="http://schemas.openxmlformats.org/officeDocument/2006/relationships/customXml" Target="../ink/ink96.xml"/><Relationship Id="rId9" Type="http://schemas.openxmlformats.org/officeDocument/2006/relationships/image" Target="../media/image550.emf"/><Relationship Id="rId14" Type="http://schemas.openxmlformats.org/officeDocument/2006/relationships/customXml" Target="../ink/ink10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emf"/><Relationship Id="rId3" Type="http://schemas.openxmlformats.org/officeDocument/2006/relationships/image" Target="../media/image70.jpeg"/><Relationship Id="rId7" Type="http://schemas.openxmlformats.org/officeDocument/2006/relationships/customXml" Target="../ink/ink105.xml"/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jpeg"/><Relationship Id="rId5" Type="http://schemas.openxmlformats.org/officeDocument/2006/relationships/image" Target="../media/image72.jpeg"/><Relationship Id="rId10" Type="http://schemas.openxmlformats.org/officeDocument/2006/relationships/image" Target="../media/image68.emf"/><Relationship Id="rId4" Type="http://schemas.openxmlformats.org/officeDocument/2006/relationships/image" Target="../media/image71.jpeg"/><Relationship Id="rId9" Type="http://schemas.openxmlformats.org/officeDocument/2006/relationships/customXml" Target="../ink/ink10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coveryeducation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828800"/>
          </a:xfrm>
        </p:spPr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Mixtures,</a:t>
            </a:r>
            <a:br>
              <a:rPr lang="en-US" sz="4000" dirty="0" smtClean="0"/>
            </a:br>
            <a:r>
              <a:rPr lang="en-US" sz="4000" dirty="0" smtClean="0"/>
              <a:t>Solutions, and Suspensions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1752600"/>
          </a:xfrm>
        </p:spPr>
        <p:txBody>
          <a:bodyPr/>
          <a:lstStyle/>
          <a:p>
            <a:r>
              <a:rPr lang="en-US" dirty="0" smtClean="0"/>
              <a:t>Chapter 4 D </a:t>
            </a:r>
          </a:p>
          <a:p>
            <a:r>
              <a:rPr lang="en-US" dirty="0" smtClean="0"/>
              <a:t>Power Point Notes </a:t>
            </a:r>
            <a:endParaRPr lang="en-US" dirty="0"/>
          </a:p>
        </p:txBody>
      </p:sp>
      <p:pic>
        <p:nvPicPr>
          <p:cNvPr id="23554" name="Picture 2" descr="academic,atomic symbols,chemistry,laboratories,laboratory equipment,molecules,research,science,technology,test tubes,vi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05200"/>
            <a:ext cx="3095626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mixture is a combination of  2 or more </a:t>
            </a:r>
            <a:r>
              <a:rPr lang="en-US" dirty="0" smtClean="0"/>
              <a:t>substances.</a:t>
            </a:r>
            <a:endParaRPr lang="en-US" dirty="0" smtClean="0"/>
          </a:p>
          <a:p>
            <a:pPr lvl="1"/>
            <a:r>
              <a:rPr lang="en-US" dirty="0" smtClean="0"/>
              <a:t>Heterogeneous mixture is not the same throughout. </a:t>
            </a:r>
            <a:r>
              <a:rPr lang="en-US" dirty="0" smtClean="0"/>
              <a:t>Like a salad.</a:t>
            </a:r>
            <a:endParaRPr lang="en-US" dirty="0" smtClean="0"/>
          </a:p>
          <a:p>
            <a:r>
              <a:rPr lang="en-US" dirty="0" smtClean="0"/>
              <a:t>Homogeneous solution- a type of mixture that is the same throughout.  	</a:t>
            </a:r>
          </a:p>
          <a:p>
            <a:pPr lvl="1"/>
            <a:r>
              <a:rPr lang="en-US" dirty="0" smtClean="0"/>
              <a:t>All portions of a solution are exactly the same. </a:t>
            </a:r>
          </a:p>
          <a:p>
            <a:pPr lvl="1"/>
            <a:r>
              <a:rPr lang="en-US" dirty="0" smtClean="0"/>
              <a:t>Sugar dissolved in water is a solution</a:t>
            </a:r>
          </a:p>
          <a:p>
            <a:pPr lvl="1"/>
            <a:r>
              <a:rPr lang="en-US" dirty="0" smtClean="0"/>
              <a:t>Sand and water mixed up </a:t>
            </a:r>
            <a:r>
              <a:rPr lang="en-US" i="1" u="sng" dirty="0" smtClean="0"/>
              <a:t>is </a:t>
            </a:r>
            <a:r>
              <a:rPr lang="en-US" i="1" dirty="0" smtClean="0"/>
              <a:t>not </a:t>
            </a:r>
            <a:r>
              <a:rPr lang="en-US" dirty="0" smtClean="0"/>
              <a:t>a solution.  </a:t>
            </a:r>
          </a:p>
          <a:p>
            <a:r>
              <a:rPr lang="en-US" dirty="0" smtClean="0"/>
              <a:t>Solute- a substance that is dissolved to make a solution. </a:t>
            </a:r>
          </a:p>
          <a:p>
            <a:pPr lvl="1"/>
            <a:r>
              <a:rPr lang="en-US" dirty="0" smtClean="0"/>
              <a:t>Sugar and Salt </a:t>
            </a:r>
          </a:p>
          <a:p>
            <a:r>
              <a:rPr lang="en-US" dirty="0" smtClean="0"/>
              <a:t>Solvent- A substance that dissolves a solute </a:t>
            </a:r>
          </a:p>
          <a:p>
            <a:pPr lvl="1"/>
            <a:r>
              <a:rPr lang="en-US" dirty="0" smtClean="0"/>
              <a:t>Water 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38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28688" y="1528763"/>
              <a:ext cx="7566025" cy="128587"/>
            </p14:xfrm>
          </p:contentPart>
        </mc:Choice>
        <mc:Fallback xmlns="">
          <p:pic>
            <p:nvPicPr>
              <p:cNvPr id="1038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2847" y="1466577"/>
                <a:ext cx="7597708" cy="2526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39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6613" y="1863725"/>
              <a:ext cx="1992312" cy="65088"/>
            </p14:xfrm>
          </p:contentPart>
        </mc:Choice>
        <mc:Fallback xmlns="">
          <p:pic>
            <p:nvPicPr>
              <p:cNvPr id="1039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0781" y="1800083"/>
                <a:ext cx="2023976" cy="1923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4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63650" y="2235200"/>
              <a:ext cx="6437313" cy="165100"/>
            </p14:xfrm>
          </p:contentPart>
        </mc:Choice>
        <mc:Fallback xmlns="">
          <p:pic>
            <p:nvPicPr>
              <p:cNvPr id="104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47810" y="2171617"/>
                <a:ext cx="6468994" cy="2926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41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1538" y="2614613"/>
              <a:ext cx="3265487" cy="79375"/>
            </p14:xfrm>
          </p:contentPart>
        </mc:Choice>
        <mc:Fallback xmlns="">
          <p:pic>
            <p:nvPicPr>
              <p:cNvPr id="1041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55697" y="2551893"/>
                <a:ext cx="3297170" cy="2044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42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78325" y="2735263"/>
              <a:ext cx="4173538" cy="73025"/>
            </p14:xfrm>
          </p:contentPart>
        </mc:Choice>
        <mc:Fallback xmlns="">
          <p:pic>
            <p:nvPicPr>
              <p:cNvPr id="1042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62481" y="2676035"/>
                <a:ext cx="4205227" cy="19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43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85838" y="3036888"/>
              <a:ext cx="2414587" cy="42862"/>
            </p14:xfrm>
          </p:contentPart>
        </mc:Choice>
        <mc:Fallback xmlns="">
          <p:pic>
            <p:nvPicPr>
              <p:cNvPr id="1043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70002" y="2973667"/>
                <a:ext cx="2446258" cy="1689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44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14438" y="3394075"/>
              <a:ext cx="5737225" cy="63500"/>
            </p14:xfrm>
          </p:contentPart>
        </mc:Choice>
        <mc:Fallback xmlns="">
          <p:pic>
            <p:nvPicPr>
              <p:cNvPr id="1044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98597" y="3330932"/>
                <a:ext cx="5768906" cy="1897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45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28738" y="3714750"/>
              <a:ext cx="4394200" cy="122238"/>
            </p14:xfrm>
          </p:contentPart>
        </mc:Choice>
        <mc:Fallback xmlns="">
          <p:pic>
            <p:nvPicPr>
              <p:cNvPr id="1045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12897" y="3650548"/>
                <a:ext cx="4425883" cy="2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46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42988" y="4537075"/>
              <a:ext cx="6237287" cy="120650"/>
            </p14:xfrm>
          </p:contentPart>
        </mc:Choice>
        <mc:Fallback xmlns="">
          <p:pic>
            <p:nvPicPr>
              <p:cNvPr id="1046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27147" y="4476407"/>
                <a:ext cx="6268968" cy="2419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47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3600" y="4951413"/>
              <a:ext cx="1344613" cy="185737"/>
            </p14:xfrm>
          </p:contentPart>
        </mc:Choice>
        <mc:Fallback xmlns="">
          <p:pic>
            <p:nvPicPr>
              <p:cNvPr id="1047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47747" y="4887701"/>
                <a:ext cx="1376319" cy="3128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048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6613" y="5192713"/>
              <a:ext cx="2220912" cy="201612"/>
            </p14:xfrm>
          </p:contentPart>
        </mc:Choice>
        <mc:Fallback xmlns="">
          <p:pic>
            <p:nvPicPr>
              <p:cNvPr id="1048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20780" y="5129008"/>
                <a:ext cx="2252578" cy="3290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049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6625" y="5672138"/>
              <a:ext cx="1185863" cy="100012"/>
            </p14:xfrm>
          </p:contentPart>
        </mc:Choice>
        <mc:Fallback xmlns="">
          <p:pic>
            <p:nvPicPr>
              <p:cNvPr id="1049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20425" y="5609048"/>
                <a:ext cx="1217904" cy="2261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50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35250" y="5637213"/>
              <a:ext cx="4602163" cy="120650"/>
            </p14:xfrm>
          </p:contentPart>
        </mc:Choice>
        <mc:Fallback xmlns="">
          <p:pic>
            <p:nvPicPr>
              <p:cNvPr id="1050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619407" y="5573845"/>
                <a:ext cx="4633850" cy="2470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051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06513" y="6100763"/>
              <a:ext cx="687387" cy="42862"/>
            </p14:xfrm>
          </p:contentPart>
        </mc:Choice>
        <mc:Fallback xmlns="">
          <p:pic>
            <p:nvPicPr>
              <p:cNvPr id="1051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290636" y="6037010"/>
                <a:ext cx="719501" cy="1700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" name="Ink 3"/>
              <p14:cNvContentPartPr/>
              <p14:nvPr/>
            </p14:nvContentPartPr>
            <p14:xfrm>
              <a:off x="1009080" y="1482480"/>
              <a:ext cx="7385040" cy="1789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93240" y="1418760"/>
                <a:ext cx="741708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" name="Ink 4"/>
              <p14:cNvContentPartPr/>
              <p14:nvPr/>
            </p14:nvContentPartPr>
            <p14:xfrm>
              <a:off x="1285920" y="1910880"/>
              <a:ext cx="6509880" cy="896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270080" y="1847520"/>
                <a:ext cx="654192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6" name="Ink 5"/>
              <p14:cNvContentPartPr/>
              <p14:nvPr/>
            </p14:nvContentPartPr>
            <p14:xfrm>
              <a:off x="7822440" y="1910880"/>
              <a:ext cx="660960" cy="986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806600" y="1847520"/>
                <a:ext cx="69300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7" name="Ink 6"/>
              <p14:cNvContentPartPr/>
              <p14:nvPr/>
            </p14:nvContentPartPr>
            <p14:xfrm>
              <a:off x="1223280" y="2187720"/>
              <a:ext cx="857520" cy="183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207440" y="2124360"/>
                <a:ext cx="88956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8" name="Ink 7"/>
              <p14:cNvContentPartPr/>
              <p14:nvPr/>
            </p14:nvContentPartPr>
            <p14:xfrm>
              <a:off x="1116360" y="2982600"/>
              <a:ext cx="2313000" cy="626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100160" y="2918880"/>
                <a:ext cx="234504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" name="Ink 8"/>
              <p14:cNvContentPartPr/>
              <p14:nvPr/>
            </p14:nvContentPartPr>
            <p14:xfrm>
              <a:off x="1000080" y="2428920"/>
              <a:ext cx="7545960" cy="20556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84240" y="2365200"/>
                <a:ext cx="7577640" cy="3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0" name="Ink 9"/>
              <p14:cNvContentPartPr/>
              <p14:nvPr/>
            </p14:nvContentPartPr>
            <p14:xfrm>
              <a:off x="1143000" y="3339720"/>
              <a:ext cx="5849280" cy="10764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127160" y="3276360"/>
                <a:ext cx="588096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1" name="Ink 10"/>
              <p14:cNvContentPartPr/>
              <p14:nvPr/>
            </p14:nvContentPartPr>
            <p14:xfrm>
              <a:off x="1152000" y="3661200"/>
              <a:ext cx="4617000" cy="12528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136160" y="3597840"/>
                <a:ext cx="464868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2" name="Ink 11"/>
              <p14:cNvContentPartPr/>
              <p14:nvPr/>
            </p14:nvContentPartPr>
            <p14:xfrm>
              <a:off x="1125000" y="4375440"/>
              <a:ext cx="6296040" cy="21492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109160" y="4312080"/>
                <a:ext cx="6327720" cy="34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3" name="Ink 12"/>
              <p14:cNvContentPartPr/>
              <p14:nvPr/>
            </p14:nvContentPartPr>
            <p14:xfrm>
              <a:off x="892800" y="4902480"/>
              <a:ext cx="1402560" cy="6264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76960" y="4838760"/>
                <a:ext cx="143424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4" name="Ink 13"/>
              <p14:cNvContentPartPr/>
              <p14:nvPr/>
            </p14:nvContentPartPr>
            <p14:xfrm>
              <a:off x="1080360" y="5196960"/>
              <a:ext cx="2000880" cy="8100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064520" y="5133600"/>
                <a:ext cx="203256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5" name="Ink 14"/>
              <p14:cNvContentPartPr/>
              <p14:nvPr/>
            </p14:nvContentPartPr>
            <p14:xfrm>
              <a:off x="946440" y="5554440"/>
              <a:ext cx="6367320" cy="7164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930600" y="5490720"/>
                <a:ext cx="639900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6" name="Ink 15"/>
              <p14:cNvContentPartPr/>
              <p14:nvPr/>
            </p14:nvContentPartPr>
            <p14:xfrm>
              <a:off x="955440" y="5902560"/>
              <a:ext cx="1134360" cy="10764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939600" y="5839200"/>
                <a:ext cx="116604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7" name="Ink 16"/>
              <p14:cNvContentPartPr/>
              <p14:nvPr/>
            </p14:nvContentPartPr>
            <p14:xfrm>
              <a:off x="107280" y="1741320"/>
              <a:ext cx="4232880" cy="106308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97920" y="1731960"/>
                <a:ext cx="4251600" cy="108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Types of Solutions </a:t>
            </a:r>
          </a:p>
          <a:p>
            <a:pPr lvl="1"/>
            <a:r>
              <a:rPr lang="en-US" sz="2900" dirty="0" smtClean="0"/>
              <a:t>Solutes, solvents, and solutions can be solids, liquids or gases. </a:t>
            </a:r>
          </a:p>
          <a:p>
            <a:pPr lvl="1"/>
            <a:r>
              <a:rPr lang="en-US" sz="2900" dirty="0" smtClean="0"/>
              <a:t>Example: CO2 (gas) is dissolved in liquid to give pop carbonation. </a:t>
            </a:r>
          </a:p>
          <a:p>
            <a:pPr lvl="1"/>
            <a:r>
              <a:rPr lang="en-US" sz="2900" dirty="0" smtClean="0"/>
              <a:t>Example : Sugar (solid) is dissolved in liquid to give pop its sweet taste. </a:t>
            </a:r>
          </a:p>
          <a:p>
            <a:r>
              <a:rPr lang="en-US" sz="2900" dirty="0" smtClean="0"/>
              <a:t>The solvent is the substance that is the greater amount.  </a:t>
            </a:r>
          </a:p>
          <a:p>
            <a:pPr lvl="1"/>
            <a:r>
              <a:rPr lang="en-US" sz="2900" dirty="0" smtClean="0"/>
              <a:t>Example:</a:t>
            </a:r>
          </a:p>
          <a:p>
            <a:pPr lvl="2"/>
            <a:r>
              <a:rPr lang="en-US" sz="2900" dirty="0" smtClean="0"/>
              <a:t> H</a:t>
            </a:r>
            <a:r>
              <a:rPr lang="en-US" dirty="0" smtClean="0"/>
              <a:t>2</a:t>
            </a:r>
            <a:r>
              <a:rPr lang="en-US" sz="2900" dirty="0" smtClean="0"/>
              <a:t>O</a:t>
            </a:r>
          </a:p>
          <a:p>
            <a:pPr lvl="2"/>
            <a:r>
              <a:rPr lang="en-US" sz="2900" dirty="0" smtClean="0"/>
              <a:t>Hydrogen is the Solvent because it is the greater amount 2-H and 1-O</a:t>
            </a:r>
          </a:p>
          <a:p>
            <a:pPr lvl="1"/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9313" y="1522413"/>
              <a:ext cx="2559050" cy="20637"/>
            </p14:xfrm>
          </p:contentPart>
        </mc:Choice>
        <mc:Fallback xmlns="">
          <p:pic>
            <p:nvPicPr>
              <p:cNvPr id="205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3463" y="1467068"/>
                <a:ext cx="2591110" cy="1313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5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57263" y="1843088"/>
              <a:ext cx="1171575" cy="85725"/>
            </p14:xfrm>
          </p:contentPart>
        </mc:Choice>
        <mc:Fallback xmlns="">
          <p:pic>
            <p:nvPicPr>
              <p:cNvPr id="205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41421" y="1780902"/>
                <a:ext cx="1203619" cy="2097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5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93950" y="1893888"/>
              <a:ext cx="942975" cy="28575"/>
            </p14:xfrm>
          </p:contentPart>
        </mc:Choice>
        <mc:Fallback xmlns="">
          <p:pic>
            <p:nvPicPr>
              <p:cNvPr id="205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78114" y="1840082"/>
                <a:ext cx="974647" cy="1358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05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71913" y="1885950"/>
              <a:ext cx="1793875" cy="28575"/>
            </p14:xfrm>
          </p:contentPart>
        </mc:Choice>
        <mc:Fallback xmlns="">
          <p:pic>
            <p:nvPicPr>
              <p:cNvPr id="205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56070" y="1824270"/>
                <a:ext cx="1825561" cy="1519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6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65800" y="1922463"/>
              <a:ext cx="2106613" cy="128587"/>
            </p14:xfrm>
          </p:contentPart>
        </mc:Choice>
        <mc:Fallback xmlns="">
          <p:pic>
            <p:nvPicPr>
              <p:cNvPr id="206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49969" y="1859070"/>
                <a:ext cx="2138275" cy="2557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06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42975" y="2157413"/>
              <a:ext cx="2828925" cy="42862"/>
            </p14:xfrm>
          </p:contentPart>
        </mc:Choice>
        <mc:Fallback xmlns="">
          <p:pic>
            <p:nvPicPr>
              <p:cNvPr id="206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7135" y="2096231"/>
                <a:ext cx="2860966" cy="16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6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0249" y="2513806"/>
              <a:ext cx="2679700" cy="50800"/>
            </p14:xfrm>
          </p:contentPart>
        </mc:Choice>
        <mc:Fallback xmlns="">
          <p:pic>
            <p:nvPicPr>
              <p:cNvPr id="206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94410" y="2450396"/>
                <a:ext cx="2711378" cy="1779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6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614063" y="14106525"/>
              <a:ext cx="0" cy="0"/>
            </p14:xfrm>
          </p:contentPart>
        </mc:Choice>
        <mc:Fallback xmlns="">
          <p:pic>
            <p:nvPicPr>
              <p:cNvPr id="206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3614063" y="1410652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6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65625" y="2608263"/>
              <a:ext cx="6350" cy="14287"/>
            </p14:xfrm>
          </p:contentPart>
        </mc:Choice>
        <mc:Fallback xmlns="">
          <p:pic>
            <p:nvPicPr>
              <p:cNvPr id="206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350586" y="2546933"/>
                <a:ext cx="36095" cy="1369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065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71975" y="2600325"/>
              <a:ext cx="4237038" cy="42863"/>
            </p14:xfrm>
          </p:contentPart>
        </mc:Choice>
        <mc:Fallback xmlns="">
          <p:pic>
            <p:nvPicPr>
              <p:cNvPr id="2065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356134" y="2531744"/>
                <a:ext cx="4268719" cy="1804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66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65213" y="2886075"/>
              <a:ext cx="2349500" cy="22225"/>
            </p14:xfrm>
          </p:contentPart>
        </mc:Choice>
        <mc:Fallback xmlns="">
          <p:pic>
            <p:nvPicPr>
              <p:cNvPr id="2066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49379" y="2818250"/>
                <a:ext cx="2381167" cy="1578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06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0738" y="3994150"/>
              <a:ext cx="6894512" cy="157163"/>
            </p14:xfrm>
          </p:contentPart>
        </mc:Choice>
        <mc:Fallback xmlns="">
          <p:pic>
            <p:nvPicPr>
              <p:cNvPr id="206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04897" y="3930201"/>
                <a:ext cx="6926194" cy="2850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068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0075" y="4414838"/>
              <a:ext cx="1514475" cy="50800"/>
            </p14:xfrm>
          </p:contentPart>
        </mc:Choice>
        <mc:Fallback xmlns="">
          <p:pic>
            <p:nvPicPr>
              <p:cNvPr id="2068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4239" y="4351875"/>
                <a:ext cx="1546147" cy="1770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069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06788" y="4897144"/>
              <a:ext cx="1136650" cy="128588"/>
            </p14:xfrm>
          </p:contentPart>
        </mc:Choice>
        <mc:Fallback xmlns="">
          <p:pic>
            <p:nvPicPr>
              <p:cNvPr id="2069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490946" y="4833750"/>
                <a:ext cx="1168334" cy="2553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070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43038" y="5494338"/>
              <a:ext cx="7143750" cy="114300"/>
            </p14:xfrm>
          </p:contentPart>
        </mc:Choice>
        <mc:Fallback xmlns="">
          <p:pic>
            <p:nvPicPr>
              <p:cNvPr id="2070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427199" y="5433401"/>
                <a:ext cx="7175428" cy="2361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71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28700" y="5849938"/>
              <a:ext cx="3614738" cy="244475"/>
            </p14:xfrm>
          </p:contentPart>
        </mc:Choice>
        <mc:Fallback xmlns="">
          <p:pic>
            <p:nvPicPr>
              <p:cNvPr id="2071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012860" y="5786569"/>
                <a:ext cx="3646778" cy="3712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" name="Ink 4"/>
              <p14:cNvContentPartPr/>
              <p14:nvPr/>
            </p14:nvContentPartPr>
            <p14:xfrm>
              <a:off x="1899138" y="5190978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887258" y="5179098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" name="Ink 3"/>
              <p14:cNvContentPartPr/>
              <p14:nvPr/>
            </p14:nvContentPartPr>
            <p14:xfrm>
              <a:off x="910800" y="1437840"/>
              <a:ext cx="2411280" cy="45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94960" y="1374120"/>
                <a:ext cx="244296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6" name="Ink 5"/>
              <p14:cNvContentPartPr/>
              <p14:nvPr/>
            </p14:nvContentPartPr>
            <p14:xfrm>
              <a:off x="1125000" y="1821600"/>
              <a:ext cx="6501240" cy="720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109160" y="1758240"/>
                <a:ext cx="653292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7" name="Ink 6"/>
              <p14:cNvContentPartPr/>
              <p14:nvPr/>
            </p14:nvContentPartPr>
            <p14:xfrm>
              <a:off x="1634040" y="2187720"/>
              <a:ext cx="1866600" cy="720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618200" y="2124360"/>
                <a:ext cx="189864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8" name="Ink 7"/>
              <p14:cNvContentPartPr/>
              <p14:nvPr/>
            </p14:nvContentPartPr>
            <p14:xfrm>
              <a:off x="1205640" y="2518200"/>
              <a:ext cx="6983280" cy="1342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189800" y="2454840"/>
                <a:ext cx="701496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9" name="Ink 8"/>
              <p14:cNvContentPartPr/>
              <p14:nvPr/>
            </p14:nvContentPartPr>
            <p14:xfrm>
              <a:off x="1437840" y="2866320"/>
              <a:ext cx="2375640" cy="7200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421640" y="2802960"/>
                <a:ext cx="240768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0" name="Ink 9"/>
              <p14:cNvContentPartPr/>
              <p14:nvPr/>
            </p14:nvContentPartPr>
            <p14:xfrm>
              <a:off x="901800" y="3964680"/>
              <a:ext cx="6796080" cy="24156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85960" y="3901320"/>
                <a:ext cx="6827760" cy="3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1" name="Ink 10"/>
              <p14:cNvContentPartPr/>
              <p14:nvPr/>
            </p14:nvContentPartPr>
            <p14:xfrm>
              <a:off x="3911040" y="4027320"/>
              <a:ext cx="3625920" cy="7164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895200" y="3963960"/>
                <a:ext cx="365760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2" name="Ink 11"/>
              <p14:cNvContentPartPr/>
              <p14:nvPr/>
            </p14:nvContentPartPr>
            <p14:xfrm>
              <a:off x="705600" y="4277160"/>
              <a:ext cx="1473480" cy="11664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89400" y="4213800"/>
                <a:ext cx="150552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3" name="Ink 12"/>
              <p14:cNvContentPartPr/>
              <p14:nvPr/>
            </p14:nvContentPartPr>
            <p14:xfrm>
              <a:off x="1196640" y="5518440"/>
              <a:ext cx="6903000" cy="8964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180800" y="5455080"/>
                <a:ext cx="69346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4" name="Ink 13"/>
              <p14:cNvContentPartPr/>
              <p14:nvPr/>
            </p14:nvContentPartPr>
            <p14:xfrm>
              <a:off x="1062720" y="5741640"/>
              <a:ext cx="3429360" cy="19692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046880" y="5678280"/>
                <a:ext cx="3461040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5" name="Ink 14"/>
              <p14:cNvContentPartPr/>
              <p14:nvPr/>
            </p14:nvContentPartPr>
            <p14:xfrm>
              <a:off x="1446480" y="5090040"/>
              <a:ext cx="545040" cy="5364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430640" y="5026320"/>
                <a:ext cx="577080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6" name="Ink 15"/>
              <p14:cNvContentPartPr/>
              <p14:nvPr/>
            </p14:nvContentPartPr>
            <p14:xfrm>
              <a:off x="5661360" y="2062800"/>
              <a:ext cx="509400" cy="36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645520" y="1999080"/>
                <a:ext cx="5410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7" name="Ink 16"/>
              <p14:cNvContentPartPr/>
              <p14:nvPr/>
            </p14:nvContentPartPr>
            <p14:xfrm>
              <a:off x="6215040" y="2027160"/>
              <a:ext cx="1607760" cy="4500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199200" y="1963440"/>
                <a:ext cx="163944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8" name="Ink 17"/>
              <p14:cNvContentPartPr/>
              <p14:nvPr/>
            </p14:nvContentPartPr>
            <p14:xfrm>
              <a:off x="4554000" y="2053800"/>
              <a:ext cx="1224000" cy="936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538160" y="1990440"/>
                <a:ext cx="125568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9" name="Ink 18"/>
              <p14:cNvContentPartPr/>
              <p14:nvPr/>
            </p14:nvContentPartPr>
            <p14:xfrm>
              <a:off x="1294920" y="2330640"/>
              <a:ext cx="1777320" cy="2700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279080" y="2267280"/>
                <a:ext cx="180900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0" name="Ink 19"/>
              <p14:cNvContentPartPr/>
              <p14:nvPr/>
            </p14:nvContentPartPr>
            <p14:xfrm>
              <a:off x="1303560" y="2018160"/>
              <a:ext cx="6563880" cy="36648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294200" y="2008800"/>
                <a:ext cx="6582600" cy="38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Suspensions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229600" cy="470916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Suspension- when the dissolved particle (solute) are larger than the solvent. </a:t>
            </a:r>
          </a:p>
          <a:p>
            <a:pPr lvl="1"/>
            <a:r>
              <a:rPr lang="en-US" sz="3000" dirty="0" smtClean="0"/>
              <a:t>Instead of dissolving, the solute turns the liquid cloudy. Because they don’t fully dissolve.</a:t>
            </a:r>
          </a:p>
          <a:p>
            <a:pPr lvl="1"/>
            <a:r>
              <a:rPr lang="en-US" sz="3000" dirty="0" smtClean="0"/>
              <a:t>Example: Add 1 table spoon of flour to a cup of water. What happens?</a:t>
            </a:r>
          </a:p>
          <a:p>
            <a:pPr lvl="1"/>
            <a:r>
              <a:rPr lang="en-US" sz="3000" dirty="0" smtClean="0"/>
              <a:t>Some particles will settle out </a:t>
            </a:r>
            <a:endParaRPr lang="en-US" sz="3000" dirty="0"/>
          </a:p>
        </p:txBody>
      </p:sp>
      <p:pic>
        <p:nvPicPr>
          <p:cNvPr id="4" name="imageMain" descr="View Image">
            <a:hlinkClick r:id="rId2" tgtFrame="_to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733800"/>
            <a:ext cx="1828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8650" y="1128713"/>
              <a:ext cx="6708775" cy="85725"/>
            </p14:xfrm>
          </p:contentPart>
        </mc:Choice>
        <mc:Fallback xmlns="">
          <p:pic>
            <p:nvPicPr>
              <p:cNvPr id="307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2810" y="1069777"/>
                <a:ext cx="6740456" cy="2039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08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5800" y="1657350"/>
              <a:ext cx="957263" cy="36513"/>
            </p14:xfrm>
          </p:contentPart>
        </mc:Choice>
        <mc:Fallback xmlns="">
          <p:pic>
            <p:nvPicPr>
              <p:cNvPr id="308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9846" y="1592722"/>
                <a:ext cx="989172" cy="1654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8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06600" y="1677988"/>
              <a:ext cx="4279900" cy="73025"/>
            </p14:xfrm>
          </p:contentPart>
        </mc:Choice>
        <mc:Fallback xmlns="">
          <p:pic>
            <p:nvPicPr>
              <p:cNvPr id="308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90757" y="1606980"/>
                <a:ext cx="4311947" cy="21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08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42975" y="2151063"/>
              <a:ext cx="6765925" cy="85725"/>
            </p14:xfrm>
          </p:contentPart>
        </mc:Choice>
        <mc:Fallback xmlns="">
          <p:pic>
            <p:nvPicPr>
              <p:cNvPr id="308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27133" y="2090470"/>
                <a:ext cx="6797969" cy="2069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8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3600" y="2614613"/>
              <a:ext cx="2430463" cy="71437"/>
            </p14:xfrm>
          </p:contentPart>
        </mc:Choice>
        <mc:Fallback xmlns="">
          <p:pic>
            <p:nvPicPr>
              <p:cNvPr id="308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47752" y="2550428"/>
                <a:ext cx="2462158" cy="1998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08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65400" y="3536950"/>
              <a:ext cx="5272088" cy="106363"/>
            </p14:xfrm>
          </p:contentPart>
        </mc:Choice>
        <mc:Fallback xmlns="">
          <p:pic>
            <p:nvPicPr>
              <p:cNvPr id="308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549561" y="3473775"/>
                <a:ext cx="5303765" cy="2327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08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0888" y="4021138"/>
              <a:ext cx="2300287" cy="93662"/>
            </p14:xfrm>
          </p:contentPart>
        </mc:Choice>
        <mc:Fallback xmlns="">
          <p:pic>
            <p:nvPicPr>
              <p:cNvPr id="308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34686" y="3957491"/>
                <a:ext cx="2332330" cy="2209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08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49325" y="4564063"/>
              <a:ext cx="4894263" cy="144462"/>
            </p14:xfrm>
          </p:contentPart>
        </mc:Choice>
        <mc:Fallback xmlns="">
          <p:pic>
            <p:nvPicPr>
              <p:cNvPr id="308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33484" y="4500180"/>
                <a:ext cx="4925946" cy="2722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" name="Ink 4"/>
              <p14:cNvContentPartPr/>
              <p14:nvPr/>
            </p14:nvContentPartPr>
            <p14:xfrm>
              <a:off x="785880" y="1169640"/>
              <a:ext cx="1348560" cy="27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70040" y="1106280"/>
                <a:ext cx="138024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" name="Ink 5"/>
              <p14:cNvContentPartPr/>
              <p14:nvPr/>
            </p14:nvContentPartPr>
            <p14:xfrm>
              <a:off x="2777040" y="1169640"/>
              <a:ext cx="4518720" cy="1076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761200" y="1106280"/>
                <a:ext cx="455076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" name="Ink 6"/>
              <p14:cNvContentPartPr/>
              <p14:nvPr/>
            </p14:nvContentPartPr>
            <p14:xfrm>
              <a:off x="633960" y="1491120"/>
              <a:ext cx="5920920" cy="1076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18120" y="1427760"/>
                <a:ext cx="595260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8" name="Ink 7"/>
              <p14:cNvContentPartPr/>
              <p14:nvPr/>
            </p14:nvContentPartPr>
            <p14:xfrm>
              <a:off x="1178640" y="2125440"/>
              <a:ext cx="6617160" cy="982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162800" y="2061720"/>
                <a:ext cx="664920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" name="Ink 8"/>
              <p14:cNvContentPartPr/>
              <p14:nvPr/>
            </p14:nvContentPartPr>
            <p14:xfrm>
              <a:off x="1080360" y="2491560"/>
              <a:ext cx="2107800" cy="8964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64520" y="2427840"/>
                <a:ext cx="21394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0" name="Ink 9"/>
              <p14:cNvContentPartPr/>
              <p14:nvPr/>
            </p14:nvContentPartPr>
            <p14:xfrm>
              <a:off x="973440" y="4509360"/>
              <a:ext cx="4840200" cy="11664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57600" y="4446000"/>
                <a:ext cx="487188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1" name="Ink 10"/>
              <p14:cNvContentPartPr/>
              <p14:nvPr/>
            </p14:nvContentPartPr>
            <p14:xfrm>
              <a:off x="8492040" y="2089440"/>
              <a:ext cx="9360" cy="36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482680" y="2080080"/>
                <a:ext cx="28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Concentration- how much solute is dissolved in a solvent at a particular temperature. </a:t>
            </a:r>
          </a:p>
          <a:p>
            <a:pPr lvl="1"/>
            <a:r>
              <a:rPr lang="en-US" sz="3000" dirty="0" smtClean="0"/>
              <a:t>Example: Well Water vs. Sea Water </a:t>
            </a:r>
          </a:p>
          <a:p>
            <a:r>
              <a:rPr lang="en-US" sz="3000" dirty="0" smtClean="0"/>
              <a:t>Dilute- low concentration </a:t>
            </a:r>
          </a:p>
          <a:p>
            <a:pPr lvl="1"/>
            <a:r>
              <a:rPr lang="en-US" sz="3000" dirty="0" smtClean="0"/>
              <a:t>Example: small amount of sugar in water </a:t>
            </a:r>
          </a:p>
          <a:p>
            <a:r>
              <a:rPr lang="en-US" sz="3000" dirty="0" smtClean="0"/>
              <a:t>Saturated- high concentration </a:t>
            </a:r>
          </a:p>
          <a:p>
            <a:pPr lvl="1"/>
            <a:r>
              <a:rPr lang="en-US" sz="3000" dirty="0" smtClean="0"/>
              <a:t>Maximum amount of solute dissolved in a solvent </a:t>
            </a:r>
            <a:endParaRPr lang="en-US" sz="3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60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08088" y="1871663"/>
              <a:ext cx="5778500" cy="100012"/>
            </p14:xfrm>
          </p:contentPart>
        </mc:Choice>
        <mc:Fallback xmlns="">
          <p:pic>
            <p:nvPicPr>
              <p:cNvPr id="2560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1890" y="1808573"/>
                <a:ext cx="5810537" cy="2261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60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14438" y="2328863"/>
              <a:ext cx="5800725" cy="114300"/>
            </p14:xfrm>
          </p:contentPart>
        </mc:Choice>
        <mc:Fallback xmlns="">
          <p:pic>
            <p:nvPicPr>
              <p:cNvPr id="2560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98600" y="2262030"/>
                <a:ext cx="5832401" cy="2479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560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00138" y="2814638"/>
              <a:ext cx="2108200" cy="165100"/>
            </p14:xfrm>
          </p:contentPart>
        </mc:Choice>
        <mc:Fallback xmlns="">
          <p:pic>
            <p:nvPicPr>
              <p:cNvPr id="2560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84295" y="2752283"/>
                <a:ext cx="2139886" cy="2898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60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08075" y="3765550"/>
              <a:ext cx="3949700" cy="220663"/>
            </p14:xfrm>
          </p:contentPart>
        </mc:Choice>
        <mc:Fallback xmlns="">
          <p:pic>
            <p:nvPicPr>
              <p:cNvPr id="2560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92239" y="3702453"/>
                <a:ext cx="3981372" cy="3465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60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00138" y="4957763"/>
              <a:ext cx="5057775" cy="128587"/>
            </p14:xfrm>
          </p:contentPart>
        </mc:Choice>
        <mc:Fallback xmlns="">
          <p:pic>
            <p:nvPicPr>
              <p:cNvPr id="2560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84299" y="4895064"/>
                <a:ext cx="5089454" cy="2536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560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93813" y="5392738"/>
              <a:ext cx="6986587" cy="158750"/>
            </p14:xfrm>
          </p:contentPart>
        </mc:Choice>
        <mc:Fallback xmlns="">
          <p:pic>
            <p:nvPicPr>
              <p:cNvPr id="2560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77974" y="5326686"/>
                <a:ext cx="7018266" cy="2908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60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28688" y="5986463"/>
              <a:ext cx="2543175" cy="71437"/>
            </p14:xfrm>
          </p:contentPart>
        </mc:Choice>
        <mc:Fallback xmlns="">
          <p:pic>
            <p:nvPicPr>
              <p:cNvPr id="2560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12849" y="5922963"/>
                <a:ext cx="2574852" cy="1987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560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4375" y="4943475"/>
              <a:ext cx="593725" cy="685800"/>
            </p14:xfrm>
          </p:contentPart>
        </mc:Choice>
        <mc:Fallback xmlns="">
          <p:pic>
            <p:nvPicPr>
              <p:cNvPr id="2560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98581" y="4879855"/>
                <a:ext cx="625673" cy="81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" name="Ink 3"/>
              <p14:cNvContentPartPr/>
              <p14:nvPr/>
            </p14:nvContentPartPr>
            <p14:xfrm>
              <a:off x="1125000" y="1830600"/>
              <a:ext cx="2295360" cy="716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109160" y="1767240"/>
                <a:ext cx="232704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" name="Ink 4"/>
              <p14:cNvContentPartPr/>
              <p14:nvPr/>
            </p14:nvContentPartPr>
            <p14:xfrm>
              <a:off x="3786120" y="1937880"/>
              <a:ext cx="3090240" cy="626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770280" y="1874160"/>
                <a:ext cx="312192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" name="Ink 5"/>
              <p14:cNvContentPartPr/>
              <p14:nvPr/>
            </p14:nvContentPartPr>
            <p14:xfrm>
              <a:off x="1214280" y="2277000"/>
              <a:ext cx="360" cy="3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98440" y="221364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" name="Ink 6"/>
              <p14:cNvContentPartPr/>
              <p14:nvPr/>
            </p14:nvContentPartPr>
            <p14:xfrm>
              <a:off x="1214280" y="2277000"/>
              <a:ext cx="360" cy="3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98440" y="221364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8" name="Ink 7"/>
              <p14:cNvContentPartPr/>
              <p14:nvPr/>
            </p14:nvContentPartPr>
            <p14:xfrm>
              <a:off x="1267920" y="2277000"/>
              <a:ext cx="5769000" cy="1789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252080" y="2213640"/>
                <a:ext cx="580068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9" name="Ink 8"/>
              <p14:cNvContentPartPr/>
              <p14:nvPr/>
            </p14:nvContentPartPr>
            <p14:xfrm>
              <a:off x="1169640" y="2777040"/>
              <a:ext cx="2054160" cy="8064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153800" y="2713680"/>
                <a:ext cx="208620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0" name="Ink 9"/>
              <p14:cNvContentPartPr/>
              <p14:nvPr/>
            </p14:nvContentPartPr>
            <p14:xfrm>
              <a:off x="919800" y="3786120"/>
              <a:ext cx="4563360" cy="16128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903960" y="3722760"/>
                <a:ext cx="459504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1" name="Ink 10"/>
              <p14:cNvContentPartPr/>
              <p14:nvPr/>
            </p14:nvContentPartPr>
            <p14:xfrm>
              <a:off x="1214280" y="4893480"/>
              <a:ext cx="4670640" cy="4500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198440" y="4830120"/>
                <a:ext cx="470232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12" name="Ink 11"/>
              <p14:cNvContentPartPr/>
              <p14:nvPr/>
            </p14:nvContentPartPr>
            <p14:xfrm>
              <a:off x="1500120" y="5464800"/>
              <a:ext cx="6796080" cy="10764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484280" y="5401440"/>
                <a:ext cx="682776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13" name="Ink 12"/>
              <p14:cNvContentPartPr/>
              <p14:nvPr/>
            </p14:nvContentPartPr>
            <p14:xfrm>
              <a:off x="1330560" y="5920560"/>
              <a:ext cx="1241640" cy="3600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314720" y="5856840"/>
                <a:ext cx="1273320" cy="16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Dilute </a:t>
            </a:r>
            <a:r>
              <a:rPr lang="en-US" dirty="0" err="1" smtClean="0"/>
              <a:t>vs</a:t>
            </a:r>
            <a:r>
              <a:rPr lang="en-US" dirty="0" smtClean="0"/>
              <a:t> Saturated </a:t>
            </a:r>
            <a:endParaRPr lang="en-US" dirty="0"/>
          </a:p>
        </p:txBody>
      </p:sp>
      <p:pic>
        <p:nvPicPr>
          <p:cNvPr id="4" name="Content Placeholder 3" descr="http://www.bbc.co.uk/scotland/learning/bitesize/standard/chemistry/images/copper_sulphate_solutions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7924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solubility-</a:t>
            </a:r>
            <a:r>
              <a:rPr lang="en-US" dirty="0" smtClean="0"/>
              <a:t>  amount of solute that will dissolve in the solvent at a certain temperature</a:t>
            </a:r>
          </a:p>
          <a:p>
            <a:r>
              <a:rPr lang="en-US" u="sng" dirty="0" smtClean="0"/>
              <a:t>insoluble-</a:t>
            </a:r>
            <a:r>
              <a:rPr lang="en-US" dirty="0" smtClean="0"/>
              <a:t>  when one substance will not dissolve into another</a:t>
            </a:r>
          </a:p>
          <a:p>
            <a:pPr lvl="1"/>
            <a:r>
              <a:rPr lang="en-US" dirty="0" smtClean="0"/>
              <a:t>Example: Oil and Water </a:t>
            </a:r>
            <a:endParaRPr lang="en-US" dirty="0"/>
          </a:p>
        </p:txBody>
      </p:sp>
      <p:pic>
        <p:nvPicPr>
          <p:cNvPr id="4" name="Picture 3" descr="http://rds.yahoo.com/_ylt=A0WTefi4e_5MBWkAEoijzbkF/SIG=12ntdfb6t/EXP=1291832632/**http%3a/upload.wikimedia.org/wikipedia/commons/d/d3/Oil_in_wa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048000"/>
            <a:ext cx="2590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Formulas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formulas- use chemical symbols to represent the atoms of the elements and their ratios in a chemical compound. </a:t>
            </a:r>
          </a:p>
          <a:p>
            <a:endParaRPr lang="en-US" dirty="0" smtClean="0"/>
          </a:p>
          <a:p>
            <a:r>
              <a:rPr lang="en-US" dirty="0" smtClean="0"/>
              <a:t>Subscript- a number written to the right of a chemical symbol. </a:t>
            </a:r>
          </a:p>
          <a:p>
            <a:pPr lvl="1"/>
            <a:r>
              <a:rPr lang="en-US" dirty="0" smtClean="0"/>
              <a:t>CO2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6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14488" y="6664325"/>
              <a:ext cx="14287" cy="7938"/>
            </p14:xfrm>
          </p:contentPart>
        </mc:Choice>
        <mc:Fallback xmlns="">
          <p:pic>
            <p:nvPicPr>
              <p:cNvPr id="266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5201" y="6654497"/>
                <a:ext cx="32860" cy="275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6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00213" y="2921000"/>
              <a:ext cx="2251075" cy="650875"/>
            </p14:xfrm>
          </p:contentPart>
        </mc:Choice>
        <mc:Fallback xmlns="">
          <p:pic>
            <p:nvPicPr>
              <p:cNvPr id="266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90823" y="2911583"/>
                <a:ext cx="2269855" cy="6697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6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35450" y="3214688"/>
              <a:ext cx="273050" cy="136525"/>
            </p14:xfrm>
          </p:contentPart>
        </mc:Choice>
        <mc:Fallback xmlns="">
          <p:pic>
            <p:nvPicPr>
              <p:cNvPr id="266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26047" y="3205272"/>
                <a:ext cx="291856" cy="1553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6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08538" y="3028950"/>
              <a:ext cx="2171700" cy="522288"/>
            </p14:xfrm>
          </p:contentPart>
        </mc:Choice>
        <mc:Fallback xmlns="">
          <p:pic>
            <p:nvPicPr>
              <p:cNvPr id="266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799196" y="3019604"/>
                <a:ext cx="2190384" cy="5409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6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78175" y="4814888"/>
              <a:ext cx="1436688" cy="1057275"/>
            </p14:xfrm>
          </p:contentPart>
        </mc:Choice>
        <mc:Fallback xmlns="">
          <p:pic>
            <p:nvPicPr>
              <p:cNvPr id="266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68815" y="4805535"/>
                <a:ext cx="1455407" cy="10759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66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93800" y="1922463"/>
              <a:ext cx="6858000" cy="120650"/>
            </p14:xfrm>
          </p:contentPart>
        </mc:Choice>
        <mc:Fallback xmlns="">
          <p:pic>
            <p:nvPicPr>
              <p:cNvPr id="266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77961" y="1858696"/>
                <a:ext cx="6889678" cy="2485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66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71550" y="2357438"/>
              <a:ext cx="6965950" cy="142875"/>
            </p14:xfrm>
          </p:contentPart>
        </mc:Choice>
        <mc:Fallback xmlns="">
          <p:pic>
            <p:nvPicPr>
              <p:cNvPr id="266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5708" y="2294730"/>
                <a:ext cx="6997995" cy="2686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6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22350" y="2720975"/>
              <a:ext cx="4849813" cy="144463"/>
            </p14:xfrm>
          </p:contentPart>
        </mc:Choice>
        <mc:Fallback xmlns="">
          <p:pic>
            <p:nvPicPr>
              <p:cNvPr id="266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06514" y="2657092"/>
                <a:ext cx="4881485" cy="2725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663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4425" y="3765550"/>
              <a:ext cx="6837363" cy="114300"/>
            </p14:xfrm>
          </p:contentPart>
        </mc:Choice>
        <mc:Fallback xmlns="">
          <p:pic>
            <p:nvPicPr>
              <p:cNvPr id="2663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98584" y="3704057"/>
                <a:ext cx="6869046" cy="2372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663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14413" y="4071938"/>
              <a:ext cx="2971800" cy="200025"/>
            </p14:xfrm>
          </p:contentPart>
        </mc:Choice>
        <mc:Fallback xmlns="">
          <p:pic>
            <p:nvPicPr>
              <p:cNvPr id="2663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98575" y="4008734"/>
                <a:ext cx="3003476" cy="32643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4000" b="0" dirty="0" smtClean="0"/>
              <a:t>Mixtures, Solution, and Suspensions</a:t>
            </a:r>
            <a:endParaRPr lang="en-US" sz="4000" b="0" dirty="0"/>
          </a:p>
        </p:txBody>
      </p:sp>
      <p:pic>
        <p:nvPicPr>
          <p:cNvPr id="4" name="Content Placeholder 3" descr="http://www.sciencephoto.com/image/133872/530wm/C0070875-Sedimentation_experiment-SP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1905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aqob.com.au/images/product/detail/saltwat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143000"/>
            <a:ext cx="2209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1.bp.blogspot.com/-wunyo5YxckA/UHViEnQ5v1I/AAAAAAAAAGM/7mHLpEs5YSw/s1600/Barometer+mixing+dy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066800"/>
            <a:ext cx="228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sks-bottle.com/images/4043-01LR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143000"/>
            <a:ext cx="205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mylifeyoga.com/wp-content/uploads/2012/06/MuddyWat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438650"/>
            <a:ext cx="3248025" cy="24193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38862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38862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38862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38862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52800" y="5105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5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76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7950" y="128588"/>
              <a:ext cx="1714500" cy="436562"/>
            </p14:xfrm>
          </p:contentPart>
        </mc:Choice>
        <mc:Fallback xmlns="">
          <p:pic>
            <p:nvPicPr>
              <p:cNvPr id="276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8591" y="119246"/>
                <a:ext cx="1733218" cy="4552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76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49525" y="228600"/>
              <a:ext cx="1622425" cy="393700"/>
            </p14:xfrm>
          </p:contentPart>
        </mc:Choice>
        <mc:Fallback xmlns="">
          <p:pic>
            <p:nvPicPr>
              <p:cNvPr id="276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40163" y="219235"/>
                <a:ext cx="1641148" cy="41243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pic>
        <p:nvPicPr>
          <p:cNvPr id="1026" name="Picture 2" descr="http://www.math-aids.com/images/Venn-Diagram-Graph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199"/>
            <a:ext cx="7315200" cy="565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19400" y="160020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Mixtures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16002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Solutions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3268" y="1646366"/>
            <a:ext cx="143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6 facts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per sections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8392" y="1646366"/>
            <a:ext cx="143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6 facts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per sections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7299" y="6211669"/>
            <a:ext cx="2191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 colored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picture per section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0764" y="6211669"/>
            <a:ext cx="2191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	1 colored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picture per section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Pre/Post Activity 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sz="3000" dirty="0" smtClean="0"/>
              <a:t>What is a solution and why are solutions considered a homogeneous mixture?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3000" dirty="0" smtClean="0"/>
              <a:t>What is the difference between an mixture and a solution? 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3000" dirty="0" smtClean="0"/>
              <a:t>What is a suspension? 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3000" dirty="0" smtClean="0"/>
              <a:t>How are suspensions different from a heterogeneous mixture and a homogeneous solution? 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3000" dirty="0" smtClean="0"/>
              <a:t>How are suspensions different from a heterogeneous mixture and a homogeneous solution? </a:t>
            </a:r>
          </a:p>
          <a:p>
            <a:pPr marL="578358" indent="-514350">
              <a:buFont typeface="+mj-lt"/>
              <a:buAutoNum type="arabicPeriod"/>
            </a:pPr>
            <a:endParaRPr lang="en-US" dirty="0" smtClean="0"/>
          </a:p>
          <a:p>
            <a:pPr marL="578358" indent="-514350">
              <a:buNone/>
            </a:pPr>
            <a:endParaRPr lang="en-US" dirty="0" smtClean="0"/>
          </a:p>
          <a:p>
            <a:pPr marL="578358" indent="-514350" algn="ctr">
              <a:buNone/>
            </a:pPr>
            <a:r>
              <a:rPr lang="en-US" dirty="0" smtClean="0"/>
              <a:t>*USE YOUR BOOK TO COMPLETE THE QUESTIONS ABOVE!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61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				December </a:t>
            </a:r>
            <a:r>
              <a:rPr lang="en-US" dirty="0" smtClean="0"/>
              <a:t>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NEW WARM UP PAGE 18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7328"/>
            <a:ext cx="9144000" cy="5410200"/>
          </a:xfrm>
        </p:spPr>
        <p:txBody>
          <a:bodyPr>
            <a:normAutofit fontScale="925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3300" dirty="0" smtClean="0"/>
              <a:t>What is solubility?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300" dirty="0" smtClean="0"/>
              <a:t>What is the difference between a solute and a solvent? </a:t>
            </a:r>
            <a:r>
              <a:rPr lang="en-US" sz="3300" i="1" dirty="0" smtClean="0"/>
              <a:t>Provide one example for each.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3300" dirty="0" smtClean="0"/>
              <a:t>What does it mean if something is insoluble? </a:t>
            </a:r>
            <a:r>
              <a:rPr lang="en-US" sz="3300" i="1" dirty="0" smtClean="0"/>
              <a:t>Can you provide an example? </a:t>
            </a:r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Objectives: 8.p.1.1</a:t>
            </a:r>
          </a:p>
          <a:p>
            <a:pPr marL="651510" indent="-51435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-TSW understand the difference between a mixture and a solution. </a:t>
            </a:r>
          </a:p>
          <a:p>
            <a:pPr marL="651510" indent="-51435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Essential Question: </a:t>
            </a:r>
          </a:p>
          <a:p>
            <a:pPr marL="651510" indent="-51435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-What is the difference between a mixture and a solution? </a:t>
            </a:r>
            <a:endParaRPr lang="en-US" sz="2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Warm Up 		December 9,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is the difference between a molecule and a compound?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Give one example of a molecule and 1 example of a compound.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What is the difference between a heterogeneous mixture and a homogeneous solution? </a:t>
            </a:r>
            <a:r>
              <a:rPr lang="en-US" i="1" dirty="0" smtClean="0"/>
              <a:t>Provide one example for each.  </a:t>
            </a:r>
          </a:p>
          <a:p>
            <a:pPr marL="65151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Objectives: 8.P.1.1</a:t>
            </a:r>
          </a:p>
          <a:p>
            <a:pPr marL="65151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-TSW understand the difference between a mixture, solution, and a suspension. </a:t>
            </a:r>
          </a:p>
          <a:p>
            <a:pPr marL="65151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Essential Questions: </a:t>
            </a:r>
          </a:p>
          <a:p>
            <a:pPr marL="651510" indent="-51435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- What is the difference between a heterogeneous mixture and a homogeneous solution?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hlinkClick r:id="rId2"/>
              </a:rPr>
              <a:t>www.discoveryeducation.com</a:t>
            </a:r>
            <a:endParaRPr lang="en-US" sz="4000" dirty="0" smtClean="0"/>
          </a:p>
          <a:p>
            <a:endParaRPr lang="en-US" dirty="0" smtClean="0"/>
          </a:p>
          <a:p>
            <a:r>
              <a:rPr lang="en-US" dirty="0" smtClean="0"/>
              <a:t>Username: </a:t>
            </a:r>
          </a:p>
          <a:p>
            <a:pPr lvl="1"/>
            <a:r>
              <a:rPr lang="en-US" dirty="0" err="1" smtClean="0"/>
              <a:t>studentIDnumber_CMS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Password: </a:t>
            </a:r>
          </a:p>
          <a:p>
            <a:pPr lvl="1"/>
            <a:r>
              <a:rPr lang="en-US" dirty="0" err="1" smtClean="0"/>
              <a:t>StudentIDnumber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			December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4000" dirty="0" smtClean="0"/>
              <a:t>What is a solution?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000" dirty="0" smtClean="0"/>
              <a:t>Give one example of a physical change and 1 example of a chemical change.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		December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en-US" sz="4000" dirty="0" smtClean="0"/>
              <a:t>1.  Describe a heterogeneous mixture.  </a:t>
            </a:r>
            <a:r>
              <a:rPr lang="en-US" sz="4000" i="1" dirty="0" smtClean="0"/>
              <a:t>Provide an example </a:t>
            </a:r>
          </a:p>
          <a:p>
            <a:pPr marL="651510" indent="-514350">
              <a:buNone/>
            </a:pPr>
            <a:endParaRPr lang="en-US" sz="4000" dirty="0" smtClean="0"/>
          </a:p>
          <a:p>
            <a:pPr marL="651510" indent="-514350">
              <a:buNone/>
            </a:pPr>
            <a:r>
              <a:rPr lang="en-US" sz="4000" dirty="0" smtClean="0"/>
              <a:t>2.  Describe a homogeneous mixture. </a:t>
            </a:r>
            <a:r>
              <a:rPr lang="en-US" sz="4000" i="1" dirty="0" smtClean="0"/>
              <a:t>Provide an example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TSW understand Covalent and Ionic Bonds. </a:t>
            </a:r>
          </a:p>
          <a:p>
            <a:r>
              <a:rPr lang="en-US" sz="4500" dirty="0" smtClean="0"/>
              <a:t>TSW understand the difference between heterogeneous and homogeneous mixtures. 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		December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What is a covalent bond? 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What is an Ionic Bond?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TSW understand the difference between covalent and ionic bonds. </a:t>
            </a:r>
          </a:p>
          <a:p>
            <a:r>
              <a:rPr lang="en-US" sz="4800" dirty="0" smtClean="0"/>
              <a:t>TSW understand how covalent and ionic bonds form.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13002</TotalTime>
  <Words>641</Words>
  <Application>Microsoft Office PowerPoint</Application>
  <PresentationFormat>On-screen Show (4:3)</PresentationFormat>
  <Paragraphs>116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 Mixtures, Solutions, and Suspensions</vt:lpstr>
      <vt:lpstr>Warm Up     December 9 NEW WARM UP PAGE 18</vt:lpstr>
      <vt:lpstr>Warm Up   December 9, 2014</vt:lpstr>
      <vt:lpstr>Discovery Education </vt:lpstr>
      <vt:lpstr>Warm UP   December 7</vt:lpstr>
      <vt:lpstr>Warm Up   December 10</vt:lpstr>
      <vt:lpstr>Objectives </vt:lpstr>
      <vt:lpstr>Warm Up   December 14</vt:lpstr>
      <vt:lpstr>Objectives</vt:lpstr>
      <vt:lpstr>Solutions </vt:lpstr>
      <vt:lpstr>Solutions </vt:lpstr>
      <vt:lpstr>Suspensions</vt:lpstr>
      <vt:lpstr>Concentrations</vt:lpstr>
      <vt:lpstr>Dilute vs Saturated </vt:lpstr>
      <vt:lpstr>Solubility </vt:lpstr>
      <vt:lpstr>Chemical Formulas </vt:lpstr>
      <vt:lpstr>Mixtures, Solution, and Suspensions</vt:lpstr>
      <vt:lpstr>Venn Diagrams</vt:lpstr>
      <vt:lpstr>Pre/Post Activity  Questions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</dc:title>
  <dc:creator>edward.black</dc:creator>
  <cp:lastModifiedBy>Black, Edward E.</cp:lastModifiedBy>
  <cp:revision>698</cp:revision>
  <dcterms:created xsi:type="dcterms:W3CDTF">2010-12-07T14:54:27Z</dcterms:created>
  <dcterms:modified xsi:type="dcterms:W3CDTF">2016-12-09T18:02:12Z</dcterms:modified>
</cp:coreProperties>
</file>